
<file path=[Content_Types].xml><?xml version="1.0" encoding="utf-8"?>
<Types xmlns="http://schemas.openxmlformats.org/package/2006/content-types">
  <Default Extension="png" ContentType="image/png"/>
  <Default Extension="bin" ContentType="application/vnd.openxmlformats-officedocument.oleObject"/>
  <Default Extension="mp3" ContentType="audio/mpeg"/>
  <Default Extension="emf" ContentType="image/x-emf"/>
  <Default Extension="jpeg" ContentType="image/jpeg"/>
  <Default Extension="wmf" ContentType="image/x-wmf"/>
  <Default Extension="rels" ContentType="application/vnd.openxmlformats-package.relationships+xml"/>
  <Default Extension="xml" ContentType="application/xml"/>
  <Default Extension="php" ContentType="image/png"/>
  <Default Extension="pptx" ContentType="application/vnd.openxmlformats-officedocument.presentationml.presentation"/>
  <Default Extension="gif" ContentType="image/gi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256" r:id="rId2"/>
    <p:sldId id="283" r:id="rId3"/>
    <p:sldId id="261" r:id="rId4"/>
    <p:sldId id="340" r:id="rId5"/>
    <p:sldId id="270" r:id="rId6"/>
    <p:sldId id="273" r:id="rId7"/>
    <p:sldId id="275" r:id="rId8"/>
    <p:sldId id="276" r:id="rId9"/>
    <p:sldId id="285" r:id="rId10"/>
    <p:sldId id="277" r:id="rId11"/>
    <p:sldId id="259" r:id="rId12"/>
    <p:sldId id="278" r:id="rId13"/>
    <p:sldId id="341" r:id="rId14"/>
    <p:sldId id="266" r:id="rId15"/>
    <p:sldId id="284" r:id="rId16"/>
    <p:sldId id="279" r:id="rId17"/>
    <p:sldId id="282" r:id="rId18"/>
    <p:sldId id="287" r:id="rId19"/>
    <p:sldId id="286" r:id="rId20"/>
    <p:sldId id="280" r:id="rId21"/>
    <p:sldId id="291" r:id="rId22"/>
    <p:sldId id="290" r:id="rId23"/>
    <p:sldId id="281" r:id="rId24"/>
    <p:sldId id="288" r:id="rId25"/>
    <p:sldId id="289" r:id="rId26"/>
    <p:sldId id="292" r:id="rId27"/>
    <p:sldId id="293" r:id="rId28"/>
    <p:sldId id="294" r:id="rId29"/>
    <p:sldId id="295" r:id="rId30"/>
    <p:sldId id="296" r:id="rId31"/>
    <p:sldId id="297" r:id="rId32"/>
    <p:sldId id="298" r:id="rId33"/>
    <p:sldId id="299" r:id="rId34"/>
    <p:sldId id="300" r:id="rId35"/>
    <p:sldId id="301" r:id="rId36"/>
    <p:sldId id="302" r:id="rId37"/>
    <p:sldId id="303" r:id="rId38"/>
    <p:sldId id="304" r:id="rId39"/>
    <p:sldId id="308" r:id="rId40"/>
    <p:sldId id="309" r:id="rId41"/>
    <p:sldId id="306" r:id="rId42"/>
    <p:sldId id="305" r:id="rId43"/>
    <p:sldId id="307" r:id="rId44"/>
    <p:sldId id="312" r:id="rId45"/>
    <p:sldId id="310" r:id="rId46"/>
    <p:sldId id="320" r:id="rId47"/>
    <p:sldId id="311" r:id="rId48"/>
    <p:sldId id="313" r:id="rId49"/>
    <p:sldId id="324" r:id="rId50"/>
    <p:sldId id="318" r:id="rId51"/>
    <p:sldId id="319" r:id="rId52"/>
    <p:sldId id="317" r:id="rId53"/>
    <p:sldId id="321" r:id="rId54"/>
    <p:sldId id="314" r:id="rId55"/>
    <p:sldId id="315" r:id="rId56"/>
    <p:sldId id="316" r:id="rId57"/>
    <p:sldId id="322" r:id="rId58"/>
    <p:sldId id="325" r:id="rId59"/>
    <p:sldId id="326" r:id="rId60"/>
    <p:sldId id="327" r:id="rId61"/>
    <p:sldId id="328" r:id="rId62"/>
    <p:sldId id="329" r:id="rId63"/>
    <p:sldId id="342" r:id="rId64"/>
    <p:sldId id="271" r:id="rId65"/>
    <p:sldId id="330" r:id="rId66"/>
    <p:sldId id="332" r:id="rId67"/>
    <p:sldId id="331" r:id="rId68"/>
    <p:sldId id="339" r:id="rId69"/>
    <p:sldId id="343" r:id="rId70"/>
    <p:sldId id="264" r:id="rId71"/>
    <p:sldId id="274" r:id="rId72"/>
    <p:sldId id="333" r:id="rId73"/>
    <p:sldId id="334" r:id="rId74"/>
    <p:sldId id="335" r:id="rId75"/>
    <p:sldId id="336" r:id="rId76"/>
    <p:sldId id="337" r:id="rId77"/>
    <p:sldId id="338" r:id="rId7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FC9E1"/>
    <a:srgbClr val="505560"/>
    <a:srgbClr val="595959"/>
    <a:srgbClr val="7A4F32"/>
    <a:srgbClr val="90E0D3"/>
    <a:srgbClr val="8B7FB7"/>
    <a:srgbClr val="00ABBF"/>
    <a:srgbClr val="9FDFED"/>
    <a:srgbClr val="FF9300"/>
    <a:srgbClr val="3ABC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59" autoAdjust="0"/>
    <p:restoredTop sz="94424" autoAdjust="0"/>
  </p:normalViewPr>
  <p:slideViewPr>
    <p:cSldViewPr snapToGrid="0" showGuides="1">
      <p:cViewPr>
        <p:scale>
          <a:sx n="25" d="100"/>
          <a:sy n="25" d="100"/>
        </p:scale>
        <p:origin x="2580" y="10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5.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___6.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___7.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___8.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___9.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219"/>
        <c:overlap val="-27"/>
        <c:axId val="1465078240"/>
        <c:axId val="1465071168"/>
      </c:barChart>
      <c:catAx>
        <c:axId val="1465078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465071168"/>
        <c:crosses val="autoZero"/>
        <c:auto val="1"/>
        <c:lblAlgn val="ctr"/>
        <c:lblOffset val="100"/>
        <c:noMultiLvlLbl val="0"/>
      </c:catAx>
      <c:valAx>
        <c:axId val="14650711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4650782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bg1">
                <a:lumMod val="75000"/>
              </a:schemeClr>
            </a:solidFill>
            <a:ln>
              <a:noFill/>
            </a:ln>
            <a:effectLst/>
          </c:spPr>
          <c:invertIfNegative val="0"/>
          <c:dPt>
            <c:idx val="1"/>
            <c:invertIfNegative val="0"/>
            <c:bubble3D val="0"/>
            <c:spPr>
              <a:solidFill>
                <a:srgbClr val="3ABCDA"/>
              </a:solidFill>
              <a:ln>
                <a:noFill/>
              </a:ln>
              <a:effectLst/>
            </c:spPr>
          </c:dPt>
          <c:dLbls>
            <c:spPr>
              <a:noFill/>
              <a:ln>
                <a:noFill/>
              </a:ln>
              <a:effectLst/>
            </c:spPr>
            <c:txPr>
              <a:bodyPr rot="0" spcFirstLastPara="1" vertOverflow="ellipsis" vert="horz" wrap="square" lIns="38100" tIns="19050" rIns="38100" bIns="19050" anchor="ctr" anchorCtr="1">
                <a:spAutoFit/>
              </a:bodyPr>
              <a:lstStyle/>
              <a:p>
                <a:pPr>
                  <a:defRPr sz="1600" b="1" i="0" u="sng" strike="noStrike" kern="1200" baseline="0">
                    <a:solidFill>
                      <a:srgbClr val="3ABCDA"/>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8.5</c:v>
                </c:pt>
                <c:pt idx="2">
                  <c:v>6.5</c:v>
                </c:pt>
                <c:pt idx="3">
                  <c:v>4.5</c:v>
                </c:pt>
              </c:numCache>
            </c:numRef>
          </c:val>
        </c:ser>
        <c:dLbls>
          <c:showLegendKey val="0"/>
          <c:showVal val="0"/>
          <c:showCatName val="0"/>
          <c:showSerName val="0"/>
          <c:showPercent val="0"/>
          <c:showBubbleSize val="0"/>
        </c:dLbls>
        <c:gapWidth val="153"/>
        <c:overlap val="-27"/>
        <c:axId val="1465073344"/>
        <c:axId val="1465063552"/>
      </c:barChart>
      <c:catAx>
        <c:axId val="1465073344"/>
        <c:scaling>
          <c:orientation val="minMax"/>
        </c:scaling>
        <c:delete val="0"/>
        <c:axPos val="b"/>
        <c:numFmt formatCode="General" sourceLinked="1"/>
        <c:majorTickMark val="none"/>
        <c:minorTickMark val="none"/>
        <c:tickLblPos val="nextTo"/>
        <c:spPr>
          <a:noFill/>
          <a:ln w="9525" cap="flat" cmpd="sng" algn="ctr">
            <a:solidFill>
              <a:schemeClr val="tx1">
                <a:lumMod val="65000"/>
                <a:lumOff val="3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crossAx val="1465063552"/>
        <c:crosses val="autoZero"/>
        <c:auto val="1"/>
        <c:lblAlgn val="ctr"/>
        <c:lblOffset val="100"/>
        <c:noMultiLvlLbl val="0"/>
      </c:catAx>
      <c:valAx>
        <c:axId val="1465063552"/>
        <c:scaling>
          <c:orientation val="minMax"/>
        </c:scaling>
        <c:delete val="1"/>
        <c:axPos val="l"/>
        <c:numFmt formatCode="General" sourceLinked="1"/>
        <c:majorTickMark val="none"/>
        <c:minorTickMark val="none"/>
        <c:tickLblPos val="nextTo"/>
        <c:crossAx val="146507334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dPt>
            <c:idx val="0"/>
            <c:bubble3D val="0"/>
            <c:spPr>
              <a:solidFill>
                <a:srgbClr val="3ABCDA"/>
              </a:solidFill>
              <a:ln w="19050">
                <a:solidFill>
                  <a:schemeClr val="lt1"/>
                </a:solidFill>
              </a:ln>
              <a:effectLst/>
            </c:spPr>
          </c:dPt>
          <c:dPt>
            <c:idx val="1"/>
            <c:bubble3D val="0"/>
            <c:spPr>
              <a:noFill/>
              <a:ln w="19050">
                <a:noFill/>
              </a:ln>
              <a:effectLst/>
            </c:spPr>
          </c:dPt>
          <c:cat>
            <c:strRef>
              <c:f>Sheet1!$A$2:$A$3</c:f>
              <c:strCache>
                <c:ptCount val="2"/>
                <c:pt idx="0">
                  <c:v>第一季度</c:v>
                </c:pt>
                <c:pt idx="1">
                  <c:v>第二季度</c:v>
                </c:pt>
              </c:strCache>
            </c:strRef>
          </c:cat>
          <c:val>
            <c:numRef>
              <c:f>Sheet1!$B$2:$B$3</c:f>
              <c:numCache>
                <c:formatCode>General</c:formatCode>
                <c:ptCount val="2"/>
                <c:pt idx="0">
                  <c:v>33</c:v>
                </c:pt>
                <c:pt idx="1">
                  <c:v>67</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dPt>
            <c:idx val="0"/>
            <c:bubble3D val="0"/>
            <c:spPr>
              <a:solidFill>
                <a:srgbClr val="3ABCDA"/>
              </a:solidFill>
              <a:ln w="19050">
                <a:solidFill>
                  <a:schemeClr val="lt1"/>
                </a:solidFill>
              </a:ln>
              <a:effectLst/>
            </c:spPr>
          </c:dPt>
          <c:dPt>
            <c:idx val="1"/>
            <c:bubble3D val="0"/>
            <c:spPr>
              <a:noFill/>
              <a:ln w="19050">
                <a:noFill/>
              </a:ln>
              <a:effectLst/>
            </c:spPr>
          </c:dPt>
          <c:cat>
            <c:strRef>
              <c:f>Sheet1!$A$2:$A$3</c:f>
              <c:strCache>
                <c:ptCount val="2"/>
                <c:pt idx="0">
                  <c:v>第一季度</c:v>
                </c:pt>
                <c:pt idx="1">
                  <c:v>第二季度</c:v>
                </c:pt>
              </c:strCache>
            </c:strRef>
          </c:cat>
          <c:val>
            <c:numRef>
              <c:f>Sheet1!$B$2:$B$3</c:f>
              <c:numCache>
                <c:formatCode>General</c:formatCode>
                <c:ptCount val="2"/>
                <c:pt idx="0">
                  <c:v>45</c:v>
                </c:pt>
                <c:pt idx="1">
                  <c:v>55</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dPt>
            <c:idx val="0"/>
            <c:bubble3D val="0"/>
            <c:spPr>
              <a:solidFill>
                <a:srgbClr val="3ABCDA"/>
              </a:solidFill>
              <a:ln w="19050">
                <a:solidFill>
                  <a:schemeClr val="lt1"/>
                </a:solidFill>
              </a:ln>
              <a:effectLst/>
            </c:spPr>
          </c:dPt>
          <c:dPt>
            <c:idx val="1"/>
            <c:bubble3D val="0"/>
            <c:spPr>
              <a:noFill/>
              <a:ln w="19050">
                <a:noFill/>
              </a:ln>
              <a:effectLst/>
            </c:spPr>
          </c:dPt>
          <c:cat>
            <c:strRef>
              <c:f>Sheet1!$A$2:$A$3</c:f>
              <c:strCache>
                <c:ptCount val="2"/>
                <c:pt idx="0">
                  <c:v>第一季度</c:v>
                </c:pt>
                <c:pt idx="1">
                  <c:v>第二季度</c:v>
                </c:pt>
              </c:strCache>
            </c:strRef>
          </c:cat>
          <c:val>
            <c:numRef>
              <c:f>Sheet1!$B$2:$B$3</c:f>
              <c:numCache>
                <c:formatCode>General</c:formatCode>
                <c:ptCount val="2"/>
                <c:pt idx="0">
                  <c:v>5</c:v>
                </c:pt>
                <c:pt idx="1">
                  <c:v>5</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dPt>
            <c:idx val="0"/>
            <c:bubble3D val="0"/>
            <c:spPr>
              <a:solidFill>
                <a:srgbClr val="3ABCDA"/>
              </a:solidFill>
              <a:ln w="19050">
                <a:solidFill>
                  <a:schemeClr val="lt1"/>
                </a:solidFill>
              </a:ln>
              <a:effectLst/>
            </c:spPr>
          </c:dPt>
          <c:dPt>
            <c:idx val="1"/>
            <c:bubble3D val="0"/>
            <c:spPr>
              <a:noFill/>
              <a:ln w="19050">
                <a:noFill/>
              </a:ln>
              <a:effectLst/>
            </c:spPr>
          </c:dPt>
          <c:cat>
            <c:strRef>
              <c:f>Sheet1!$A$2:$A$3</c:f>
              <c:strCache>
                <c:ptCount val="2"/>
                <c:pt idx="0">
                  <c:v>第一季度</c:v>
                </c:pt>
                <c:pt idx="1">
                  <c:v>第二季度</c:v>
                </c:pt>
              </c:strCache>
            </c:strRef>
          </c:cat>
          <c:val>
            <c:numRef>
              <c:f>Sheet1!$B$2:$B$3</c:f>
              <c:numCache>
                <c:formatCode>General</c:formatCode>
                <c:ptCount val="2"/>
                <c:pt idx="0">
                  <c:v>45</c:v>
                </c:pt>
                <c:pt idx="1">
                  <c:v>55</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dPt>
            <c:idx val="0"/>
            <c:bubble3D val="0"/>
            <c:spPr>
              <a:solidFill>
                <a:srgbClr val="3ABCDA"/>
              </a:solidFill>
              <a:ln w="19050">
                <a:solidFill>
                  <a:schemeClr val="lt1"/>
                </a:solidFill>
              </a:ln>
              <a:effectLst/>
            </c:spPr>
          </c:dPt>
          <c:dPt>
            <c:idx val="1"/>
            <c:bubble3D val="0"/>
            <c:spPr>
              <a:noFill/>
              <a:ln w="19050">
                <a:noFill/>
              </a:ln>
              <a:effectLst/>
            </c:spPr>
          </c:dPt>
          <c:cat>
            <c:strRef>
              <c:f>Sheet1!$A$2:$A$3</c:f>
              <c:strCache>
                <c:ptCount val="2"/>
                <c:pt idx="0">
                  <c:v>第一季度</c:v>
                </c:pt>
                <c:pt idx="1">
                  <c:v>第二季度</c:v>
                </c:pt>
              </c:strCache>
            </c:strRef>
          </c:cat>
          <c:val>
            <c:numRef>
              <c:f>Sheet1!$B$2:$B$3</c:f>
              <c:numCache>
                <c:formatCode>General</c:formatCode>
                <c:ptCount val="2"/>
                <c:pt idx="0">
                  <c:v>45</c:v>
                </c:pt>
                <c:pt idx="1">
                  <c:v>55</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cat>
            <c:strRef>
              <c:f>Sheet1!$A$2:$A$3</c:f>
              <c:strCache>
                <c:ptCount val="2"/>
                <c:pt idx="0">
                  <c:v>第一季度</c:v>
                </c:pt>
                <c:pt idx="1">
                  <c:v>第二季度</c:v>
                </c:pt>
              </c:strCache>
            </c:strRef>
          </c:cat>
          <c:val>
            <c:numRef>
              <c:f>Sheet1!$B$2:$B$3</c:f>
              <c:numCache>
                <c:formatCode>General</c:formatCode>
                <c:ptCount val="2"/>
                <c:pt idx="0">
                  <c:v>1</c:v>
                </c:pt>
                <c:pt idx="1">
                  <c:v>1</c:v>
                </c:pt>
              </c:numCache>
            </c:numRef>
          </c:val>
        </c:ser>
        <c:dLbls>
          <c:showLegendKey val="0"/>
          <c:showVal val="0"/>
          <c:showCatName val="0"/>
          <c:showSerName val="0"/>
          <c:showPercent val="0"/>
          <c:showBubbleSize val="0"/>
          <c:showLeaderLines val="1"/>
        </c:dLbls>
        <c:firstSliceAng val="90"/>
      </c:pie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766752-1F66-4E8B-8C9C-95D203F81CEB}" type="doc">
      <dgm:prSet loTypeId="urn:microsoft.com/office/officeart/2008/layout/VerticalCurvedList" loCatId="list" qsTypeId="urn:microsoft.com/office/officeart/2005/8/quickstyle/simple1" qsCatId="simple" csTypeId="urn:microsoft.com/office/officeart/2005/8/colors/accent5_2" csCatId="accent5" phldr="1"/>
      <dgm:spPr/>
      <dgm:t>
        <a:bodyPr/>
        <a:lstStyle/>
        <a:p>
          <a:endParaRPr lang="zh-CN" altLang="en-US"/>
        </a:p>
      </dgm:t>
    </dgm:pt>
    <dgm:pt modelId="{BF855BA1-203C-4F64-B569-7EEBA857EAEF}">
      <dgm:prSet phldrT="[文本]"/>
      <dgm:spPr>
        <a:solidFill>
          <a:srgbClr val="3ABCDA"/>
        </a:solidFill>
      </dgm:spPr>
      <dgm:t>
        <a:bodyPr/>
        <a:lstStyle/>
        <a:p>
          <a:r>
            <a:rPr lang="zh-CN" altLang="en-US" dirty="0" smtClean="0"/>
            <a:t>我是内容第一部分</a:t>
          </a:r>
          <a:endParaRPr lang="zh-CN" altLang="en-US" dirty="0"/>
        </a:p>
      </dgm:t>
    </dgm:pt>
    <dgm:pt modelId="{A81D8586-5E18-4EA8-B7C3-A6FEB4695D20}" type="parTrans" cxnId="{1F8F283A-BABF-442C-9A8B-8D705C9A6A73}">
      <dgm:prSet/>
      <dgm:spPr/>
      <dgm:t>
        <a:bodyPr/>
        <a:lstStyle/>
        <a:p>
          <a:endParaRPr lang="zh-CN" altLang="en-US"/>
        </a:p>
      </dgm:t>
    </dgm:pt>
    <dgm:pt modelId="{220C6EFF-1480-433A-BC2C-9049686FE1BE}" type="sibTrans" cxnId="{1F8F283A-BABF-442C-9A8B-8D705C9A6A73}">
      <dgm:prSet/>
      <dgm:spPr>
        <a:solidFill>
          <a:schemeClr val="bg1">
            <a:lumMod val="65000"/>
          </a:schemeClr>
        </a:solidFill>
        <a:ln>
          <a:solidFill>
            <a:schemeClr val="bg1">
              <a:lumMod val="65000"/>
            </a:schemeClr>
          </a:solidFill>
        </a:ln>
      </dgm:spPr>
      <dgm:t>
        <a:bodyPr/>
        <a:lstStyle/>
        <a:p>
          <a:endParaRPr lang="zh-CN" altLang="en-US"/>
        </a:p>
      </dgm:t>
    </dgm:pt>
    <dgm:pt modelId="{FEFC4F80-99B4-414D-9C80-03EA9229BAE5}">
      <dgm:prSet phldrT="[文本]"/>
      <dgm:spPr>
        <a:solidFill>
          <a:srgbClr val="3ABCDA"/>
        </a:solidFill>
      </dgm:spPr>
      <dgm:t>
        <a:bodyPr/>
        <a:lstStyle/>
        <a:p>
          <a:r>
            <a:rPr lang="zh-CN" altLang="en-US" dirty="0" smtClean="0"/>
            <a:t>我是内容第二部分</a:t>
          </a:r>
          <a:endParaRPr lang="zh-CN" altLang="en-US" dirty="0"/>
        </a:p>
      </dgm:t>
    </dgm:pt>
    <dgm:pt modelId="{AFDF3DDE-4169-4EF7-9931-738805C0F6F4}" type="parTrans" cxnId="{0C0EA3E8-E1F2-4363-B7D0-22405990F6B6}">
      <dgm:prSet/>
      <dgm:spPr/>
      <dgm:t>
        <a:bodyPr/>
        <a:lstStyle/>
        <a:p>
          <a:endParaRPr lang="zh-CN" altLang="en-US"/>
        </a:p>
      </dgm:t>
    </dgm:pt>
    <dgm:pt modelId="{A0AEDBB4-5DB6-407B-AD74-05093930051F}" type="sibTrans" cxnId="{0C0EA3E8-E1F2-4363-B7D0-22405990F6B6}">
      <dgm:prSet/>
      <dgm:spPr/>
      <dgm:t>
        <a:bodyPr/>
        <a:lstStyle/>
        <a:p>
          <a:endParaRPr lang="zh-CN" altLang="en-US"/>
        </a:p>
      </dgm:t>
    </dgm:pt>
    <dgm:pt modelId="{69E35FE6-5146-4EE9-88CD-ED886A2E2D9E}">
      <dgm:prSet phldrT="[文本]"/>
      <dgm:spPr>
        <a:solidFill>
          <a:srgbClr val="3ABCDA"/>
        </a:solidFill>
      </dgm:spPr>
      <dgm:t>
        <a:bodyPr/>
        <a:lstStyle/>
        <a:p>
          <a:r>
            <a:rPr lang="zh-CN" altLang="en-US" dirty="0" smtClean="0"/>
            <a:t>我是内容第三部分</a:t>
          </a:r>
          <a:endParaRPr lang="zh-CN" altLang="en-US" dirty="0"/>
        </a:p>
      </dgm:t>
    </dgm:pt>
    <dgm:pt modelId="{A55E52E2-8091-4202-A571-B45F7A3F1081}" type="parTrans" cxnId="{BDF58342-CB44-4271-BE6C-C629DA7CD889}">
      <dgm:prSet/>
      <dgm:spPr/>
      <dgm:t>
        <a:bodyPr/>
        <a:lstStyle/>
        <a:p>
          <a:endParaRPr lang="zh-CN" altLang="en-US"/>
        </a:p>
      </dgm:t>
    </dgm:pt>
    <dgm:pt modelId="{413C1727-19DF-4297-9DD7-E8D02438C4CD}" type="sibTrans" cxnId="{BDF58342-CB44-4271-BE6C-C629DA7CD889}">
      <dgm:prSet/>
      <dgm:spPr/>
      <dgm:t>
        <a:bodyPr/>
        <a:lstStyle/>
        <a:p>
          <a:endParaRPr lang="zh-CN" altLang="en-US"/>
        </a:p>
      </dgm:t>
    </dgm:pt>
    <dgm:pt modelId="{9CB8F5A9-4A08-40B8-8BA4-640B72C15C5A}">
      <dgm:prSet phldrT="[文本]"/>
      <dgm:spPr>
        <a:solidFill>
          <a:srgbClr val="3ABCDA"/>
        </a:solidFill>
      </dgm:spPr>
      <dgm:t>
        <a:bodyPr/>
        <a:lstStyle/>
        <a:p>
          <a:r>
            <a:rPr lang="zh-CN" altLang="en-US" dirty="0" smtClean="0"/>
            <a:t>我是内容第四部分</a:t>
          </a:r>
          <a:endParaRPr lang="zh-CN" altLang="en-US" dirty="0"/>
        </a:p>
      </dgm:t>
    </dgm:pt>
    <dgm:pt modelId="{673F3DEB-3B1F-40DE-B792-A5DDC6983CA5}" type="parTrans" cxnId="{B749DB31-6053-4A66-BCF5-EB7480B78213}">
      <dgm:prSet/>
      <dgm:spPr/>
      <dgm:t>
        <a:bodyPr/>
        <a:lstStyle/>
        <a:p>
          <a:endParaRPr lang="zh-CN" altLang="en-US"/>
        </a:p>
      </dgm:t>
    </dgm:pt>
    <dgm:pt modelId="{FCDD1B6F-F0A6-4D16-A59E-10A998920893}" type="sibTrans" cxnId="{B749DB31-6053-4A66-BCF5-EB7480B78213}">
      <dgm:prSet/>
      <dgm:spPr/>
      <dgm:t>
        <a:bodyPr/>
        <a:lstStyle/>
        <a:p>
          <a:endParaRPr lang="zh-CN" altLang="en-US"/>
        </a:p>
      </dgm:t>
    </dgm:pt>
    <dgm:pt modelId="{E97EF89B-2960-4A94-82DF-B844814C09BF}" type="pres">
      <dgm:prSet presAssocID="{7C766752-1F66-4E8B-8C9C-95D203F81CEB}" presName="Name0" presStyleCnt="0">
        <dgm:presLayoutVars>
          <dgm:chMax val="7"/>
          <dgm:chPref val="7"/>
          <dgm:dir/>
        </dgm:presLayoutVars>
      </dgm:prSet>
      <dgm:spPr/>
      <dgm:t>
        <a:bodyPr/>
        <a:lstStyle/>
        <a:p>
          <a:endParaRPr lang="zh-CN" altLang="en-US"/>
        </a:p>
      </dgm:t>
    </dgm:pt>
    <dgm:pt modelId="{856BC3E7-93FF-4B02-992B-16C0CFC246E6}" type="pres">
      <dgm:prSet presAssocID="{7C766752-1F66-4E8B-8C9C-95D203F81CEB}" presName="Name1" presStyleCnt="0"/>
      <dgm:spPr/>
      <dgm:t>
        <a:bodyPr/>
        <a:lstStyle/>
        <a:p>
          <a:endParaRPr lang="zh-CN" altLang="en-US"/>
        </a:p>
      </dgm:t>
    </dgm:pt>
    <dgm:pt modelId="{CA10350E-F00C-4B46-85B6-B0C198232073}" type="pres">
      <dgm:prSet presAssocID="{7C766752-1F66-4E8B-8C9C-95D203F81CEB}" presName="cycle" presStyleCnt="0"/>
      <dgm:spPr/>
      <dgm:t>
        <a:bodyPr/>
        <a:lstStyle/>
        <a:p>
          <a:endParaRPr lang="zh-CN" altLang="en-US"/>
        </a:p>
      </dgm:t>
    </dgm:pt>
    <dgm:pt modelId="{16F24536-9777-4621-A18D-CAD7F6237EEF}" type="pres">
      <dgm:prSet presAssocID="{7C766752-1F66-4E8B-8C9C-95D203F81CEB}" presName="srcNode" presStyleLbl="node1" presStyleIdx="0" presStyleCnt="4"/>
      <dgm:spPr/>
      <dgm:t>
        <a:bodyPr/>
        <a:lstStyle/>
        <a:p>
          <a:endParaRPr lang="zh-CN" altLang="en-US"/>
        </a:p>
      </dgm:t>
    </dgm:pt>
    <dgm:pt modelId="{C88CC758-AB89-4B51-8E39-5D7825E9D011}" type="pres">
      <dgm:prSet presAssocID="{7C766752-1F66-4E8B-8C9C-95D203F81CEB}" presName="conn" presStyleLbl="parChTrans1D2" presStyleIdx="0" presStyleCnt="1"/>
      <dgm:spPr/>
      <dgm:t>
        <a:bodyPr/>
        <a:lstStyle/>
        <a:p>
          <a:endParaRPr lang="zh-CN" altLang="en-US"/>
        </a:p>
      </dgm:t>
    </dgm:pt>
    <dgm:pt modelId="{9D136E9D-878B-4597-A0C0-085DFD008F4E}" type="pres">
      <dgm:prSet presAssocID="{7C766752-1F66-4E8B-8C9C-95D203F81CEB}" presName="extraNode" presStyleLbl="node1" presStyleIdx="0" presStyleCnt="4"/>
      <dgm:spPr/>
      <dgm:t>
        <a:bodyPr/>
        <a:lstStyle/>
        <a:p>
          <a:endParaRPr lang="zh-CN" altLang="en-US"/>
        </a:p>
      </dgm:t>
    </dgm:pt>
    <dgm:pt modelId="{3D9517CA-8B43-429A-A1A3-7A996BC0FA6C}" type="pres">
      <dgm:prSet presAssocID="{7C766752-1F66-4E8B-8C9C-95D203F81CEB}" presName="dstNode" presStyleLbl="node1" presStyleIdx="0" presStyleCnt="4"/>
      <dgm:spPr/>
      <dgm:t>
        <a:bodyPr/>
        <a:lstStyle/>
        <a:p>
          <a:endParaRPr lang="zh-CN" altLang="en-US"/>
        </a:p>
      </dgm:t>
    </dgm:pt>
    <dgm:pt modelId="{CBCDA13C-9B96-44A4-AF2D-0518858B306A}" type="pres">
      <dgm:prSet presAssocID="{BF855BA1-203C-4F64-B569-7EEBA857EAEF}" presName="text_1" presStyleLbl="node1" presStyleIdx="0" presStyleCnt="4">
        <dgm:presLayoutVars>
          <dgm:bulletEnabled val="1"/>
        </dgm:presLayoutVars>
      </dgm:prSet>
      <dgm:spPr/>
      <dgm:t>
        <a:bodyPr/>
        <a:lstStyle/>
        <a:p>
          <a:endParaRPr lang="zh-CN" altLang="en-US"/>
        </a:p>
      </dgm:t>
    </dgm:pt>
    <dgm:pt modelId="{58856118-6071-4ADD-B034-709B02D56CA8}" type="pres">
      <dgm:prSet presAssocID="{BF855BA1-203C-4F64-B569-7EEBA857EAEF}" presName="accent_1" presStyleCnt="0"/>
      <dgm:spPr/>
      <dgm:t>
        <a:bodyPr/>
        <a:lstStyle/>
        <a:p>
          <a:endParaRPr lang="zh-CN" altLang="en-US"/>
        </a:p>
      </dgm:t>
    </dgm:pt>
    <dgm:pt modelId="{102D3AD1-9EB8-47F4-ADEC-B189F9EBF4DC}" type="pres">
      <dgm:prSet presAssocID="{BF855BA1-203C-4F64-B569-7EEBA857EAEF}" presName="accentRepeatNode" presStyleLbl="solidFgAcc1" presStyleIdx="0" presStyleCnt="4"/>
      <dgm:spPr>
        <a:ln>
          <a:solidFill>
            <a:srgbClr val="3ABCDA"/>
          </a:solidFill>
        </a:ln>
      </dgm:spPr>
      <dgm:t>
        <a:bodyPr/>
        <a:lstStyle/>
        <a:p>
          <a:endParaRPr lang="zh-CN" altLang="en-US"/>
        </a:p>
      </dgm:t>
    </dgm:pt>
    <dgm:pt modelId="{9FB7CD2A-C53E-47BC-AFC4-DDA64A3FE950}" type="pres">
      <dgm:prSet presAssocID="{FEFC4F80-99B4-414D-9C80-03EA9229BAE5}" presName="text_2" presStyleLbl="node1" presStyleIdx="1" presStyleCnt="4">
        <dgm:presLayoutVars>
          <dgm:bulletEnabled val="1"/>
        </dgm:presLayoutVars>
      </dgm:prSet>
      <dgm:spPr/>
      <dgm:t>
        <a:bodyPr/>
        <a:lstStyle/>
        <a:p>
          <a:endParaRPr lang="zh-CN" altLang="en-US"/>
        </a:p>
      </dgm:t>
    </dgm:pt>
    <dgm:pt modelId="{29CB8786-D309-4787-A46D-6945FA0DF7FB}" type="pres">
      <dgm:prSet presAssocID="{FEFC4F80-99B4-414D-9C80-03EA9229BAE5}" presName="accent_2" presStyleCnt="0"/>
      <dgm:spPr/>
      <dgm:t>
        <a:bodyPr/>
        <a:lstStyle/>
        <a:p>
          <a:endParaRPr lang="zh-CN" altLang="en-US"/>
        </a:p>
      </dgm:t>
    </dgm:pt>
    <dgm:pt modelId="{FEB9E301-3F9F-4854-A472-9EC943378656}" type="pres">
      <dgm:prSet presAssocID="{FEFC4F80-99B4-414D-9C80-03EA9229BAE5}" presName="accentRepeatNode" presStyleLbl="solidFgAcc1" presStyleIdx="1" presStyleCnt="4"/>
      <dgm:spPr>
        <a:ln>
          <a:solidFill>
            <a:srgbClr val="3ABCDA"/>
          </a:solidFill>
        </a:ln>
      </dgm:spPr>
      <dgm:t>
        <a:bodyPr/>
        <a:lstStyle/>
        <a:p>
          <a:endParaRPr lang="zh-CN" altLang="en-US"/>
        </a:p>
      </dgm:t>
    </dgm:pt>
    <dgm:pt modelId="{10CD26C4-2EC1-408C-88A3-DB83521BC5D9}" type="pres">
      <dgm:prSet presAssocID="{69E35FE6-5146-4EE9-88CD-ED886A2E2D9E}" presName="text_3" presStyleLbl="node1" presStyleIdx="2" presStyleCnt="4">
        <dgm:presLayoutVars>
          <dgm:bulletEnabled val="1"/>
        </dgm:presLayoutVars>
      </dgm:prSet>
      <dgm:spPr/>
      <dgm:t>
        <a:bodyPr/>
        <a:lstStyle/>
        <a:p>
          <a:endParaRPr lang="zh-CN" altLang="en-US"/>
        </a:p>
      </dgm:t>
    </dgm:pt>
    <dgm:pt modelId="{F69778F1-17B1-4A93-96FE-5D4B5AF70166}" type="pres">
      <dgm:prSet presAssocID="{69E35FE6-5146-4EE9-88CD-ED886A2E2D9E}" presName="accent_3" presStyleCnt="0"/>
      <dgm:spPr/>
      <dgm:t>
        <a:bodyPr/>
        <a:lstStyle/>
        <a:p>
          <a:endParaRPr lang="zh-CN" altLang="en-US"/>
        </a:p>
      </dgm:t>
    </dgm:pt>
    <dgm:pt modelId="{890663A1-FCF1-466C-92EB-FDABCDCACD9F}" type="pres">
      <dgm:prSet presAssocID="{69E35FE6-5146-4EE9-88CD-ED886A2E2D9E}" presName="accentRepeatNode" presStyleLbl="solidFgAcc1" presStyleIdx="2" presStyleCnt="4"/>
      <dgm:spPr>
        <a:ln>
          <a:solidFill>
            <a:srgbClr val="3ABCDA"/>
          </a:solidFill>
        </a:ln>
      </dgm:spPr>
      <dgm:t>
        <a:bodyPr/>
        <a:lstStyle/>
        <a:p>
          <a:endParaRPr lang="zh-CN" altLang="en-US"/>
        </a:p>
      </dgm:t>
    </dgm:pt>
    <dgm:pt modelId="{C351ED03-A92D-46C1-A11A-62AF5C6E5663}" type="pres">
      <dgm:prSet presAssocID="{9CB8F5A9-4A08-40B8-8BA4-640B72C15C5A}" presName="text_4" presStyleLbl="node1" presStyleIdx="3" presStyleCnt="4">
        <dgm:presLayoutVars>
          <dgm:bulletEnabled val="1"/>
        </dgm:presLayoutVars>
      </dgm:prSet>
      <dgm:spPr/>
      <dgm:t>
        <a:bodyPr/>
        <a:lstStyle/>
        <a:p>
          <a:endParaRPr lang="zh-CN" altLang="en-US"/>
        </a:p>
      </dgm:t>
    </dgm:pt>
    <dgm:pt modelId="{9E9ECF06-5954-42DF-9B97-8C3C8C42FED4}" type="pres">
      <dgm:prSet presAssocID="{9CB8F5A9-4A08-40B8-8BA4-640B72C15C5A}" presName="accent_4" presStyleCnt="0"/>
      <dgm:spPr/>
      <dgm:t>
        <a:bodyPr/>
        <a:lstStyle/>
        <a:p>
          <a:endParaRPr lang="zh-CN" altLang="en-US"/>
        </a:p>
      </dgm:t>
    </dgm:pt>
    <dgm:pt modelId="{16EEB919-C636-45DA-A699-30C7EC854B6F}" type="pres">
      <dgm:prSet presAssocID="{9CB8F5A9-4A08-40B8-8BA4-640B72C15C5A}" presName="accentRepeatNode" presStyleLbl="solidFgAcc1" presStyleIdx="3" presStyleCnt="4"/>
      <dgm:spPr>
        <a:ln>
          <a:solidFill>
            <a:srgbClr val="3ABCDA"/>
          </a:solidFill>
        </a:ln>
      </dgm:spPr>
      <dgm:t>
        <a:bodyPr/>
        <a:lstStyle/>
        <a:p>
          <a:endParaRPr lang="zh-CN" altLang="en-US"/>
        </a:p>
      </dgm:t>
    </dgm:pt>
  </dgm:ptLst>
  <dgm:cxnLst>
    <dgm:cxn modelId="{1F8F283A-BABF-442C-9A8B-8D705C9A6A73}" srcId="{7C766752-1F66-4E8B-8C9C-95D203F81CEB}" destId="{BF855BA1-203C-4F64-B569-7EEBA857EAEF}" srcOrd="0" destOrd="0" parTransId="{A81D8586-5E18-4EA8-B7C3-A6FEB4695D20}" sibTransId="{220C6EFF-1480-433A-BC2C-9049686FE1BE}"/>
    <dgm:cxn modelId="{BDF58342-CB44-4271-BE6C-C629DA7CD889}" srcId="{7C766752-1F66-4E8B-8C9C-95D203F81CEB}" destId="{69E35FE6-5146-4EE9-88CD-ED886A2E2D9E}" srcOrd="2" destOrd="0" parTransId="{A55E52E2-8091-4202-A571-B45F7A3F1081}" sibTransId="{413C1727-19DF-4297-9DD7-E8D02438C4CD}"/>
    <dgm:cxn modelId="{F7EA6F43-C929-436D-9FD1-3D0839E50889}" type="presOf" srcId="{69E35FE6-5146-4EE9-88CD-ED886A2E2D9E}" destId="{10CD26C4-2EC1-408C-88A3-DB83521BC5D9}" srcOrd="0" destOrd="0" presId="urn:microsoft.com/office/officeart/2008/layout/VerticalCurvedList"/>
    <dgm:cxn modelId="{ED082CD2-6E0C-4C87-81E2-4835A8D46BDD}" type="presOf" srcId="{FEFC4F80-99B4-414D-9C80-03EA9229BAE5}" destId="{9FB7CD2A-C53E-47BC-AFC4-DDA64A3FE950}" srcOrd="0" destOrd="0" presId="urn:microsoft.com/office/officeart/2008/layout/VerticalCurvedList"/>
    <dgm:cxn modelId="{6D9C227D-15CE-46C2-9D4B-3DA6BA3A5A3A}" type="presOf" srcId="{BF855BA1-203C-4F64-B569-7EEBA857EAEF}" destId="{CBCDA13C-9B96-44A4-AF2D-0518858B306A}" srcOrd="0" destOrd="0" presId="urn:microsoft.com/office/officeart/2008/layout/VerticalCurvedList"/>
    <dgm:cxn modelId="{ED89DA84-3764-4E78-9C23-E7B44830EA2C}" type="presOf" srcId="{220C6EFF-1480-433A-BC2C-9049686FE1BE}" destId="{C88CC758-AB89-4B51-8E39-5D7825E9D011}" srcOrd="0" destOrd="0" presId="urn:microsoft.com/office/officeart/2008/layout/VerticalCurvedList"/>
    <dgm:cxn modelId="{B749DB31-6053-4A66-BCF5-EB7480B78213}" srcId="{7C766752-1F66-4E8B-8C9C-95D203F81CEB}" destId="{9CB8F5A9-4A08-40B8-8BA4-640B72C15C5A}" srcOrd="3" destOrd="0" parTransId="{673F3DEB-3B1F-40DE-B792-A5DDC6983CA5}" sibTransId="{FCDD1B6F-F0A6-4D16-A59E-10A998920893}"/>
    <dgm:cxn modelId="{C2AA27FC-74D0-4FCD-BBCD-111BD8F29061}" type="presOf" srcId="{7C766752-1F66-4E8B-8C9C-95D203F81CEB}" destId="{E97EF89B-2960-4A94-82DF-B844814C09BF}" srcOrd="0" destOrd="0" presId="urn:microsoft.com/office/officeart/2008/layout/VerticalCurvedList"/>
    <dgm:cxn modelId="{AC4C4049-A38A-4BA2-9113-4D1C22F5A82A}" type="presOf" srcId="{9CB8F5A9-4A08-40B8-8BA4-640B72C15C5A}" destId="{C351ED03-A92D-46C1-A11A-62AF5C6E5663}" srcOrd="0" destOrd="0" presId="urn:microsoft.com/office/officeart/2008/layout/VerticalCurvedList"/>
    <dgm:cxn modelId="{0C0EA3E8-E1F2-4363-B7D0-22405990F6B6}" srcId="{7C766752-1F66-4E8B-8C9C-95D203F81CEB}" destId="{FEFC4F80-99B4-414D-9C80-03EA9229BAE5}" srcOrd="1" destOrd="0" parTransId="{AFDF3DDE-4169-4EF7-9931-738805C0F6F4}" sibTransId="{A0AEDBB4-5DB6-407B-AD74-05093930051F}"/>
    <dgm:cxn modelId="{EAA3B614-74A9-4F49-9FF7-9114FCEC318E}" type="presParOf" srcId="{E97EF89B-2960-4A94-82DF-B844814C09BF}" destId="{856BC3E7-93FF-4B02-992B-16C0CFC246E6}" srcOrd="0" destOrd="0" presId="urn:microsoft.com/office/officeart/2008/layout/VerticalCurvedList"/>
    <dgm:cxn modelId="{C3A8427A-6B30-4814-993D-5DCE3048284B}" type="presParOf" srcId="{856BC3E7-93FF-4B02-992B-16C0CFC246E6}" destId="{CA10350E-F00C-4B46-85B6-B0C198232073}" srcOrd="0" destOrd="0" presId="urn:microsoft.com/office/officeart/2008/layout/VerticalCurvedList"/>
    <dgm:cxn modelId="{5C4457C2-A375-4C8F-B868-7D1777339C78}" type="presParOf" srcId="{CA10350E-F00C-4B46-85B6-B0C198232073}" destId="{16F24536-9777-4621-A18D-CAD7F6237EEF}" srcOrd="0" destOrd="0" presId="urn:microsoft.com/office/officeart/2008/layout/VerticalCurvedList"/>
    <dgm:cxn modelId="{EF1B2136-16B3-454D-A737-A984E031BC7B}" type="presParOf" srcId="{CA10350E-F00C-4B46-85B6-B0C198232073}" destId="{C88CC758-AB89-4B51-8E39-5D7825E9D011}" srcOrd="1" destOrd="0" presId="urn:microsoft.com/office/officeart/2008/layout/VerticalCurvedList"/>
    <dgm:cxn modelId="{3416FDBF-4867-4798-BF3B-870361B9D986}" type="presParOf" srcId="{CA10350E-F00C-4B46-85B6-B0C198232073}" destId="{9D136E9D-878B-4597-A0C0-085DFD008F4E}" srcOrd="2" destOrd="0" presId="urn:microsoft.com/office/officeart/2008/layout/VerticalCurvedList"/>
    <dgm:cxn modelId="{2513515A-F9C8-47F2-A8DC-FBAEE2DAE892}" type="presParOf" srcId="{CA10350E-F00C-4B46-85B6-B0C198232073}" destId="{3D9517CA-8B43-429A-A1A3-7A996BC0FA6C}" srcOrd="3" destOrd="0" presId="urn:microsoft.com/office/officeart/2008/layout/VerticalCurvedList"/>
    <dgm:cxn modelId="{ADC6468C-B91A-4113-B267-0B866CBE1653}" type="presParOf" srcId="{856BC3E7-93FF-4B02-992B-16C0CFC246E6}" destId="{CBCDA13C-9B96-44A4-AF2D-0518858B306A}" srcOrd="1" destOrd="0" presId="urn:microsoft.com/office/officeart/2008/layout/VerticalCurvedList"/>
    <dgm:cxn modelId="{01B25104-894C-447C-A3CB-009CE8FC30A3}" type="presParOf" srcId="{856BC3E7-93FF-4B02-992B-16C0CFC246E6}" destId="{58856118-6071-4ADD-B034-709B02D56CA8}" srcOrd="2" destOrd="0" presId="urn:microsoft.com/office/officeart/2008/layout/VerticalCurvedList"/>
    <dgm:cxn modelId="{A8A59710-7195-4928-8BD3-7D2C6857BDC6}" type="presParOf" srcId="{58856118-6071-4ADD-B034-709B02D56CA8}" destId="{102D3AD1-9EB8-47F4-ADEC-B189F9EBF4DC}" srcOrd="0" destOrd="0" presId="urn:microsoft.com/office/officeart/2008/layout/VerticalCurvedList"/>
    <dgm:cxn modelId="{E87C19BD-A528-46CD-B60D-6130516F7EF1}" type="presParOf" srcId="{856BC3E7-93FF-4B02-992B-16C0CFC246E6}" destId="{9FB7CD2A-C53E-47BC-AFC4-DDA64A3FE950}" srcOrd="3" destOrd="0" presId="urn:microsoft.com/office/officeart/2008/layout/VerticalCurvedList"/>
    <dgm:cxn modelId="{CFE68356-B2C7-4C64-84A7-35258C16A769}" type="presParOf" srcId="{856BC3E7-93FF-4B02-992B-16C0CFC246E6}" destId="{29CB8786-D309-4787-A46D-6945FA0DF7FB}" srcOrd="4" destOrd="0" presId="urn:microsoft.com/office/officeart/2008/layout/VerticalCurvedList"/>
    <dgm:cxn modelId="{EF7A1AEB-CCD7-41FE-A5C8-AFED7A38A42D}" type="presParOf" srcId="{29CB8786-D309-4787-A46D-6945FA0DF7FB}" destId="{FEB9E301-3F9F-4854-A472-9EC943378656}" srcOrd="0" destOrd="0" presId="urn:microsoft.com/office/officeart/2008/layout/VerticalCurvedList"/>
    <dgm:cxn modelId="{42955D49-6356-491A-8489-975A8866110B}" type="presParOf" srcId="{856BC3E7-93FF-4B02-992B-16C0CFC246E6}" destId="{10CD26C4-2EC1-408C-88A3-DB83521BC5D9}" srcOrd="5" destOrd="0" presId="urn:microsoft.com/office/officeart/2008/layout/VerticalCurvedList"/>
    <dgm:cxn modelId="{3F9DB325-21C4-4819-8F99-BE5D64F51207}" type="presParOf" srcId="{856BC3E7-93FF-4B02-992B-16C0CFC246E6}" destId="{F69778F1-17B1-4A93-96FE-5D4B5AF70166}" srcOrd="6" destOrd="0" presId="urn:microsoft.com/office/officeart/2008/layout/VerticalCurvedList"/>
    <dgm:cxn modelId="{291448C7-5484-4F93-BA31-16BF1AA90F9E}" type="presParOf" srcId="{F69778F1-17B1-4A93-96FE-5D4B5AF70166}" destId="{890663A1-FCF1-466C-92EB-FDABCDCACD9F}" srcOrd="0" destOrd="0" presId="urn:microsoft.com/office/officeart/2008/layout/VerticalCurvedList"/>
    <dgm:cxn modelId="{163B14C5-F058-40DB-B5E3-ECD5524F8D09}" type="presParOf" srcId="{856BC3E7-93FF-4B02-992B-16C0CFC246E6}" destId="{C351ED03-A92D-46C1-A11A-62AF5C6E5663}" srcOrd="7" destOrd="0" presId="urn:microsoft.com/office/officeart/2008/layout/VerticalCurvedList"/>
    <dgm:cxn modelId="{E0D2CA05-F666-445D-B604-5B8D12C0A26C}" type="presParOf" srcId="{856BC3E7-93FF-4B02-992B-16C0CFC246E6}" destId="{9E9ECF06-5954-42DF-9B97-8C3C8C42FED4}" srcOrd="8" destOrd="0" presId="urn:microsoft.com/office/officeart/2008/layout/VerticalCurvedList"/>
    <dgm:cxn modelId="{7E5959D5-18E4-4989-B2DF-09ECA3910046}" type="presParOf" srcId="{9E9ECF06-5954-42DF-9B97-8C3C8C42FED4}" destId="{16EEB919-C636-45DA-A699-30C7EC854B6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C766752-1F66-4E8B-8C9C-95D203F81CEB}"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zh-CN" altLang="en-US"/>
        </a:p>
      </dgm:t>
    </dgm:pt>
    <dgm:pt modelId="{BF855BA1-203C-4F64-B569-7EEBA857EAEF}">
      <dgm:prSet phldrT="[文本]"/>
      <dgm:spPr/>
      <dgm:t>
        <a:bodyPr/>
        <a:lstStyle/>
        <a:p>
          <a:r>
            <a:rPr lang="zh-CN" altLang="en-US" dirty="0" smtClean="0"/>
            <a:t>我是内容第一部分</a:t>
          </a:r>
          <a:endParaRPr lang="zh-CN" altLang="en-US" dirty="0"/>
        </a:p>
      </dgm:t>
    </dgm:pt>
    <dgm:pt modelId="{A81D8586-5E18-4EA8-B7C3-A6FEB4695D20}" type="parTrans" cxnId="{1F8F283A-BABF-442C-9A8B-8D705C9A6A73}">
      <dgm:prSet/>
      <dgm:spPr/>
      <dgm:t>
        <a:bodyPr/>
        <a:lstStyle/>
        <a:p>
          <a:endParaRPr lang="zh-CN" altLang="en-US"/>
        </a:p>
      </dgm:t>
    </dgm:pt>
    <dgm:pt modelId="{220C6EFF-1480-433A-BC2C-9049686FE1BE}" type="sibTrans" cxnId="{1F8F283A-BABF-442C-9A8B-8D705C9A6A73}">
      <dgm:prSet/>
      <dgm:spPr/>
      <dgm:t>
        <a:bodyPr/>
        <a:lstStyle/>
        <a:p>
          <a:endParaRPr lang="zh-CN" altLang="en-US"/>
        </a:p>
      </dgm:t>
    </dgm:pt>
    <dgm:pt modelId="{FEFC4F80-99B4-414D-9C80-03EA9229BAE5}">
      <dgm:prSet phldrT="[文本]"/>
      <dgm:spPr/>
      <dgm:t>
        <a:bodyPr/>
        <a:lstStyle/>
        <a:p>
          <a:r>
            <a:rPr lang="zh-CN" altLang="en-US" dirty="0" smtClean="0"/>
            <a:t>我是内容第二部分</a:t>
          </a:r>
          <a:endParaRPr lang="zh-CN" altLang="en-US" dirty="0"/>
        </a:p>
      </dgm:t>
    </dgm:pt>
    <dgm:pt modelId="{AFDF3DDE-4169-4EF7-9931-738805C0F6F4}" type="parTrans" cxnId="{0C0EA3E8-E1F2-4363-B7D0-22405990F6B6}">
      <dgm:prSet/>
      <dgm:spPr/>
      <dgm:t>
        <a:bodyPr/>
        <a:lstStyle/>
        <a:p>
          <a:endParaRPr lang="zh-CN" altLang="en-US"/>
        </a:p>
      </dgm:t>
    </dgm:pt>
    <dgm:pt modelId="{A0AEDBB4-5DB6-407B-AD74-05093930051F}" type="sibTrans" cxnId="{0C0EA3E8-E1F2-4363-B7D0-22405990F6B6}">
      <dgm:prSet/>
      <dgm:spPr/>
      <dgm:t>
        <a:bodyPr/>
        <a:lstStyle/>
        <a:p>
          <a:endParaRPr lang="zh-CN" altLang="en-US"/>
        </a:p>
      </dgm:t>
    </dgm:pt>
    <dgm:pt modelId="{69E35FE6-5146-4EE9-88CD-ED886A2E2D9E}">
      <dgm:prSet phldrT="[文本]"/>
      <dgm:spPr/>
      <dgm:t>
        <a:bodyPr/>
        <a:lstStyle/>
        <a:p>
          <a:r>
            <a:rPr lang="zh-CN" altLang="en-US" dirty="0" smtClean="0"/>
            <a:t>我是内容第三部分</a:t>
          </a:r>
          <a:endParaRPr lang="zh-CN" altLang="en-US" dirty="0"/>
        </a:p>
      </dgm:t>
    </dgm:pt>
    <dgm:pt modelId="{A55E52E2-8091-4202-A571-B45F7A3F1081}" type="parTrans" cxnId="{BDF58342-CB44-4271-BE6C-C629DA7CD889}">
      <dgm:prSet/>
      <dgm:spPr/>
      <dgm:t>
        <a:bodyPr/>
        <a:lstStyle/>
        <a:p>
          <a:endParaRPr lang="zh-CN" altLang="en-US"/>
        </a:p>
      </dgm:t>
    </dgm:pt>
    <dgm:pt modelId="{413C1727-19DF-4297-9DD7-E8D02438C4CD}" type="sibTrans" cxnId="{BDF58342-CB44-4271-BE6C-C629DA7CD889}">
      <dgm:prSet/>
      <dgm:spPr/>
      <dgm:t>
        <a:bodyPr/>
        <a:lstStyle/>
        <a:p>
          <a:endParaRPr lang="zh-CN" altLang="en-US"/>
        </a:p>
      </dgm:t>
    </dgm:pt>
    <dgm:pt modelId="{9CB8F5A9-4A08-40B8-8BA4-640B72C15C5A}">
      <dgm:prSet phldrT="[文本]"/>
      <dgm:spPr/>
      <dgm:t>
        <a:bodyPr/>
        <a:lstStyle/>
        <a:p>
          <a:r>
            <a:rPr lang="zh-CN" altLang="en-US" dirty="0" smtClean="0"/>
            <a:t>我是内容第四部分</a:t>
          </a:r>
          <a:endParaRPr lang="zh-CN" altLang="en-US" dirty="0"/>
        </a:p>
      </dgm:t>
    </dgm:pt>
    <dgm:pt modelId="{673F3DEB-3B1F-40DE-B792-A5DDC6983CA5}" type="parTrans" cxnId="{B749DB31-6053-4A66-BCF5-EB7480B78213}">
      <dgm:prSet/>
      <dgm:spPr/>
      <dgm:t>
        <a:bodyPr/>
        <a:lstStyle/>
        <a:p>
          <a:endParaRPr lang="zh-CN" altLang="en-US"/>
        </a:p>
      </dgm:t>
    </dgm:pt>
    <dgm:pt modelId="{FCDD1B6F-F0A6-4D16-A59E-10A998920893}" type="sibTrans" cxnId="{B749DB31-6053-4A66-BCF5-EB7480B78213}">
      <dgm:prSet/>
      <dgm:spPr/>
      <dgm:t>
        <a:bodyPr/>
        <a:lstStyle/>
        <a:p>
          <a:endParaRPr lang="zh-CN" altLang="en-US"/>
        </a:p>
      </dgm:t>
    </dgm:pt>
    <dgm:pt modelId="{E97EF89B-2960-4A94-82DF-B844814C09BF}" type="pres">
      <dgm:prSet presAssocID="{7C766752-1F66-4E8B-8C9C-95D203F81CEB}" presName="Name0" presStyleCnt="0">
        <dgm:presLayoutVars>
          <dgm:chMax val="7"/>
          <dgm:chPref val="7"/>
          <dgm:dir/>
        </dgm:presLayoutVars>
      </dgm:prSet>
      <dgm:spPr/>
      <dgm:t>
        <a:bodyPr/>
        <a:lstStyle/>
        <a:p>
          <a:endParaRPr lang="zh-CN" altLang="en-US"/>
        </a:p>
      </dgm:t>
    </dgm:pt>
    <dgm:pt modelId="{856BC3E7-93FF-4B02-992B-16C0CFC246E6}" type="pres">
      <dgm:prSet presAssocID="{7C766752-1F66-4E8B-8C9C-95D203F81CEB}" presName="Name1" presStyleCnt="0"/>
      <dgm:spPr/>
      <dgm:t>
        <a:bodyPr/>
        <a:lstStyle/>
        <a:p>
          <a:endParaRPr lang="zh-CN" altLang="en-US"/>
        </a:p>
      </dgm:t>
    </dgm:pt>
    <dgm:pt modelId="{CA10350E-F00C-4B46-85B6-B0C198232073}" type="pres">
      <dgm:prSet presAssocID="{7C766752-1F66-4E8B-8C9C-95D203F81CEB}" presName="cycle" presStyleCnt="0"/>
      <dgm:spPr/>
      <dgm:t>
        <a:bodyPr/>
        <a:lstStyle/>
        <a:p>
          <a:endParaRPr lang="zh-CN" altLang="en-US"/>
        </a:p>
      </dgm:t>
    </dgm:pt>
    <dgm:pt modelId="{16F24536-9777-4621-A18D-CAD7F6237EEF}" type="pres">
      <dgm:prSet presAssocID="{7C766752-1F66-4E8B-8C9C-95D203F81CEB}" presName="srcNode" presStyleLbl="node1" presStyleIdx="0" presStyleCnt="4"/>
      <dgm:spPr/>
      <dgm:t>
        <a:bodyPr/>
        <a:lstStyle/>
        <a:p>
          <a:endParaRPr lang="zh-CN" altLang="en-US"/>
        </a:p>
      </dgm:t>
    </dgm:pt>
    <dgm:pt modelId="{C88CC758-AB89-4B51-8E39-5D7825E9D011}" type="pres">
      <dgm:prSet presAssocID="{7C766752-1F66-4E8B-8C9C-95D203F81CEB}" presName="conn" presStyleLbl="parChTrans1D2" presStyleIdx="0" presStyleCnt="1"/>
      <dgm:spPr/>
      <dgm:t>
        <a:bodyPr/>
        <a:lstStyle/>
        <a:p>
          <a:endParaRPr lang="zh-CN" altLang="en-US"/>
        </a:p>
      </dgm:t>
    </dgm:pt>
    <dgm:pt modelId="{9D136E9D-878B-4597-A0C0-085DFD008F4E}" type="pres">
      <dgm:prSet presAssocID="{7C766752-1F66-4E8B-8C9C-95D203F81CEB}" presName="extraNode" presStyleLbl="node1" presStyleIdx="0" presStyleCnt="4"/>
      <dgm:spPr/>
      <dgm:t>
        <a:bodyPr/>
        <a:lstStyle/>
        <a:p>
          <a:endParaRPr lang="zh-CN" altLang="en-US"/>
        </a:p>
      </dgm:t>
    </dgm:pt>
    <dgm:pt modelId="{3D9517CA-8B43-429A-A1A3-7A996BC0FA6C}" type="pres">
      <dgm:prSet presAssocID="{7C766752-1F66-4E8B-8C9C-95D203F81CEB}" presName="dstNode" presStyleLbl="node1" presStyleIdx="0" presStyleCnt="4"/>
      <dgm:spPr/>
      <dgm:t>
        <a:bodyPr/>
        <a:lstStyle/>
        <a:p>
          <a:endParaRPr lang="zh-CN" altLang="en-US"/>
        </a:p>
      </dgm:t>
    </dgm:pt>
    <dgm:pt modelId="{CBCDA13C-9B96-44A4-AF2D-0518858B306A}" type="pres">
      <dgm:prSet presAssocID="{BF855BA1-203C-4F64-B569-7EEBA857EAEF}" presName="text_1" presStyleLbl="node1" presStyleIdx="0" presStyleCnt="4">
        <dgm:presLayoutVars>
          <dgm:bulletEnabled val="1"/>
        </dgm:presLayoutVars>
      </dgm:prSet>
      <dgm:spPr/>
      <dgm:t>
        <a:bodyPr/>
        <a:lstStyle/>
        <a:p>
          <a:endParaRPr lang="zh-CN" altLang="en-US"/>
        </a:p>
      </dgm:t>
    </dgm:pt>
    <dgm:pt modelId="{58856118-6071-4ADD-B034-709B02D56CA8}" type="pres">
      <dgm:prSet presAssocID="{BF855BA1-203C-4F64-B569-7EEBA857EAEF}" presName="accent_1" presStyleCnt="0"/>
      <dgm:spPr/>
      <dgm:t>
        <a:bodyPr/>
        <a:lstStyle/>
        <a:p>
          <a:endParaRPr lang="zh-CN" altLang="en-US"/>
        </a:p>
      </dgm:t>
    </dgm:pt>
    <dgm:pt modelId="{102D3AD1-9EB8-47F4-ADEC-B189F9EBF4DC}" type="pres">
      <dgm:prSet presAssocID="{BF855BA1-203C-4F64-B569-7EEBA857EAEF}" presName="accentRepeatNode" presStyleLbl="solidFgAcc1" presStyleIdx="0" presStyleCnt="4"/>
      <dgm:spPr/>
      <dgm:t>
        <a:bodyPr/>
        <a:lstStyle/>
        <a:p>
          <a:endParaRPr lang="zh-CN" altLang="en-US"/>
        </a:p>
      </dgm:t>
    </dgm:pt>
    <dgm:pt modelId="{9FB7CD2A-C53E-47BC-AFC4-DDA64A3FE950}" type="pres">
      <dgm:prSet presAssocID="{FEFC4F80-99B4-414D-9C80-03EA9229BAE5}" presName="text_2" presStyleLbl="node1" presStyleIdx="1" presStyleCnt="4">
        <dgm:presLayoutVars>
          <dgm:bulletEnabled val="1"/>
        </dgm:presLayoutVars>
      </dgm:prSet>
      <dgm:spPr/>
      <dgm:t>
        <a:bodyPr/>
        <a:lstStyle/>
        <a:p>
          <a:endParaRPr lang="zh-CN" altLang="en-US"/>
        </a:p>
      </dgm:t>
    </dgm:pt>
    <dgm:pt modelId="{29CB8786-D309-4787-A46D-6945FA0DF7FB}" type="pres">
      <dgm:prSet presAssocID="{FEFC4F80-99B4-414D-9C80-03EA9229BAE5}" presName="accent_2" presStyleCnt="0"/>
      <dgm:spPr/>
      <dgm:t>
        <a:bodyPr/>
        <a:lstStyle/>
        <a:p>
          <a:endParaRPr lang="zh-CN" altLang="en-US"/>
        </a:p>
      </dgm:t>
    </dgm:pt>
    <dgm:pt modelId="{FEB9E301-3F9F-4854-A472-9EC943378656}" type="pres">
      <dgm:prSet presAssocID="{FEFC4F80-99B4-414D-9C80-03EA9229BAE5}" presName="accentRepeatNode" presStyleLbl="solidFgAcc1" presStyleIdx="1" presStyleCnt="4"/>
      <dgm:spPr/>
      <dgm:t>
        <a:bodyPr/>
        <a:lstStyle/>
        <a:p>
          <a:endParaRPr lang="zh-CN" altLang="en-US"/>
        </a:p>
      </dgm:t>
    </dgm:pt>
    <dgm:pt modelId="{10CD26C4-2EC1-408C-88A3-DB83521BC5D9}" type="pres">
      <dgm:prSet presAssocID="{69E35FE6-5146-4EE9-88CD-ED886A2E2D9E}" presName="text_3" presStyleLbl="node1" presStyleIdx="2" presStyleCnt="4">
        <dgm:presLayoutVars>
          <dgm:bulletEnabled val="1"/>
        </dgm:presLayoutVars>
      </dgm:prSet>
      <dgm:spPr/>
      <dgm:t>
        <a:bodyPr/>
        <a:lstStyle/>
        <a:p>
          <a:endParaRPr lang="zh-CN" altLang="en-US"/>
        </a:p>
      </dgm:t>
    </dgm:pt>
    <dgm:pt modelId="{F69778F1-17B1-4A93-96FE-5D4B5AF70166}" type="pres">
      <dgm:prSet presAssocID="{69E35FE6-5146-4EE9-88CD-ED886A2E2D9E}" presName="accent_3" presStyleCnt="0"/>
      <dgm:spPr/>
      <dgm:t>
        <a:bodyPr/>
        <a:lstStyle/>
        <a:p>
          <a:endParaRPr lang="zh-CN" altLang="en-US"/>
        </a:p>
      </dgm:t>
    </dgm:pt>
    <dgm:pt modelId="{890663A1-FCF1-466C-92EB-FDABCDCACD9F}" type="pres">
      <dgm:prSet presAssocID="{69E35FE6-5146-4EE9-88CD-ED886A2E2D9E}" presName="accentRepeatNode" presStyleLbl="solidFgAcc1" presStyleIdx="2" presStyleCnt="4"/>
      <dgm:spPr/>
      <dgm:t>
        <a:bodyPr/>
        <a:lstStyle/>
        <a:p>
          <a:endParaRPr lang="zh-CN" altLang="en-US"/>
        </a:p>
      </dgm:t>
    </dgm:pt>
    <dgm:pt modelId="{C351ED03-A92D-46C1-A11A-62AF5C6E5663}" type="pres">
      <dgm:prSet presAssocID="{9CB8F5A9-4A08-40B8-8BA4-640B72C15C5A}" presName="text_4" presStyleLbl="node1" presStyleIdx="3" presStyleCnt="4">
        <dgm:presLayoutVars>
          <dgm:bulletEnabled val="1"/>
        </dgm:presLayoutVars>
      </dgm:prSet>
      <dgm:spPr/>
      <dgm:t>
        <a:bodyPr/>
        <a:lstStyle/>
        <a:p>
          <a:endParaRPr lang="zh-CN" altLang="en-US"/>
        </a:p>
      </dgm:t>
    </dgm:pt>
    <dgm:pt modelId="{9E9ECF06-5954-42DF-9B97-8C3C8C42FED4}" type="pres">
      <dgm:prSet presAssocID="{9CB8F5A9-4A08-40B8-8BA4-640B72C15C5A}" presName="accent_4" presStyleCnt="0"/>
      <dgm:spPr/>
      <dgm:t>
        <a:bodyPr/>
        <a:lstStyle/>
        <a:p>
          <a:endParaRPr lang="zh-CN" altLang="en-US"/>
        </a:p>
      </dgm:t>
    </dgm:pt>
    <dgm:pt modelId="{16EEB919-C636-45DA-A699-30C7EC854B6F}" type="pres">
      <dgm:prSet presAssocID="{9CB8F5A9-4A08-40B8-8BA4-640B72C15C5A}" presName="accentRepeatNode" presStyleLbl="solidFgAcc1" presStyleIdx="3" presStyleCnt="4"/>
      <dgm:spPr/>
      <dgm:t>
        <a:bodyPr/>
        <a:lstStyle/>
        <a:p>
          <a:endParaRPr lang="zh-CN" altLang="en-US"/>
        </a:p>
      </dgm:t>
    </dgm:pt>
  </dgm:ptLst>
  <dgm:cxnLst>
    <dgm:cxn modelId="{1F8F283A-BABF-442C-9A8B-8D705C9A6A73}" srcId="{7C766752-1F66-4E8B-8C9C-95D203F81CEB}" destId="{BF855BA1-203C-4F64-B569-7EEBA857EAEF}" srcOrd="0" destOrd="0" parTransId="{A81D8586-5E18-4EA8-B7C3-A6FEB4695D20}" sibTransId="{220C6EFF-1480-433A-BC2C-9049686FE1BE}"/>
    <dgm:cxn modelId="{E43855B6-A116-46FB-915F-C316A7F0F083}" type="presOf" srcId="{220C6EFF-1480-433A-BC2C-9049686FE1BE}" destId="{C88CC758-AB89-4B51-8E39-5D7825E9D011}" srcOrd="0" destOrd="0" presId="urn:microsoft.com/office/officeart/2008/layout/VerticalCurvedList"/>
    <dgm:cxn modelId="{BDF58342-CB44-4271-BE6C-C629DA7CD889}" srcId="{7C766752-1F66-4E8B-8C9C-95D203F81CEB}" destId="{69E35FE6-5146-4EE9-88CD-ED886A2E2D9E}" srcOrd="2" destOrd="0" parTransId="{A55E52E2-8091-4202-A571-B45F7A3F1081}" sibTransId="{413C1727-19DF-4297-9DD7-E8D02438C4CD}"/>
    <dgm:cxn modelId="{EEE0A186-2135-4023-B925-66329EF1D4B3}" type="presOf" srcId="{BF855BA1-203C-4F64-B569-7EEBA857EAEF}" destId="{CBCDA13C-9B96-44A4-AF2D-0518858B306A}" srcOrd="0" destOrd="0" presId="urn:microsoft.com/office/officeart/2008/layout/VerticalCurvedList"/>
    <dgm:cxn modelId="{C3EC7C71-9BEA-4FA2-8E57-82EDFBE2EB80}" type="presOf" srcId="{69E35FE6-5146-4EE9-88CD-ED886A2E2D9E}" destId="{10CD26C4-2EC1-408C-88A3-DB83521BC5D9}" srcOrd="0" destOrd="0" presId="urn:microsoft.com/office/officeart/2008/layout/VerticalCurvedList"/>
    <dgm:cxn modelId="{F1A15CCB-375A-4B99-B276-32886E9FB1BD}" type="presOf" srcId="{FEFC4F80-99B4-414D-9C80-03EA9229BAE5}" destId="{9FB7CD2A-C53E-47BC-AFC4-DDA64A3FE950}" srcOrd="0" destOrd="0" presId="urn:microsoft.com/office/officeart/2008/layout/VerticalCurvedList"/>
    <dgm:cxn modelId="{B749DB31-6053-4A66-BCF5-EB7480B78213}" srcId="{7C766752-1F66-4E8B-8C9C-95D203F81CEB}" destId="{9CB8F5A9-4A08-40B8-8BA4-640B72C15C5A}" srcOrd="3" destOrd="0" parTransId="{673F3DEB-3B1F-40DE-B792-A5DDC6983CA5}" sibTransId="{FCDD1B6F-F0A6-4D16-A59E-10A998920893}"/>
    <dgm:cxn modelId="{54A8D51C-05D6-40C5-974F-A5AC6964F056}" type="presOf" srcId="{7C766752-1F66-4E8B-8C9C-95D203F81CEB}" destId="{E97EF89B-2960-4A94-82DF-B844814C09BF}" srcOrd="0" destOrd="0" presId="urn:microsoft.com/office/officeart/2008/layout/VerticalCurvedList"/>
    <dgm:cxn modelId="{DE9BE666-6F19-44AD-A97C-DB8D6069EF7F}" type="presOf" srcId="{9CB8F5A9-4A08-40B8-8BA4-640B72C15C5A}" destId="{C351ED03-A92D-46C1-A11A-62AF5C6E5663}" srcOrd="0" destOrd="0" presId="urn:microsoft.com/office/officeart/2008/layout/VerticalCurvedList"/>
    <dgm:cxn modelId="{0C0EA3E8-E1F2-4363-B7D0-22405990F6B6}" srcId="{7C766752-1F66-4E8B-8C9C-95D203F81CEB}" destId="{FEFC4F80-99B4-414D-9C80-03EA9229BAE5}" srcOrd="1" destOrd="0" parTransId="{AFDF3DDE-4169-4EF7-9931-738805C0F6F4}" sibTransId="{A0AEDBB4-5DB6-407B-AD74-05093930051F}"/>
    <dgm:cxn modelId="{210FBFF4-732E-412C-91A3-2C31281E64F7}" type="presParOf" srcId="{E97EF89B-2960-4A94-82DF-B844814C09BF}" destId="{856BC3E7-93FF-4B02-992B-16C0CFC246E6}" srcOrd="0" destOrd="0" presId="urn:microsoft.com/office/officeart/2008/layout/VerticalCurvedList"/>
    <dgm:cxn modelId="{51E7FF06-3A8E-4734-B031-35C4B037C09B}" type="presParOf" srcId="{856BC3E7-93FF-4B02-992B-16C0CFC246E6}" destId="{CA10350E-F00C-4B46-85B6-B0C198232073}" srcOrd="0" destOrd="0" presId="urn:microsoft.com/office/officeart/2008/layout/VerticalCurvedList"/>
    <dgm:cxn modelId="{D481EE59-D3AA-42A7-B6EC-3121E098D57E}" type="presParOf" srcId="{CA10350E-F00C-4B46-85B6-B0C198232073}" destId="{16F24536-9777-4621-A18D-CAD7F6237EEF}" srcOrd="0" destOrd="0" presId="urn:microsoft.com/office/officeart/2008/layout/VerticalCurvedList"/>
    <dgm:cxn modelId="{53CB5844-8909-48D0-84E0-D33520870D9E}" type="presParOf" srcId="{CA10350E-F00C-4B46-85B6-B0C198232073}" destId="{C88CC758-AB89-4B51-8E39-5D7825E9D011}" srcOrd="1" destOrd="0" presId="urn:microsoft.com/office/officeart/2008/layout/VerticalCurvedList"/>
    <dgm:cxn modelId="{99EEA7A3-A9A2-4C55-8CE1-05E92C2564A5}" type="presParOf" srcId="{CA10350E-F00C-4B46-85B6-B0C198232073}" destId="{9D136E9D-878B-4597-A0C0-085DFD008F4E}" srcOrd="2" destOrd="0" presId="urn:microsoft.com/office/officeart/2008/layout/VerticalCurvedList"/>
    <dgm:cxn modelId="{48774402-2B76-4C57-A8B5-600253C2C7B0}" type="presParOf" srcId="{CA10350E-F00C-4B46-85B6-B0C198232073}" destId="{3D9517CA-8B43-429A-A1A3-7A996BC0FA6C}" srcOrd="3" destOrd="0" presId="urn:microsoft.com/office/officeart/2008/layout/VerticalCurvedList"/>
    <dgm:cxn modelId="{064BE9C8-3873-44E3-A5BC-2E90A2CAE239}" type="presParOf" srcId="{856BC3E7-93FF-4B02-992B-16C0CFC246E6}" destId="{CBCDA13C-9B96-44A4-AF2D-0518858B306A}" srcOrd="1" destOrd="0" presId="urn:microsoft.com/office/officeart/2008/layout/VerticalCurvedList"/>
    <dgm:cxn modelId="{42AD1FED-9846-48F2-8151-5E9D1490102A}" type="presParOf" srcId="{856BC3E7-93FF-4B02-992B-16C0CFC246E6}" destId="{58856118-6071-4ADD-B034-709B02D56CA8}" srcOrd="2" destOrd="0" presId="urn:microsoft.com/office/officeart/2008/layout/VerticalCurvedList"/>
    <dgm:cxn modelId="{07744583-776E-419D-8DE6-3DF055F83A4D}" type="presParOf" srcId="{58856118-6071-4ADD-B034-709B02D56CA8}" destId="{102D3AD1-9EB8-47F4-ADEC-B189F9EBF4DC}" srcOrd="0" destOrd="0" presId="urn:microsoft.com/office/officeart/2008/layout/VerticalCurvedList"/>
    <dgm:cxn modelId="{18DB7ED4-6D42-4B48-B780-D674A089346E}" type="presParOf" srcId="{856BC3E7-93FF-4B02-992B-16C0CFC246E6}" destId="{9FB7CD2A-C53E-47BC-AFC4-DDA64A3FE950}" srcOrd="3" destOrd="0" presId="urn:microsoft.com/office/officeart/2008/layout/VerticalCurvedList"/>
    <dgm:cxn modelId="{76B7D5A3-1BB2-4915-9FA2-E92D8601A5AF}" type="presParOf" srcId="{856BC3E7-93FF-4B02-992B-16C0CFC246E6}" destId="{29CB8786-D309-4787-A46D-6945FA0DF7FB}" srcOrd="4" destOrd="0" presId="urn:microsoft.com/office/officeart/2008/layout/VerticalCurvedList"/>
    <dgm:cxn modelId="{AA4FF408-BF95-45C3-AAFF-526736A2F1E4}" type="presParOf" srcId="{29CB8786-D309-4787-A46D-6945FA0DF7FB}" destId="{FEB9E301-3F9F-4854-A472-9EC943378656}" srcOrd="0" destOrd="0" presId="urn:microsoft.com/office/officeart/2008/layout/VerticalCurvedList"/>
    <dgm:cxn modelId="{9E6F16F0-7B65-4237-86F0-DE23CB197EB3}" type="presParOf" srcId="{856BC3E7-93FF-4B02-992B-16C0CFC246E6}" destId="{10CD26C4-2EC1-408C-88A3-DB83521BC5D9}" srcOrd="5" destOrd="0" presId="urn:microsoft.com/office/officeart/2008/layout/VerticalCurvedList"/>
    <dgm:cxn modelId="{9C4D484A-2E50-4764-B37E-804C5348B499}" type="presParOf" srcId="{856BC3E7-93FF-4B02-992B-16C0CFC246E6}" destId="{F69778F1-17B1-4A93-96FE-5D4B5AF70166}" srcOrd="6" destOrd="0" presId="urn:microsoft.com/office/officeart/2008/layout/VerticalCurvedList"/>
    <dgm:cxn modelId="{BF13DEB7-E077-428F-94BE-C7C214D39C31}" type="presParOf" srcId="{F69778F1-17B1-4A93-96FE-5D4B5AF70166}" destId="{890663A1-FCF1-466C-92EB-FDABCDCACD9F}" srcOrd="0" destOrd="0" presId="urn:microsoft.com/office/officeart/2008/layout/VerticalCurvedList"/>
    <dgm:cxn modelId="{A585F33F-0BEE-45E8-93E6-682D97181F14}" type="presParOf" srcId="{856BC3E7-93FF-4B02-992B-16C0CFC246E6}" destId="{C351ED03-A92D-46C1-A11A-62AF5C6E5663}" srcOrd="7" destOrd="0" presId="urn:microsoft.com/office/officeart/2008/layout/VerticalCurvedList"/>
    <dgm:cxn modelId="{3D16EA77-C7F5-46B0-9ABC-9FC1A261F380}" type="presParOf" srcId="{856BC3E7-93FF-4B02-992B-16C0CFC246E6}" destId="{9E9ECF06-5954-42DF-9B97-8C3C8C42FED4}" srcOrd="8" destOrd="0" presId="urn:microsoft.com/office/officeart/2008/layout/VerticalCurvedList"/>
    <dgm:cxn modelId="{CAFE4838-990E-4214-8260-05C88DC42424}" type="presParOf" srcId="{9E9ECF06-5954-42DF-9B97-8C3C8C42FED4}" destId="{16EEB919-C636-45DA-A699-30C7EC854B6F}" srcOrd="0" destOrd="0" presId="urn:microsoft.com/office/officeart/2008/layout/VerticalCurv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508DDD6-E24F-4FB0-8FAF-B2B786D4B71E}" type="doc">
      <dgm:prSet loTypeId="urn:microsoft.com/office/officeart/2008/layout/VerticalCurvedList" loCatId="list" qsTypeId="urn:microsoft.com/office/officeart/2005/8/quickstyle/simple1" qsCatId="simple" csTypeId="urn:microsoft.com/office/officeart/2005/8/colors/accent1_2" csCatId="accent1" phldr="0"/>
      <dgm:spPr/>
      <dgm:t>
        <a:bodyPr/>
        <a:lstStyle/>
        <a:p>
          <a:endParaRPr lang="zh-CN" altLang="en-US"/>
        </a:p>
      </dgm:t>
    </dgm:pt>
    <dgm:pt modelId="{D03457FE-F6A5-4D59-9818-BDB7B9532A7C}">
      <dgm:prSet phldrT="[文本]" phldr="1"/>
      <dgm:spPr/>
      <dgm:t>
        <a:bodyPr/>
        <a:lstStyle/>
        <a:p>
          <a:endParaRPr lang="zh-CN" altLang="en-US"/>
        </a:p>
      </dgm:t>
    </dgm:pt>
    <dgm:pt modelId="{C5E6CC8A-38FD-472D-B1D9-AB78D98A1C3E}" type="parTrans" cxnId="{C7E20C2E-678C-44C0-9559-8088B6E2C264}">
      <dgm:prSet/>
      <dgm:spPr/>
      <dgm:t>
        <a:bodyPr/>
        <a:lstStyle/>
        <a:p>
          <a:endParaRPr lang="zh-CN" altLang="en-US"/>
        </a:p>
      </dgm:t>
    </dgm:pt>
    <dgm:pt modelId="{990C81D3-C30A-452B-93B6-B73142A9FB52}" type="sibTrans" cxnId="{C7E20C2E-678C-44C0-9559-8088B6E2C264}">
      <dgm:prSet/>
      <dgm:spPr/>
      <dgm:t>
        <a:bodyPr/>
        <a:lstStyle/>
        <a:p>
          <a:endParaRPr lang="zh-CN" altLang="en-US"/>
        </a:p>
      </dgm:t>
    </dgm:pt>
    <dgm:pt modelId="{E130F1FD-1EB0-4103-965B-63BBF5948F12}">
      <dgm:prSet phldrT="[文本]" phldr="1"/>
      <dgm:spPr/>
      <dgm:t>
        <a:bodyPr/>
        <a:lstStyle/>
        <a:p>
          <a:endParaRPr lang="zh-CN" altLang="en-US"/>
        </a:p>
      </dgm:t>
    </dgm:pt>
    <dgm:pt modelId="{9AB1A6CB-C42B-4BC7-BE80-6F928BFE5F18}" type="parTrans" cxnId="{FA0B598D-5750-4DD8-A9AA-4044B0470DE2}">
      <dgm:prSet/>
      <dgm:spPr/>
      <dgm:t>
        <a:bodyPr/>
        <a:lstStyle/>
        <a:p>
          <a:endParaRPr lang="zh-CN" altLang="en-US"/>
        </a:p>
      </dgm:t>
    </dgm:pt>
    <dgm:pt modelId="{49CB49B9-12F2-4470-88F4-4BA400ECF483}" type="sibTrans" cxnId="{FA0B598D-5750-4DD8-A9AA-4044B0470DE2}">
      <dgm:prSet/>
      <dgm:spPr/>
      <dgm:t>
        <a:bodyPr/>
        <a:lstStyle/>
        <a:p>
          <a:endParaRPr lang="zh-CN" altLang="en-US"/>
        </a:p>
      </dgm:t>
    </dgm:pt>
    <dgm:pt modelId="{AE4E75CC-916A-4C31-B2E1-D8064D2C0362}">
      <dgm:prSet phldrT="[文本]" phldr="1"/>
      <dgm:spPr/>
      <dgm:t>
        <a:bodyPr/>
        <a:lstStyle/>
        <a:p>
          <a:endParaRPr lang="zh-CN" altLang="en-US"/>
        </a:p>
      </dgm:t>
    </dgm:pt>
    <dgm:pt modelId="{9C871353-5D3D-41F6-AFD2-460002AA7728}" type="parTrans" cxnId="{9ADC2178-ABA8-4883-BE81-DB7DF73F2A7F}">
      <dgm:prSet/>
      <dgm:spPr/>
      <dgm:t>
        <a:bodyPr/>
        <a:lstStyle/>
        <a:p>
          <a:endParaRPr lang="zh-CN" altLang="en-US"/>
        </a:p>
      </dgm:t>
    </dgm:pt>
    <dgm:pt modelId="{1A68B84C-3AEF-4F2C-B233-D6EA1E1716AE}" type="sibTrans" cxnId="{9ADC2178-ABA8-4883-BE81-DB7DF73F2A7F}">
      <dgm:prSet/>
      <dgm:spPr/>
      <dgm:t>
        <a:bodyPr/>
        <a:lstStyle/>
        <a:p>
          <a:endParaRPr lang="zh-CN" altLang="en-US"/>
        </a:p>
      </dgm:t>
    </dgm:pt>
    <dgm:pt modelId="{64741D24-A737-4061-AF9F-688BA4117259}" type="pres">
      <dgm:prSet presAssocID="{1508DDD6-E24F-4FB0-8FAF-B2B786D4B71E}" presName="Name0" presStyleCnt="0">
        <dgm:presLayoutVars>
          <dgm:chMax val="7"/>
          <dgm:chPref val="7"/>
          <dgm:dir/>
        </dgm:presLayoutVars>
      </dgm:prSet>
      <dgm:spPr/>
      <dgm:t>
        <a:bodyPr/>
        <a:lstStyle/>
        <a:p>
          <a:endParaRPr lang="zh-CN" altLang="en-US"/>
        </a:p>
      </dgm:t>
    </dgm:pt>
    <dgm:pt modelId="{A0FF7403-715D-4834-8F1B-D7D582276732}" type="pres">
      <dgm:prSet presAssocID="{1508DDD6-E24F-4FB0-8FAF-B2B786D4B71E}" presName="Name1" presStyleCnt="0"/>
      <dgm:spPr/>
    </dgm:pt>
    <dgm:pt modelId="{2E1E143F-8D04-44D8-BF50-32B5390BA8BD}" type="pres">
      <dgm:prSet presAssocID="{1508DDD6-E24F-4FB0-8FAF-B2B786D4B71E}" presName="cycle" presStyleCnt="0"/>
      <dgm:spPr/>
    </dgm:pt>
    <dgm:pt modelId="{28D4894F-D78A-4227-B966-3A4313FA83C4}" type="pres">
      <dgm:prSet presAssocID="{1508DDD6-E24F-4FB0-8FAF-B2B786D4B71E}" presName="srcNode" presStyleLbl="node1" presStyleIdx="0" presStyleCnt="3"/>
      <dgm:spPr/>
    </dgm:pt>
    <dgm:pt modelId="{F8FA90A5-752B-4139-84E3-258869B0D5AA}" type="pres">
      <dgm:prSet presAssocID="{1508DDD6-E24F-4FB0-8FAF-B2B786D4B71E}" presName="conn" presStyleLbl="parChTrans1D2" presStyleIdx="0" presStyleCnt="1"/>
      <dgm:spPr/>
      <dgm:t>
        <a:bodyPr/>
        <a:lstStyle/>
        <a:p>
          <a:endParaRPr lang="zh-CN" altLang="en-US"/>
        </a:p>
      </dgm:t>
    </dgm:pt>
    <dgm:pt modelId="{D9AAAC88-5FEB-4679-A5DD-600654911652}" type="pres">
      <dgm:prSet presAssocID="{1508DDD6-E24F-4FB0-8FAF-B2B786D4B71E}" presName="extraNode" presStyleLbl="node1" presStyleIdx="0" presStyleCnt="3"/>
      <dgm:spPr/>
    </dgm:pt>
    <dgm:pt modelId="{EDC75D49-6138-4982-B48E-E7628F4FB79D}" type="pres">
      <dgm:prSet presAssocID="{1508DDD6-E24F-4FB0-8FAF-B2B786D4B71E}" presName="dstNode" presStyleLbl="node1" presStyleIdx="0" presStyleCnt="3"/>
      <dgm:spPr/>
    </dgm:pt>
    <dgm:pt modelId="{BDCCAB9E-BFC8-4B58-9891-FC29578BB452}" type="pres">
      <dgm:prSet presAssocID="{D03457FE-F6A5-4D59-9818-BDB7B9532A7C}" presName="text_1" presStyleLbl="node1" presStyleIdx="0" presStyleCnt="3">
        <dgm:presLayoutVars>
          <dgm:bulletEnabled val="1"/>
        </dgm:presLayoutVars>
      </dgm:prSet>
      <dgm:spPr/>
      <dgm:t>
        <a:bodyPr/>
        <a:lstStyle/>
        <a:p>
          <a:endParaRPr lang="zh-CN" altLang="en-US"/>
        </a:p>
      </dgm:t>
    </dgm:pt>
    <dgm:pt modelId="{D70FEF95-1A2F-4B05-9E0A-09D7F1E2050C}" type="pres">
      <dgm:prSet presAssocID="{D03457FE-F6A5-4D59-9818-BDB7B9532A7C}" presName="accent_1" presStyleCnt="0"/>
      <dgm:spPr/>
    </dgm:pt>
    <dgm:pt modelId="{4B5C8FEF-6CC9-45C2-AF99-6764FE6A2CC7}" type="pres">
      <dgm:prSet presAssocID="{D03457FE-F6A5-4D59-9818-BDB7B9532A7C}" presName="accentRepeatNode" presStyleLbl="solidFgAcc1" presStyleIdx="0" presStyleCnt="3"/>
      <dgm:spPr/>
    </dgm:pt>
    <dgm:pt modelId="{2C4344AA-65AC-425F-A71B-338CFE1897FF}" type="pres">
      <dgm:prSet presAssocID="{E130F1FD-1EB0-4103-965B-63BBF5948F12}" presName="text_2" presStyleLbl="node1" presStyleIdx="1" presStyleCnt="3">
        <dgm:presLayoutVars>
          <dgm:bulletEnabled val="1"/>
        </dgm:presLayoutVars>
      </dgm:prSet>
      <dgm:spPr/>
      <dgm:t>
        <a:bodyPr/>
        <a:lstStyle/>
        <a:p>
          <a:endParaRPr lang="zh-CN" altLang="en-US"/>
        </a:p>
      </dgm:t>
    </dgm:pt>
    <dgm:pt modelId="{0173094F-B6A8-4B01-A08A-235B944F34D1}" type="pres">
      <dgm:prSet presAssocID="{E130F1FD-1EB0-4103-965B-63BBF5948F12}" presName="accent_2" presStyleCnt="0"/>
      <dgm:spPr/>
    </dgm:pt>
    <dgm:pt modelId="{6055681C-0FC3-4469-9BA6-1D3CC9BFB475}" type="pres">
      <dgm:prSet presAssocID="{E130F1FD-1EB0-4103-965B-63BBF5948F12}" presName="accentRepeatNode" presStyleLbl="solidFgAcc1" presStyleIdx="1" presStyleCnt="3"/>
      <dgm:spPr/>
    </dgm:pt>
    <dgm:pt modelId="{6245DE99-AF06-42CF-A7C7-90CE216D786D}" type="pres">
      <dgm:prSet presAssocID="{AE4E75CC-916A-4C31-B2E1-D8064D2C0362}" presName="text_3" presStyleLbl="node1" presStyleIdx="2" presStyleCnt="3">
        <dgm:presLayoutVars>
          <dgm:bulletEnabled val="1"/>
        </dgm:presLayoutVars>
      </dgm:prSet>
      <dgm:spPr/>
      <dgm:t>
        <a:bodyPr/>
        <a:lstStyle/>
        <a:p>
          <a:endParaRPr lang="zh-CN" altLang="en-US"/>
        </a:p>
      </dgm:t>
    </dgm:pt>
    <dgm:pt modelId="{054CF41E-97C5-4CF7-B501-5DE5E2F8F529}" type="pres">
      <dgm:prSet presAssocID="{AE4E75CC-916A-4C31-B2E1-D8064D2C0362}" presName="accent_3" presStyleCnt="0"/>
      <dgm:spPr/>
    </dgm:pt>
    <dgm:pt modelId="{6D0A4A93-570B-423F-B7DD-CF28B1D294D0}" type="pres">
      <dgm:prSet presAssocID="{AE4E75CC-916A-4C31-B2E1-D8064D2C0362}" presName="accentRepeatNode" presStyleLbl="solidFgAcc1" presStyleIdx="2" presStyleCnt="3"/>
      <dgm:spPr/>
    </dgm:pt>
  </dgm:ptLst>
  <dgm:cxnLst>
    <dgm:cxn modelId="{9ADC2178-ABA8-4883-BE81-DB7DF73F2A7F}" srcId="{1508DDD6-E24F-4FB0-8FAF-B2B786D4B71E}" destId="{AE4E75CC-916A-4C31-B2E1-D8064D2C0362}" srcOrd="2" destOrd="0" parTransId="{9C871353-5D3D-41F6-AFD2-460002AA7728}" sibTransId="{1A68B84C-3AEF-4F2C-B233-D6EA1E1716AE}"/>
    <dgm:cxn modelId="{CEC87B48-13C7-447F-97C4-DCEC38816537}" type="presOf" srcId="{E130F1FD-1EB0-4103-965B-63BBF5948F12}" destId="{2C4344AA-65AC-425F-A71B-338CFE1897FF}" srcOrd="0" destOrd="0" presId="urn:microsoft.com/office/officeart/2008/layout/VerticalCurvedList"/>
    <dgm:cxn modelId="{4AC3BA74-EFC8-4309-9A0F-74A60C3016C9}" type="presOf" srcId="{AE4E75CC-916A-4C31-B2E1-D8064D2C0362}" destId="{6245DE99-AF06-42CF-A7C7-90CE216D786D}" srcOrd="0" destOrd="0" presId="urn:microsoft.com/office/officeart/2008/layout/VerticalCurvedList"/>
    <dgm:cxn modelId="{A4C01AE4-CDEE-4991-B982-C719DF403DB7}" type="presOf" srcId="{990C81D3-C30A-452B-93B6-B73142A9FB52}" destId="{F8FA90A5-752B-4139-84E3-258869B0D5AA}" srcOrd="0" destOrd="0" presId="urn:microsoft.com/office/officeart/2008/layout/VerticalCurvedList"/>
    <dgm:cxn modelId="{C7E20C2E-678C-44C0-9559-8088B6E2C264}" srcId="{1508DDD6-E24F-4FB0-8FAF-B2B786D4B71E}" destId="{D03457FE-F6A5-4D59-9818-BDB7B9532A7C}" srcOrd="0" destOrd="0" parTransId="{C5E6CC8A-38FD-472D-B1D9-AB78D98A1C3E}" sibTransId="{990C81D3-C30A-452B-93B6-B73142A9FB52}"/>
    <dgm:cxn modelId="{FA0B598D-5750-4DD8-A9AA-4044B0470DE2}" srcId="{1508DDD6-E24F-4FB0-8FAF-B2B786D4B71E}" destId="{E130F1FD-1EB0-4103-965B-63BBF5948F12}" srcOrd="1" destOrd="0" parTransId="{9AB1A6CB-C42B-4BC7-BE80-6F928BFE5F18}" sibTransId="{49CB49B9-12F2-4470-88F4-4BA400ECF483}"/>
    <dgm:cxn modelId="{C7675ABD-770D-42B8-82D8-0EAD4973EB8E}" type="presOf" srcId="{1508DDD6-E24F-4FB0-8FAF-B2B786D4B71E}" destId="{64741D24-A737-4061-AF9F-688BA4117259}" srcOrd="0" destOrd="0" presId="urn:microsoft.com/office/officeart/2008/layout/VerticalCurvedList"/>
    <dgm:cxn modelId="{FADFEA16-75EC-4C2C-9D04-C819D396973E}" type="presOf" srcId="{D03457FE-F6A5-4D59-9818-BDB7B9532A7C}" destId="{BDCCAB9E-BFC8-4B58-9891-FC29578BB452}" srcOrd="0" destOrd="0" presId="urn:microsoft.com/office/officeart/2008/layout/VerticalCurvedList"/>
    <dgm:cxn modelId="{671EA4FA-CE5A-4533-A070-AA90D8E3E7AA}" type="presParOf" srcId="{64741D24-A737-4061-AF9F-688BA4117259}" destId="{A0FF7403-715D-4834-8F1B-D7D582276732}" srcOrd="0" destOrd="0" presId="urn:microsoft.com/office/officeart/2008/layout/VerticalCurvedList"/>
    <dgm:cxn modelId="{B7974750-2A2D-489C-84FF-15D20C7C79CE}" type="presParOf" srcId="{A0FF7403-715D-4834-8F1B-D7D582276732}" destId="{2E1E143F-8D04-44D8-BF50-32B5390BA8BD}" srcOrd="0" destOrd="0" presId="urn:microsoft.com/office/officeart/2008/layout/VerticalCurvedList"/>
    <dgm:cxn modelId="{AE677104-600D-485B-A4A5-7005C6A3A97B}" type="presParOf" srcId="{2E1E143F-8D04-44D8-BF50-32B5390BA8BD}" destId="{28D4894F-D78A-4227-B966-3A4313FA83C4}" srcOrd="0" destOrd="0" presId="urn:microsoft.com/office/officeart/2008/layout/VerticalCurvedList"/>
    <dgm:cxn modelId="{85A4DFE3-8F00-4483-9571-471471184F23}" type="presParOf" srcId="{2E1E143F-8D04-44D8-BF50-32B5390BA8BD}" destId="{F8FA90A5-752B-4139-84E3-258869B0D5AA}" srcOrd="1" destOrd="0" presId="urn:microsoft.com/office/officeart/2008/layout/VerticalCurvedList"/>
    <dgm:cxn modelId="{828A7A17-71D0-4D8C-82AF-63A1957C1CFA}" type="presParOf" srcId="{2E1E143F-8D04-44D8-BF50-32B5390BA8BD}" destId="{D9AAAC88-5FEB-4679-A5DD-600654911652}" srcOrd="2" destOrd="0" presId="urn:microsoft.com/office/officeart/2008/layout/VerticalCurvedList"/>
    <dgm:cxn modelId="{DB5AB282-2230-42F0-B5EE-5BD7E2A44EC7}" type="presParOf" srcId="{2E1E143F-8D04-44D8-BF50-32B5390BA8BD}" destId="{EDC75D49-6138-4982-B48E-E7628F4FB79D}" srcOrd="3" destOrd="0" presId="urn:microsoft.com/office/officeart/2008/layout/VerticalCurvedList"/>
    <dgm:cxn modelId="{6E5DFAA5-F63F-4ACB-A70E-2DF0240F0749}" type="presParOf" srcId="{A0FF7403-715D-4834-8F1B-D7D582276732}" destId="{BDCCAB9E-BFC8-4B58-9891-FC29578BB452}" srcOrd="1" destOrd="0" presId="urn:microsoft.com/office/officeart/2008/layout/VerticalCurvedList"/>
    <dgm:cxn modelId="{601E2B3E-816F-4B46-A0AF-C136E0A29E4C}" type="presParOf" srcId="{A0FF7403-715D-4834-8F1B-D7D582276732}" destId="{D70FEF95-1A2F-4B05-9E0A-09D7F1E2050C}" srcOrd="2" destOrd="0" presId="urn:microsoft.com/office/officeart/2008/layout/VerticalCurvedList"/>
    <dgm:cxn modelId="{D18A4BC0-148F-479F-BC7F-DF8A31DCEE5E}" type="presParOf" srcId="{D70FEF95-1A2F-4B05-9E0A-09D7F1E2050C}" destId="{4B5C8FEF-6CC9-45C2-AF99-6764FE6A2CC7}" srcOrd="0" destOrd="0" presId="urn:microsoft.com/office/officeart/2008/layout/VerticalCurvedList"/>
    <dgm:cxn modelId="{44C9D166-EAA6-4557-B930-1C97C07B43CC}" type="presParOf" srcId="{A0FF7403-715D-4834-8F1B-D7D582276732}" destId="{2C4344AA-65AC-425F-A71B-338CFE1897FF}" srcOrd="3" destOrd="0" presId="urn:microsoft.com/office/officeart/2008/layout/VerticalCurvedList"/>
    <dgm:cxn modelId="{15652735-6F81-4772-A040-2745987D8B96}" type="presParOf" srcId="{A0FF7403-715D-4834-8F1B-D7D582276732}" destId="{0173094F-B6A8-4B01-A08A-235B944F34D1}" srcOrd="4" destOrd="0" presId="urn:microsoft.com/office/officeart/2008/layout/VerticalCurvedList"/>
    <dgm:cxn modelId="{85B21C33-61F1-48E5-ADFE-ED51A7A765C3}" type="presParOf" srcId="{0173094F-B6A8-4B01-A08A-235B944F34D1}" destId="{6055681C-0FC3-4469-9BA6-1D3CC9BFB475}" srcOrd="0" destOrd="0" presId="urn:microsoft.com/office/officeart/2008/layout/VerticalCurvedList"/>
    <dgm:cxn modelId="{31B12FC6-27F3-49FE-AEEA-43E1A8383F08}" type="presParOf" srcId="{A0FF7403-715D-4834-8F1B-D7D582276732}" destId="{6245DE99-AF06-42CF-A7C7-90CE216D786D}" srcOrd="5" destOrd="0" presId="urn:microsoft.com/office/officeart/2008/layout/VerticalCurvedList"/>
    <dgm:cxn modelId="{FC8354CF-0E51-4FAA-B4F6-1F3C9BFFBE26}" type="presParOf" srcId="{A0FF7403-715D-4834-8F1B-D7D582276732}" destId="{054CF41E-97C5-4CF7-B501-5DE5E2F8F529}" srcOrd="6" destOrd="0" presId="urn:microsoft.com/office/officeart/2008/layout/VerticalCurvedList"/>
    <dgm:cxn modelId="{C9C7619C-44B7-40A0-8A4C-13BF9880C976}" type="presParOf" srcId="{054CF41E-97C5-4CF7-B501-5DE5E2F8F529}" destId="{6D0A4A93-570B-423F-B7DD-CF28B1D294D0}" srcOrd="0" destOrd="0" presId="urn:microsoft.com/office/officeart/2008/layout/VerticalCurved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0119837-5B71-4D44-BB01-DB0B084933C8}" type="doc">
      <dgm:prSet loTypeId="urn:microsoft.com/office/officeart/2005/8/layout/venn1" loCatId="relationship" qsTypeId="urn:microsoft.com/office/officeart/2005/8/quickstyle/simple4" qsCatId="simple" csTypeId="urn:microsoft.com/office/officeart/2005/8/colors/colorful1" csCatId="colorful" phldr="1"/>
      <dgm:spPr/>
      <dgm:t>
        <a:bodyPr/>
        <a:lstStyle/>
        <a:p>
          <a:endParaRPr lang="en-US"/>
        </a:p>
      </dgm:t>
    </dgm:pt>
    <dgm:pt modelId="{477D14C5-CED9-4CFC-B338-DFB0C8090B9F}">
      <dgm:prSet phldrT="[Text]"/>
      <dgm:spPr>
        <a:xfrm>
          <a:off x="929639" y="53339"/>
          <a:ext cx="2560320" cy="2560320"/>
        </a:xfrm>
        <a:solidFill>
          <a:srgbClr val="8BAB00">
            <a:alpha val="69804"/>
          </a:srgbClr>
        </a:solidFill>
        <a:ln>
          <a:noFill/>
        </a:ln>
        <a:effectLst/>
      </dgm:spPr>
      <dgm:t>
        <a:bodyPr/>
        <a:lstStyle/>
        <a:p>
          <a:r>
            <a:rPr lang="zh-CN" altLang="en-US" dirty="0" smtClean="0">
              <a:solidFill>
                <a:sysClr val="window" lastClr="FFFFFF">
                  <a:hueOff val="0"/>
                  <a:satOff val="0"/>
                  <a:lumOff val="0"/>
                  <a:alphaOff val="0"/>
                </a:sysClr>
              </a:solidFill>
              <a:latin typeface="微软雅黑" pitchFamily="34" charset="-122"/>
              <a:ea typeface="微软雅黑" pitchFamily="34" charset="-122"/>
              <a:cs typeface="Arial" pitchFamily="34" charset="0"/>
            </a:rPr>
            <a:t>模块一</a:t>
          </a:r>
          <a:endParaRPr lang="en-US" dirty="0">
            <a:solidFill>
              <a:sysClr val="window" lastClr="FFFFFF">
                <a:hueOff val="0"/>
                <a:satOff val="0"/>
                <a:lumOff val="0"/>
                <a:alphaOff val="0"/>
              </a:sysClr>
            </a:solidFill>
            <a:latin typeface="微软雅黑" pitchFamily="34" charset="-122"/>
            <a:ea typeface="微软雅黑" pitchFamily="34" charset="-122"/>
            <a:cs typeface="Arial" pitchFamily="34" charset="0"/>
          </a:endParaRPr>
        </a:p>
      </dgm:t>
    </dgm:pt>
    <dgm:pt modelId="{92DFCBC7-BC14-4697-8ECD-BF0D5B1EDA3B}" type="parTrans" cxnId="{7D461F02-AB37-447A-AC6B-D31C4D2EC6A9}">
      <dgm:prSet/>
      <dgm:spPr/>
      <dgm:t>
        <a:bodyPr/>
        <a:lstStyle/>
        <a:p>
          <a:endParaRPr lang="en-US"/>
        </a:p>
      </dgm:t>
    </dgm:pt>
    <dgm:pt modelId="{87E3C0DB-7BEE-424E-8E11-B838D238D595}" type="sibTrans" cxnId="{7D461F02-AB37-447A-AC6B-D31C4D2EC6A9}">
      <dgm:prSet/>
      <dgm:spPr/>
      <dgm:t>
        <a:bodyPr/>
        <a:lstStyle/>
        <a:p>
          <a:endParaRPr lang="en-US"/>
        </a:p>
      </dgm:t>
    </dgm:pt>
    <dgm:pt modelId="{3C67E77D-62FA-499D-B5E6-E79A091C5267}">
      <dgm:prSet phldrT="[Text]"/>
      <dgm:spPr>
        <a:xfrm>
          <a:off x="1853488" y="1653539"/>
          <a:ext cx="2560320" cy="2560320"/>
        </a:xfrm>
        <a:solidFill>
          <a:srgbClr val="FF9300">
            <a:alpha val="69804"/>
          </a:srgbClr>
        </a:solidFill>
        <a:ln>
          <a:noFill/>
        </a:ln>
        <a:effectLst/>
      </dgm:spPr>
      <dgm:t>
        <a:bodyPr/>
        <a:lstStyle/>
        <a:p>
          <a:r>
            <a:rPr lang="zh-CN" altLang="en-US" dirty="0" smtClean="0">
              <a:solidFill>
                <a:sysClr val="window" lastClr="FFFFFF">
                  <a:hueOff val="0"/>
                  <a:satOff val="0"/>
                  <a:lumOff val="0"/>
                  <a:alphaOff val="0"/>
                </a:sysClr>
              </a:solidFill>
              <a:latin typeface="微软雅黑" pitchFamily="34" charset="-122"/>
              <a:ea typeface="微软雅黑" pitchFamily="34" charset="-122"/>
              <a:cs typeface="Arial" pitchFamily="34" charset="0"/>
            </a:rPr>
            <a:t>模块三</a:t>
          </a:r>
          <a:endParaRPr lang="en-US" dirty="0">
            <a:solidFill>
              <a:sysClr val="window" lastClr="FFFFFF">
                <a:hueOff val="0"/>
                <a:satOff val="0"/>
                <a:lumOff val="0"/>
                <a:alphaOff val="0"/>
              </a:sysClr>
            </a:solidFill>
            <a:latin typeface="微软雅黑" pitchFamily="34" charset="-122"/>
            <a:ea typeface="微软雅黑" pitchFamily="34" charset="-122"/>
            <a:cs typeface="Arial" pitchFamily="34" charset="0"/>
          </a:endParaRPr>
        </a:p>
      </dgm:t>
    </dgm:pt>
    <dgm:pt modelId="{5337D229-E330-4525-B0FA-14EC5A80604A}" type="parTrans" cxnId="{32AA6160-4426-4C4D-93AE-E2F474E37AD9}">
      <dgm:prSet/>
      <dgm:spPr/>
      <dgm:t>
        <a:bodyPr/>
        <a:lstStyle/>
        <a:p>
          <a:endParaRPr lang="en-US"/>
        </a:p>
      </dgm:t>
    </dgm:pt>
    <dgm:pt modelId="{C056AC5D-B04E-4376-A1CB-3EAB7BE5AF5B}" type="sibTrans" cxnId="{32AA6160-4426-4C4D-93AE-E2F474E37AD9}">
      <dgm:prSet/>
      <dgm:spPr/>
      <dgm:t>
        <a:bodyPr/>
        <a:lstStyle/>
        <a:p>
          <a:endParaRPr lang="en-US"/>
        </a:p>
      </dgm:t>
    </dgm:pt>
    <dgm:pt modelId="{CC6B7442-0B72-4EF2-9F13-1325B51AFF9F}">
      <dgm:prSet phldrT="[Text]"/>
      <dgm:spPr>
        <a:xfrm>
          <a:off x="5791" y="1653539"/>
          <a:ext cx="2560320" cy="2560320"/>
        </a:xfrm>
        <a:solidFill>
          <a:srgbClr val="0066FF">
            <a:alpha val="69804"/>
          </a:srgbClr>
        </a:solidFill>
        <a:ln>
          <a:noFill/>
        </a:ln>
        <a:effectLst/>
      </dgm:spPr>
      <dgm:t>
        <a:bodyPr/>
        <a:lstStyle/>
        <a:p>
          <a:r>
            <a:rPr lang="zh-CN" altLang="en-US" dirty="0" smtClean="0">
              <a:solidFill>
                <a:sysClr val="window" lastClr="FFFFFF">
                  <a:hueOff val="0"/>
                  <a:satOff val="0"/>
                  <a:lumOff val="0"/>
                  <a:alphaOff val="0"/>
                </a:sysClr>
              </a:solidFill>
              <a:latin typeface="微软雅黑" pitchFamily="34" charset="-122"/>
              <a:ea typeface="微软雅黑" pitchFamily="34" charset="-122"/>
              <a:cs typeface="Arial" pitchFamily="34" charset="0"/>
            </a:rPr>
            <a:t>模块二</a:t>
          </a:r>
          <a:endParaRPr lang="en-US" dirty="0">
            <a:solidFill>
              <a:sysClr val="window" lastClr="FFFFFF">
                <a:hueOff val="0"/>
                <a:satOff val="0"/>
                <a:lumOff val="0"/>
                <a:alphaOff val="0"/>
              </a:sysClr>
            </a:solidFill>
            <a:latin typeface="微软雅黑" pitchFamily="34" charset="-122"/>
            <a:ea typeface="微软雅黑" pitchFamily="34" charset="-122"/>
            <a:cs typeface="Arial" pitchFamily="34" charset="0"/>
          </a:endParaRPr>
        </a:p>
      </dgm:t>
    </dgm:pt>
    <dgm:pt modelId="{E3D139E0-5DC2-4F8E-9F8F-B3F0EBCD4689}" type="parTrans" cxnId="{102D6D4D-90C9-40F4-A001-35DCC329B127}">
      <dgm:prSet/>
      <dgm:spPr/>
      <dgm:t>
        <a:bodyPr/>
        <a:lstStyle/>
        <a:p>
          <a:endParaRPr lang="en-US"/>
        </a:p>
      </dgm:t>
    </dgm:pt>
    <dgm:pt modelId="{FF80E1BA-0D6F-4EE8-9640-892A5897DBCD}" type="sibTrans" cxnId="{102D6D4D-90C9-40F4-A001-35DCC329B127}">
      <dgm:prSet/>
      <dgm:spPr/>
      <dgm:t>
        <a:bodyPr/>
        <a:lstStyle/>
        <a:p>
          <a:endParaRPr lang="en-US"/>
        </a:p>
      </dgm:t>
    </dgm:pt>
    <dgm:pt modelId="{E16D65B4-494C-45C0-82F5-A63E581063CB}" type="pres">
      <dgm:prSet presAssocID="{90119837-5B71-4D44-BB01-DB0B084933C8}" presName="compositeShape" presStyleCnt="0">
        <dgm:presLayoutVars>
          <dgm:chMax val="7"/>
          <dgm:dir/>
          <dgm:resizeHandles val="exact"/>
        </dgm:presLayoutVars>
      </dgm:prSet>
      <dgm:spPr/>
      <dgm:t>
        <a:bodyPr/>
        <a:lstStyle/>
        <a:p>
          <a:endParaRPr lang="en-US"/>
        </a:p>
      </dgm:t>
    </dgm:pt>
    <dgm:pt modelId="{7A12B315-EA92-4E8C-914E-FCF8B923D9BA}" type="pres">
      <dgm:prSet presAssocID="{477D14C5-CED9-4CFC-B338-DFB0C8090B9F}" presName="circ1" presStyleLbl="vennNode1" presStyleIdx="0" presStyleCnt="3"/>
      <dgm:spPr>
        <a:prstGeom prst="ellipse">
          <a:avLst/>
        </a:prstGeom>
      </dgm:spPr>
      <dgm:t>
        <a:bodyPr/>
        <a:lstStyle/>
        <a:p>
          <a:endParaRPr lang="en-US"/>
        </a:p>
      </dgm:t>
    </dgm:pt>
    <dgm:pt modelId="{1114C5CF-9DB7-4B7A-9D02-B353869E5D38}" type="pres">
      <dgm:prSet presAssocID="{477D14C5-CED9-4CFC-B338-DFB0C8090B9F}" presName="circ1Tx" presStyleLbl="revTx" presStyleIdx="0" presStyleCnt="0">
        <dgm:presLayoutVars>
          <dgm:chMax val="0"/>
          <dgm:chPref val="0"/>
          <dgm:bulletEnabled val="1"/>
        </dgm:presLayoutVars>
      </dgm:prSet>
      <dgm:spPr/>
      <dgm:t>
        <a:bodyPr/>
        <a:lstStyle/>
        <a:p>
          <a:endParaRPr lang="en-US"/>
        </a:p>
      </dgm:t>
    </dgm:pt>
    <dgm:pt modelId="{3469E5A2-93C2-49EF-825C-26E5802651A1}" type="pres">
      <dgm:prSet presAssocID="{3C67E77D-62FA-499D-B5E6-E79A091C5267}" presName="circ2" presStyleLbl="vennNode1" presStyleIdx="1" presStyleCnt="3"/>
      <dgm:spPr>
        <a:prstGeom prst="ellipse">
          <a:avLst/>
        </a:prstGeom>
      </dgm:spPr>
      <dgm:t>
        <a:bodyPr/>
        <a:lstStyle/>
        <a:p>
          <a:endParaRPr lang="en-US"/>
        </a:p>
      </dgm:t>
    </dgm:pt>
    <dgm:pt modelId="{EB02C228-AFBE-4EA8-ADAD-5E115CB980C7}" type="pres">
      <dgm:prSet presAssocID="{3C67E77D-62FA-499D-B5E6-E79A091C5267}" presName="circ2Tx" presStyleLbl="revTx" presStyleIdx="0" presStyleCnt="0">
        <dgm:presLayoutVars>
          <dgm:chMax val="0"/>
          <dgm:chPref val="0"/>
          <dgm:bulletEnabled val="1"/>
        </dgm:presLayoutVars>
      </dgm:prSet>
      <dgm:spPr/>
      <dgm:t>
        <a:bodyPr/>
        <a:lstStyle/>
        <a:p>
          <a:endParaRPr lang="en-US"/>
        </a:p>
      </dgm:t>
    </dgm:pt>
    <dgm:pt modelId="{2B11D8EC-23D3-4EEE-B141-81E29A0B04B6}" type="pres">
      <dgm:prSet presAssocID="{CC6B7442-0B72-4EF2-9F13-1325B51AFF9F}" presName="circ3" presStyleLbl="vennNode1" presStyleIdx="2" presStyleCnt="3"/>
      <dgm:spPr>
        <a:prstGeom prst="ellipse">
          <a:avLst/>
        </a:prstGeom>
      </dgm:spPr>
      <dgm:t>
        <a:bodyPr/>
        <a:lstStyle/>
        <a:p>
          <a:endParaRPr lang="en-US"/>
        </a:p>
      </dgm:t>
    </dgm:pt>
    <dgm:pt modelId="{99560A19-63A4-4F58-BF54-93D1A84B1A1C}" type="pres">
      <dgm:prSet presAssocID="{CC6B7442-0B72-4EF2-9F13-1325B51AFF9F}" presName="circ3Tx" presStyleLbl="revTx" presStyleIdx="0" presStyleCnt="0">
        <dgm:presLayoutVars>
          <dgm:chMax val="0"/>
          <dgm:chPref val="0"/>
          <dgm:bulletEnabled val="1"/>
        </dgm:presLayoutVars>
      </dgm:prSet>
      <dgm:spPr/>
      <dgm:t>
        <a:bodyPr/>
        <a:lstStyle/>
        <a:p>
          <a:endParaRPr lang="en-US"/>
        </a:p>
      </dgm:t>
    </dgm:pt>
  </dgm:ptLst>
  <dgm:cxnLst>
    <dgm:cxn modelId="{6D8661CD-DC28-4BED-BA8D-14F9545720AA}" type="presOf" srcId="{90119837-5B71-4D44-BB01-DB0B084933C8}" destId="{E16D65B4-494C-45C0-82F5-A63E581063CB}" srcOrd="0" destOrd="0" presId="urn:microsoft.com/office/officeart/2005/8/layout/venn1"/>
    <dgm:cxn modelId="{208B281F-04C5-41CB-86EF-23C1C086DB15}" type="presOf" srcId="{3C67E77D-62FA-499D-B5E6-E79A091C5267}" destId="{3469E5A2-93C2-49EF-825C-26E5802651A1}" srcOrd="0" destOrd="0" presId="urn:microsoft.com/office/officeart/2005/8/layout/venn1"/>
    <dgm:cxn modelId="{7D461F02-AB37-447A-AC6B-D31C4D2EC6A9}" srcId="{90119837-5B71-4D44-BB01-DB0B084933C8}" destId="{477D14C5-CED9-4CFC-B338-DFB0C8090B9F}" srcOrd="0" destOrd="0" parTransId="{92DFCBC7-BC14-4697-8ECD-BF0D5B1EDA3B}" sibTransId="{87E3C0DB-7BEE-424E-8E11-B838D238D595}"/>
    <dgm:cxn modelId="{A93338F6-F935-4762-AD00-D3DB0AB96574}" type="presOf" srcId="{477D14C5-CED9-4CFC-B338-DFB0C8090B9F}" destId="{7A12B315-EA92-4E8C-914E-FCF8B923D9BA}" srcOrd="0" destOrd="0" presId="urn:microsoft.com/office/officeart/2005/8/layout/venn1"/>
    <dgm:cxn modelId="{762B7643-5B4B-46D7-86C8-90F3FDADA9CD}" type="presOf" srcId="{CC6B7442-0B72-4EF2-9F13-1325B51AFF9F}" destId="{2B11D8EC-23D3-4EEE-B141-81E29A0B04B6}" srcOrd="0" destOrd="0" presId="urn:microsoft.com/office/officeart/2005/8/layout/venn1"/>
    <dgm:cxn modelId="{32AA6160-4426-4C4D-93AE-E2F474E37AD9}" srcId="{90119837-5B71-4D44-BB01-DB0B084933C8}" destId="{3C67E77D-62FA-499D-B5E6-E79A091C5267}" srcOrd="1" destOrd="0" parTransId="{5337D229-E330-4525-B0FA-14EC5A80604A}" sibTransId="{C056AC5D-B04E-4376-A1CB-3EAB7BE5AF5B}"/>
    <dgm:cxn modelId="{102D6D4D-90C9-40F4-A001-35DCC329B127}" srcId="{90119837-5B71-4D44-BB01-DB0B084933C8}" destId="{CC6B7442-0B72-4EF2-9F13-1325B51AFF9F}" srcOrd="2" destOrd="0" parTransId="{E3D139E0-5DC2-4F8E-9F8F-B3F0EBCD4689}" sibTransId="{FF80E1BA-0D6F-4EE8-9640-892A5897DBCD}"/>
    <dgm:cxn modelId="{E0A06945-FDBF-4E6A-97F6-DE147B65585A}" type="presOf" srcId="{3C67E77D-62FA-499D-B5E6-E79A091C5267}" destId="{EB02C228-AFBE-4EA8-ADAD-5E115CB980C7}" srcOrd="1" destOrd="0" presId="urn:microsoft.com/office/officeart/2005/8/layout/venn1"/>
    <dgm:cxn modelId="{4AB90A72-BE66-44EF-9A45-43A68CCA5069}" type="presOf" srcId="{CC6B7442-0B72-4EF2-9F13-1325B51AFF9F}" destId="{99560A19-63A4-4F58-BF54-93D1A84B1A1C}" srcOrd="1" destOrd="0" presId="urn:microsoft.com/office/officeart/2005/8/layout/venn1"/>
    <dgm:cxn modelId="{80D137C9-5AD1-439E-87F6-B3EA5F401638}" type="presOf" srcId="{477D14C5-CED9-4CFC-B338-DFB0C8090B9F}" destId="{1114C5CF-9DB7-4B7A-9D02-B353869E5D38}" srcOrd="1" destOrd="0" presId="urn:microsoft.com/office/officeart/2005/8/layout/venn1"/>
    <dgm:cxn modelId="{0D19106F-7FE9-449F-AD87-79224BF5F98D}" type="presParOf" srcId="{E16D65B4-494C-45C0-82F5-A63E581063CB}" destId="{7A12B315-EA92-4E8C-914E-FCF8B923D9BA}" srcOrd="0" destOrd="0" presId="urn:microsoft.com/office/officeart/2005/8/layout/venn1"/>
    <dgm:cxn modelId="{B466A055-50DA-4FA5-BB5B-8957E97BB23B}" type="presParOf" srcId="{E16D65B4-494C-45C0-82F5-A63E581063CB}" destId="{1114C5CF-9DB7-4B7A-9D02-B353869E5D38}" srcOrd="1" destOrd="0" presId="urn:microsoft.com/office/officeart/2005/8/layout/venn1"/>
    <dgm:cxn modelId="{790DCF3A-C0C6-42F0-92D3-12C28EAC47DA}" type="presParOf" srcId="{E16D65B4-494C-45C0-82F5-A63E581063CB}" destId="{3469E5A2-93C2-49EF-825C-26E5802651A1}" srcOrd="2" destOrd="0" presId="urn:microsoft.com/office/officeart/2005/8/layout/venn1"/>
    <dgm:cxn modelId="{997FD184-E0F8-4E5A-84D3-812221E25DF2}" type="presParOf" srcId="{E16D65B4-494C-45C0-82F5-A63E581063CB}" destId="{EB02C228-AFBE-4EA8-ADAD-5E115CB980C7}" srcOrd="3" destOrd="0" presId="urn:microsoft.com/office/officeart/2005/8/layout/venn1"/>
    <dgm:cxn modelId="{E7BC119C-D177-4677-99F2-90CA13092759}" type="presParOf" srcId="{E16D65B4-494C-45C0-82F5-A63E581063CB}" destId="{2B11D8EC-23D3-4EEE-B141-81E29A0B04B6}" srcOrd="4" destOrd="0" presId="urn:microsoft.com/office/officeart/2005/8/layout/venn1"/>
    <dgm:cxn modelId="{26D2826B-832C-4892-A215-B13900332D88}" type="presParOf" srcId="{E16D65B4-494C-45C0-82F5-A63E581063CB}" destId="{99560A19-63A4-4F58-BF54-93D1A84B1A1C}"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5F5C1E-F839-458C-B501-C9C7DECD498B}" type="datetimeFigureOut">
              <a:rPr lang="zh-CN" altLang="en-US" smtClean="0"/>
              <a:t>2016/9/19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E9DDB0-D9CA-4714-AD3C-98E7D1C9FEE0}" type="slidenum">
              <a:rPr lang="zh-CN" altLang="en-US" smtClean="0"/>
              <a:t>‹#›</a:t>
            </a:fld>
            <a:endParaRPr lang="zh-CN" altLang="en-US"/>
          </a:p>
        </p:txBody>
      </p:sp>
    </p:spTree>
    <p:extLst>
      <p:ext uri="{BB962C8B-B14F-4D97-AF65-F5344CB8AC3E}">
        <p14:creationId xmlns:p14="http://schemas.microsoft.com/office/powerpoint/2010/main" val="13411830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9DDB0-D9CA-4714-AD3C-98E7D1C9FEE0}" type="slidenum">
              <a:rPr lang="zh-CN" altLang="en-US" smtClean="0"/>
              <a:t>1</a:t>
            </a:fld>
            <a:endParaRPr lang="zh-CN" altLang="en-US"/>
          </a:p>
        </p:txBody>
      </p:sp>
    </p:spTree>
    <p:extLst>
      <p:ext uri="{BB962C8B-B14F-4D97-AF65-F5344CB8AC3E}">
        <p14:creationId xmlns:p14="http://schemas.microsoft.com/office/powerpoint/2010/main" val="1285071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9DDB0-D9CA-4714-AD3C-98E7D1C9FEE0}" type="slidenum">
              <a:rPr lang="zh-CN" altLang="en-US" smtClean="0"/>
              <a:t>8</a:t>
            </a:fld>
            <a:endParaRPr lang="zh-CN" altLang="en-US"/>
          </a:p>
        </p:txBody>
      </p:sp>
    </p:spTree>
    <p:extLst>
      <p:ext uri="{BB962C8B-B14F-4D97-AF65-F5344CB8AC3E}">
        <p14:creationId xmlns:p14="http://schemas.microsoft.com/office/powerpoint/2010/main" val="3168763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9DDB0-D9CA-4714-AD3C-98E7D1C9FEE0}" type="slidenum">
              <a:rPr lang="zh-CN" altLang="en-US" smtClean="0"/>
              <a:t>9</a:t>
            </a:fld>
            <a:endParaRPr lang="zh-CN" altLang="en-US"/>
          </a:p>
        </p:txBody>
      </p:sp>
    </p:spTree>
    <p:extLst>
      <p:ext uri="{BB962C8B-B14F-4D97-AF65-F5344CB8AC3E}">
        <p14:creationId xmlns:p14="http://schemas.microsoft.com/office/powerpoint/2010/main" val="4041845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9DDB0-D9CA-4714-AD3C-98E7D1C9FEE0}" type="slidenum">
              <a:rPr lang="zh-CN" altLang="en-US" smtClean="0"/>
              <a:t>15</a:t>
            </a:fld>
            <a:endParaRPr lang="zh-CN" altLang="en-US"/>
          </a:p>
        </p:txBody>
      </p:sp>
    </p:spTree>
    <p:extLst>
      <p:ext uri="{BB962C8B-B14F-4D97-AF65-F5344CB8AC3E}">
        <p14:creationId xmlns:p14="http://schemas.microsoft.com/office/powerpoint/2010/main" val="2972283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E9DDB0-D9CA-4714-AD3C-98E7D1C9FEE0}" type="slidenum">
              <a:rPr lang="zh-CN" altLang="en-US" smtClean="0"/>
              <a:t>16</a:t>
            </a:fld>
            <a:endParaRPr lang="zh-CN" altLang="en-US"/>
          </a:p>
        </p:txBody>
      </p:sp>
    </p:spTree>
    <p:extLst>
      <p:ext uri="{BB962C8B-B14F-4D97-AF65-F5344CB8AC3E}">
        <p14:creationId xmlns:p14="http://schemas.microsoft.com/office/powerpoint/2010/main" val="1830720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E9DDB0-D9CA-4714-AD3C-98E7D1C9FEE0}" type="slidenum">
              <a:rPr lang="zh-CN" altLang="en-US" smtClean="0"/>
              <a:t>50</a:t>
            </a:fld>
            <a:endParaRPr lang="zh-CN" altLang="en-US"/>
          </a:p>
        </p:txBody>
      </p:sp>
    </p:spTree>
    <p:extLst>
      <p:ext uri="{BB962C8B-B14F-4D97-AF65-F5344CB8AC3E}">
        <p14:creationId xmlns:p14="http://schemas.microsoft.com/office/powerpoint/2010/main" val="2206257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设置文字透明：</a:t>
            </a:r>
            <a:endParaRPr lang="zh-CN" altLang="en-US" dirty="0"/>
          </a:p>
        </p:txBody>
      </p:sp>
      <p:sp>
        <p:nvSpPr>
          <p:cNvPr id="4" name="灯片编号占位符 3"/>
          <p:cNvSpPr>
            <a:spLocks noGrp="1"/>
          </p:cNvSpPr>
          <p:nvPr>
            <p:ph type="sldNum" sz="quarter" idx="10"/>
          </p:nvPr>
        </p:nvSpPr>
        <p:spPr/>
        <p:txBody>
          <a:bodyPr/>
          <a:lstStyle/>
          <a:p>
            <a:fld id="{B0E9DDB0-D9CA-4714-AD3C-98E7D1C9FEE0}" type="slidenum">
              <a:rPr lang="zh-CN" altLang="en-US" smtClean="0"/>
              <a:t>51</a:t>
            </a:fld>
            <a:endParaRPr lang="zh-CN" altLang="en-US"/>
          </a:p>
        </p:txBody>
      </p:sp>
    </p:spTree>
    <p:extLst>
      <p:ext uri="{BB962C8B-B14F-4D97-AF65-F5344CB8AC3E}">
        <p14:creationId xmlns:p14="http://schemas.microsoft.com/office/powerpoint/2010/main" val="2378740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Pr>
        <a:solidFill>
          <a:srgbClr val="5FC9E1"/>
        </a:solidFill>
        <a:effectLst/>
      </p:bgPr>
    </p:bg>
    <p:spTree>
      <p:nvGrpSpPr>
        <p:cNvPr id="1" name=""/>
        <p:cNvGrpSpPr/>
        <p:nvPr/>
      </p:nvGrpSpPr>
      <p:grpSpPr>
        <a:xfrm>
          <a:off x="0" y="0"/>
          <a:ext cx="0" cy="0"/>
          <a:chOff x="0" y="0"/>
          <a:chExt cx="0" cy="0"/>
        </a:xfrm>
      </p:grpSpPr>
      <p:sp>
        <p:nvSpPr>
          <p:cNvPr id="2" name="Oval 22"/>
          <p:cNvSpPr>
            <a:spLocks noChangeArrowheads="1"/>
          </p:cNvSpPr>
          <p:nvPr userDrawn="1"/>
        </p:nvSpPr>
        <p:spPr bwMode="auto">
          <a:xfrm>
            <a:off x="907454" y="5826561"/>
            <a:ext cx="2160000" cy="335912"/>
          </a:xfrm>
          <a:prstGeom prst="ellipse">
            <a:avLst/>
          </a:prstGeom>
          <a:solidFill>
            <a:srgbClr val="000000">
              <a:alpha val="14902"/>
            </a:srgb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3" name="组合 2"/>
          <p:cNvGrpSpPr/>
          <p:nvPr userDrawn="1"/>
        </p:nvGrpSpPr>
        <p:grpSpPr>
          <a:xfrm>
            <a:off x="2307738" y="0"/>
            <a:ext cx="8411221" cy="4684295"/>
            <a:chOff x="2073273" y="0"/>
            <a:chExt cx="8411221" cy="5320408"/>
          </a:xfrm>
        </p:grpSpPr>
        <p:sp>
          <p:nvSpPr>
            <p:cNvPr id="4" name="任意多边形 3"/>
            <p:cNvSpPr/>
            <p:nvPr/>
          </p:nvSpPr>
          <p:spPr>
            <a:xfrm>
              <a:off x="2366015" y="137710"/>
              <a:ext cx="8118479" cy="5182698"/>
            </a:xfrm>
            <a:custGeom>
              <a:avLst/>
              <a:gdLst>
                <a:gd name="connsiteX0" fmla="*/ 1 w 8118479"/>
                <a:gd name="connsiteY0" fmla="*/ 0 h 5182698"/>
                <a:gd name="connsiteX1" fmla="*/ 8118479 w 8118479"/>
                <a:gd name="connsiteY1" fmla="*/ 0 h 5182698"/>
                <a:gd name="connsiteX2" fmla="*/ 8118479 w 8118479"/>
                <a:gd name="connsiteY2" fmla="*/ 275420 h 5182698"/>
                <a:gd name="connsiteX3" fmla="*/ 7927822 w 8118479"/>
                <a:gd name="connsiteY3" fmla="*/ 275420 h 5182698"/>
                <a:gd name="connsiteX4" fmla="*/ 7927822 w 8118479"/>
                <a:gd name="connsiteY4" fmla="*/ 4975436 h 5182698"/>
                <a:gd name="connsiteX5" fmla="*/ 8118479 w 8118479"/>
                <a:gd name="connsiteY5" fmla="*/ 4975436 h 5182698"/>
                <a:gd name="connsiteX6" fmla="*/ 8118479 w 8118479"/>
                <a:gd name="connsiteY6" fmla="*/ 5182698 h 5182698"/>
                <a:gd name="connsiteX7" fmla="*/ 0 w 8118479"/>
                <a:gd name="connsiteY7" fmla="*/ 5182698 h 5182698"/>
                <a:gd name="connsiteX8" fmla="*/ 0 w 8118479"/>
                <a:gd name="connsiteY8" fmla="*/ 4975436 h 5182698"/>
                <a:gd name="connsiteX9" fmla="*/ 190658 w 8118479"/>
                <a:gd name="connsiteY9" fmla="*/ 4975436 h 5182698"/>
                <a:gd name="connsiteX10" fmla="*/ 190658 w 8118479"/>
                <a:gd name="connsiteY10" fmla="*/ 275420 h 5182698"/>
                <a:gd name="connsiteX11" fmla="*/ 1 w 8118479"/>
                <a:gd name="connsiteY11" fmla="*/ 275420 h 5182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118479" h="5182698">
                  <a:moveTo>
                    <a:pt x="1" y="0"/>
                  </a:moveTo>
                  <a:lnTo>
                    <a:pt x="8118479" y="0"/>
                  </a:lnTo>
                  <a:lnTo>
                    <a:pt x="8118479" y="275420"/>
                  </a:lnTo>
                  <a:lnTo>
                    <a:pt x="7927822" y="275420"/>
                  </a:lnTo>
                  <a:lnTo>
                    <a:pt x="7927822" y="4975436"/>
                  </a:lnTo>
                  <a:lnTo>
                    <a:pt x="8118479" y="4975436"/>
                  </a:lnTo>
                  <a:lnTo>
                    <a:pt x="8118479" y="5182698"/>
                  </a:lnTo>
                  <a:lnTo>
                    <a:pt x="0" y="5182698"/>
                  </a:lnTo>
                  <a:lnTo>
                    <a:pt x="0" y="4975436"/>
                  </a:lnTo>
                  <a:lnTo>
                    <a:pt x="190658" y="4975436"/>
                  </a:lnTo>
                  <a:lnTo>
                    <a:pt x="190658" y="275420"/>
                  </a:lnTo>
                  <a:lnTo>
                    <a:pt x="1" y="275420"/>
                  </a:lnTo>
                  <a:close/>
                </a:path>
              </a:pathLst>
            </a:custGeom>
            <a:solidFill>
              <a:srgbClr val="0D0D0D">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 name="组合 4"/>
            <p:cNvGrpSpPr>
              <a:grpSpLocks noChangeAspect="1"/>
            </p:cNvGrpSpPr>
            <p:nvPr/>
          </p:nvGrpSpPr>
          <p:grpSpPr>
            <a:xfrm>
              <a:off x="2073273" y="0"/>
              <a:ext cx="8118479" cy="5182698"/>
              <a:chOff x="-461316" y="-705990"/>
              <a:chExt cx="13077123" cy="8373534"/>
            </a:xfrm>
          </p:grpSpPr>
          <p:grpSp>
            <p:nvGrpSpPr>
              <p:cNvPr id="6" name="组合 5"/>
              <p:cNvGrpSpPr/>
              <p:nvPr/>
            </p:nvGrpSpPr>
            <p:grpSpPr>
              <a:xfrm>
                <a:off x="-461316" y="-620204"/>
                <a:ext cx="13077123" cy="8287748"/>
                <a:chOff x="1924974" y="180033"/>
                <a:chExt cx="8117680" cy="5422325"/>
              </a:xfrm>
            </p:grpSpPr>
            <p:sp>
              <p:nvSpPr>
                <p:cNvPr id="8" name="Rectangle 512"/>
                <p:cNvSpPr>
                  <a:spLocks noChangeArrowheads="1"/>
                </p:cNvSpPr>
                <p:nvPr/>
              </p:nvSpPr>
              <p:spPr bwMode="auto">
                <a:xfrm>
                  <a:off x="2115613" y="180033"/>
                  <a:ext cx="7736403" cy="5211765"/>
                </a:xfrm>
                <a:prstGeom prst="rect">
                  <a:avLst/>
                </a:prstGeom>
                <a:solidFill>
                  <a:srgbClr val="595959"/>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Rectangle 512"/>
                <p:cNvSpPr>
                  <a:spLocks noChangeArrowheads="1"/>
                </p:cNvSpPr>
                <p:nvPr/>
              </p:nvSpPr>
              <p:spPr bwMode="auto">
                <a:xfrm>
                  <a:off x="2217687" y="270567"/>
                  <a:ext cx="7549294" cy="50249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矩形 9"/>
                <p:cNvSpPr/>
                <p:nvPr/>
              </p:nvSpPr>
              <p:spPr>
                <a:xfrm>
                  <a:off x="1924974" y="5383268"/>
                  <a:ext cx="8117680" cy="21909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461315" y="-705990"/>
                <a:ext cx="13077122" cy="444988"/>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 name="组合 10"/>
          <p:cNvGrpSpPr/>
          <p:nvPr userDrawn="1"/>
        </p:nvGrpSpPr>
        <p:grpSpPr>
          <a:xfrm>
            <a:off x="3547341" y="5456792"/>
            <a:ext cx="6802004" cy="1401208"/>
            <a:chOff x="4347153" y="5456792"/>
            <a:chExt cx="6802004" cy="1401208"/>
          </a:xfrm>
        </p:grpSpPr>
        <p:grpSp>
          <p:nvGrpSpPr>
            <p:cNvPr id="12" name="组合 11"/>
            <p:cNvGrpSpPr/>
            <p:nvPr/>
          </p:nvGrpSpPr>
          <p:grpSpPr>
            <a:xfrm>
              <a:off x="4347153" y="5456792"/>
              <a:ext cx="3497695" cy="1401208"/>
              <a:chOff x="5294162" y="2027792"/>
              <a:chExt cx="3497695" cy="1401208"/>
            </a:xfrm>
          </p:grpSpPr>
          <p:sp>
            <p:nvSpPr>
              <p:cNvPr id="18" name="Freeform 92"/>
              <p:cNvSpPr>
                <a:spLocks/>
              </p:cNvSpPr>
              <p:nvPr/>
            </p:nvSpPr>
            <p:spPr bwMode="auto">
              <a:xfrm>
                <a:off x="5648898" y="2027792"/>
                <a:ext cx="585315" cy="581767"/>
              </a:xfrm>
              <a:custGeom>
                <a:avLst/>
                <a:gdLst>
                  <a:gd name="T0" fmla="*/ 180 w 180"/>
                  <a:gd name="T1" fmla="*/ 90 h 179"/>
                  <a:gd name="T2" fmla="*/ 90 w 180"/>
                  <a:gd name="T3" fmla="*/ 0 h 179"/>
                  <a:gd name="T4" fmla="*/ 0 w 180"/>
                  <a:gd name="T5" fmla="*/ 90 h 179"/>
                  <a:gd name="T6" fmla="*/ 76 w 180"/>
                  <a:gd name="T7" fmla="*/ 179 h 179"/>
                  <a:gd name="T8" fmla="*/ 105 w 180"/>
                  <a:gd name="T9" fmla="*/ 179 h 179"/>
                  <a:gd name="T10" fmla="*/ 180 w 180"/>
                  <a:gd name="T11" fmla="*/ 90 h 179"/>
                </a:gdLst>
                <a:ahLst/>
                <a:cxnLst>
                  <a:cxn ang="0">
                    <a:pos x="T0" y="T1"/>
                  </a:cxn>
                  <a:cxn ang="0">
                    <a:pos x="T2" y="T3"/>
                  </a:cxn>
                  <a:cxn ang="0">
                    <a:pos x="T4" y="T5"/>
                  </a:cxn>
                  <a:cxn ang="0">
                    <a:pos x="T6" y="T7"/>
                  </a:cxn>
                  <a:cxn ang="0">
                    <a:pos x="T8" y="T9"/>
                  </a:cxn>
                  <a:cxn ang="0">
                    <a:pos x="T10" y="T11"/>
                  </a:cxn>
                </a:cxnLst>
                <a:rect l="0" t="0" r="r" b="b"/>
                <a:pathLst>
                  <a:path w="180" h="179">
                    <a:moveTo>
                      <a:pt x="180" y="90"/>
                    </a:moveTo>
                    <a:cubicBezTo>
                      <a:pt x="180" y="40"/>
                      <a:pt x="140" y="0"/>
                      <a:pt x="90" y="0"/>
                    </a:cubicBezTo>
                    <a:cubicBezTo>
                      <a:pt x="40" y="0"/>
                      <a:pt x="0" y="40"/>
                      <a:pt x="0" y="90"/>
                    </a:cubicBezTo>
                    <a:cubicBezTo>
                      <a:pt x="0" y="135"/>
                      <a:pt x="33" y="172"/>
                      <a:pt x="76" y="179"/>
                    </a:cubicBezTo>
                    <a:cubicBezTo>
                      <a:pt x="105" y="179"/>
                      <a:pt x="105" y="179"/>
                      <a:pt x="105" y="179"/>
                    </a:cubicBezTo>
                    <a:cubicBezTo>
                      <a:pt x="148" y="172"/>
                      <a:pt x="180" y="135"/>
                      <a:pt x="180" y="90"/>
                    </a:cubicBez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93"/>
              <p:cNvSpPr>
                <a:spLocks/>
              </p:cNvSpPr>
              <p:nvPr/>
            </p:nvSpPr>
            <p:spPr bwMode="auto">
              <a:xfrm>
                <a:off x="6748579" y="2027792"/>
                <a:ext cx="588861" cy="581767"/>
              </a:xfrm>
              <a:custGeom>
                <a:avLst/>
                <a:gdLst>
                  <a:gd name="T0" fmla="*/ 180 w 180"/>
                  <a:gd name="T1" fmla="*/ 90 h 179"/>
                  <a:gd name="T2" fmla="*/ 90 w 180"/>
                  <a:gd name="T3" fmla="*/ 0 h 179"/>
                  <a:gd name="T4" fmla="*/ 0 w 180"/>
                  <a:gd name="T5" fmla="*/ 90 h 179"/>
                  <a:gd name="T6" fmla="*/ 76 w 180"/>
                  <a:gd name="T7" fmla="*/ 179 h 179"/>
                  <a:gd name="T8" fmla="*/ 105 w 180"/>
                  <a:gd name="T9" fmla="*/ 179 h 179"/>
                  <a:gd name="T10" fmla="*/ 180 w 180"/>
                  <a:gd name="T11" fmla="*/ 90 h 179"/>
                </a:gdLst>
                <a:ahLst/>
                <a:cxnLst>
                  <a:cxn ang="0">
                    <a:pos x="T0" y="T1"/>
                  </a:cxn>
                  <a:cxn ang="0">
                    <a:pos x="T2" y="T3"/>
                  </a:cxn>
                  <a:cxn ang="0">
                    <a:pos x="T4" y="T5"/>
                  </a:cxn>
                  <a:cxn ang="0">
                    <a:pos x="T6" y="T7"/>
                  </a:cxn>
                  <a:cxn ang="0">
                    <a:pos x="T8" y="T9"/>
                  </a:cxn>
                  <a:cxn ang="0">
                    <a:pos x="T10" y="T11"/>
                  </a:cxn>
                </a:cxnLst>
                <a:rect l="0" t="0" r="r" b="b"/>
                <a:pathLst>
                  <a:path w="180" h="179">
                    <a:moveTo>
                      <a:pt x="180" y="90"/>
                    </a:moveTo>
                    <a:cubicBezTo>
                      <a:pt x="180" y="40"/>
                      <a:pt x="140" y="0"/>
                      <a:pt x="90" y="0"/>
                    </a:cubicBezTo>
                    <a:cubicBezTo>
                      <a:pt x="40" y="0"/>
                      <a:pt x="0" y="40"/>
                      <a:pt x="0" y="90"/>
                    </a:cubicBezTo>
                    <a:cubicBezTo>
                      <a:pt x="0" y="135"/>
                      <a:pt x="33" y="172"/>
                      <a:pt x="76" y="179"/>
                    </a:cubicBezTo>
                    <a:cubicBezTo>
                      <a:pt x="105" y="179"/>
                      <a:pt x="105" y="179"/>
                      <a:pt x="105" y="179"/>
                    </a:cubicBezTo>
                    <a:cubicBezTo>
                      <a:pt x="148" y="172"/>
                      <a:pt x="180" y="135"/>
                      <a:pt x="180" y="90"/>
                    </a:cubicBez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94"/>
              <p:cNvSpPr>
                <a:spLocks/>
              </p:cNvSpPr>
              <p:nvPr/>
            </p:nvSpPr>
            <p:spPr bwMode="auto">
              <a:xfrm>
                <a:off x="5294162" y="2687601"/>
                <a:ext cx="3497695" cy="741399"/>
              </a:xfrm>
              <a:custGeom>
                <a:avLst/>
                <a:gdLst>
                  <a:gd name="T0" fmla="*/ 91 w 1074"/>
                  <a:gd name="T1" fmla="*/ 96 h 227"/>
                  <a:gd name="T2" fmla="*/ 91 w 1074"/>
                  <a:gd name="T3" fmla="*/ 227 h 227"/>
                  <a:gd name="T4" fmla="*/ 307 w 1074"/>
                  <a:gd name="T5" fmla="*/ 227 h 227"/>
                  <a:gd name="T6" fmla="*/ 307 w 1074"/>
                  <a:gd name="T7" fmla="*/ 96 h 227"/>
                  <a:gd name="T8" fmla="*/ 314 w 1074"/>
                  <a:gd name="T9" fmla="*/ 113 h 227"/>
                  <a:gd name="T10" fmla="*/ 334 w 1074"/>
                  <a:gd name="T11" fmla="*/ 227 h 227"/>
                  <a:gd name="T12" fmla="*/ 402 w 1074"/>
                  <a:gd name="T13" fmla="*/ 227 h 227"/>
                  <a:gd name="T14" fmla="*/ 429 w 1074"/>
                  <a:gd name="T15" fmla="*/ 96 h 227"/>
                  <a:gd name="T16" fmla="*/ 429 w 1074"/>
                  <a:gd name="T17" fmla="*/ 227 h 227"/>
                  <a:gd name="T18" fmla="*/ 645 w 1074"/>
                  <a:gd name="T19" fmla="*/ 227 h 227"/>
                  <a:gd name="T20" fmla="*/ 645 w 1074"/>
                  <a:gd name="T21" fmla="*/ 96 h 227"/>
                  <a:gd name="T22" fmla="*/ 652 w 1074"/>
                  <a:gd name="T23" fmla="*/ 113 h 227"/>
                  <a:gd name="T24" fmla="*/ 672 w 1074"/>
                  <a:gd name="T25" fmla="*/ 227 h 227"/>
                  <a:gd name="T26" fmla="*/ 740 w 1074"/>
                  <a:gd name="T27" fmla="*/ 227 h 227"/>
                  <a:gd name="T28" fmla="*/ 767 w 1074"/>
                  <a:gd name="T29" fmla="*/ 96 h 227"/>
                  <a:gd name="T30" fmla="*/ 767 w 1074"/>
                  <a:gd name="T31" fmla="*/ 227 h 227"/>
                  <a:gd name="T32" fmla="*/ 983 w 1074"/>
                  <a:gd name="T33" fmla="*/ 227 h 227"/>
                  <a:gd name="T34" fmla="*/ 983 w 1074"/>
                  <a:gd name="T35" fmla="*/ 96 h 227"/>
                  <a:gd name="T36" fmla="*/ 990 w 1074"/>
                  <a:gd name="T37" fmla="*/ 113 h 227"/>
                  <a:gd name="T38" fmla="*/ 1010 w 1074"/>
                  <a:gd name="T39" fmla="*/ 227 h 227"/>
                  <a:gd name="T40" fmla="*/ 1074 w 1074"/>
                  <a:gd name="T41" fmla="*/ 227 h 227"/>
                  <a:gd name="T42" fmla="*/ 1029 w 1074"/>
                  <a:gd name="T43" fmla="*/ 48 h 227"/>
                  <a:gd name="T44" fmla="*/ 987 w 1074"/>
                  <a:gd name="T45" fmla="*/ 8 h 227"/>
                  <a:gd name="T46" fmla="*/ 954 w 1074"/>
                  <a:gd name="T47" fmla="*/ 0 h 227"/>
                  <a:gd name="T48" fmla="*/ 952 w 1074"/>
                  <a:gd name="T49" fmla="*/ 0 h 227"/>
                  <a:gd name="T50" fmla="*/ 892 w 1074"/>
                  <a:gd name="T51" fmla="*/ 0 h 227"/>
                  <a:gd name="T52" fmla="*/ 875 w 1074"/>
                  <a:gd name="T53" fmla="*/ 1 h 227"/>
                  <a:gd name="T54" fmla="*/ 859 w 1074"/>
                  <a:gd name="T55" fmla="*/ 0 h 227"/>
                  <a:gd name="T56" fmla="*/ 798 w 1074"/>
                  <a:gd name="T57" fmla="*/ 0 h 227"/>
                  <a:gd name="T58" fmla="*/ 796 w 1074"/>
                  <a:gd name="T59" fmla="*/ 0 h 227"/>
                  <a:gd name="T60" fmla="*/ 764 w 1074"/>
                  <a:gd name="T61" fmla="*/ 8 h 227"/>
                  <a:gd name="T62" fmla="*/ 706 w 1074"/>
                  <a:gd name="T63" fmla="*/ 75 h 227"/>
                  <a:gd name="T64" fmla="*/ 691 w 1074"/>
                  <a:gd name="T65" fmla="*/ 48 h 227"/>
                  <a:gd name="T66" fmla="*/ 649 w 1074"/>
                  <a:gd name="T67" fmla="*/ 8 h 227"/>
                  <a:gd name="T68" fmla="*/ 616 w 1074"/>
                  <a:gd name="T69" fmla="*/ 0 h 227"/>
                  <a:gd name="T70" fmla="*/ 614 w 1074"/>
                  <a:gd name="T71" fmla="*/ 0 h 227"/>
                  <a:gd name="T72" fmla="*/ 460 w 1074"/>
                  <a:gd name="T73" fmla="*/ 0 h 227"/>
                  <a:gd name="T74" fmla="*/ 458 w 1074"/>
                  <a:gd name="T75" fmla="*/ 0 h 227"/>
                  <a:gd name="T76" fmla="*/ 426 w 1074"/>
                  <a:gd name="T77" fmla="*/ 8 h 227"/>
                  <a:gd name="T78" fmla="*/ 368 w 1074"/>
                  <a:gd name="T79" fmla="*/ 75 h 227"/>
                  <a:gd name="T80" fmla="*/ 353 w 1074"/>
                  <a:gd name="T81" fmla="*/ 48 h 227"/>
                  <a:gd name="T82" fmla="*/ 311 w 1074"/>
                  <a:gd name="T83" fmla="*/ 8 h 227"/>
                  <a:gd name="T84" fmla="*/ 278 w 1074"/>
                  <a:gd name="T85" fmla="*/ 0 h 227"/>
                  <a:gd name="T86" fmla="*/ 276 w 1074"/>
                  <a:gd name="T87" fmla="*/ 0 h 227"/>
                  <a:gd name="T88" fmla="*/ 122 w 1074"/>
                  <a:gd name="T89" fmla="*/ 0 h 227"/>
                  <a:gd name="T90" fmla="*/ 120 w 1074"/>
                  <a:gd name="T91" fmla="*/ 0 h 227"/>
                  <a:gd name="T92" fmla="*/ 88 w 1074"/>
                  <a:gd name="T93" fmla="*/ 8 h 227"/>
                  <a:gd name="T94" fmla="*/ 27 w 1074"/>
                  <a:gd name="T95" fmla="*/ 84 h 227"/>
                  <a:gd name="T96" fmla="*/ 0 w 1074"/>
                  <a:gd name="T97" fmla="*/ 227 h 227"/>
                  <a:gd name="T98" fmla="*/ 64 w 1074"/>
                  <a:gd name="T99" fmla="*/ 227 h 227"/>
                  <a:gd name="T100" fmla="*/ 91 w 1074"/>
                  <a:gd name="T101" fmla="*/ 9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74" h="227">
                    <a:moveTo>
                      <a:pt x="91" y="96"/>
                    </a:moveTo>
                    <a:cubicBezTo>
                      <a:pt x="91" y="227"/>
                      <a:pt x="91" y="227"/>
                      <a:pt x="91" y="227"/>
                    </a:cubicBezTo>
                    <a:cubicBezTo>
                      <a:pt x="307" y="227"/>
                      <a:pt x="307" y="227"/>
                      <a:pt x="307" y="227"/>
                    </a:cubicBezTo>
                    <a:cubicBezTo>
                      <a:pt x="307" y="96"/>
                      <a:pt x="307" y="96"/>
                      <a:pt x="307" y="96"/>
                    </a:cubicBezTo>
                    <a:cubicBezTo>
                      <a:pt x="310" y="101"/>
                      <a:pt x="312" y="107"/>
                      <a:pt x="314" y="113"/>
                    </a:cubicBezTo>
                    <a:cubicBezTo>
                      <a:pt x="323" y="138"/>
                      <a:pt x="331" y="174"/>
                      <a:pt x="334" y="227"/>
                    </a:cubicBezTo>
                    <a:cubicBezTo>
                      <a:pt x="402" y="227"/>
                      <a:pt x="402" y="227"/>
                      <a:pt x="402" y="227"/>
                    </a:cubicBezTo>
                    <a:cubicBezTo>
                      <a:pt x="406" y="160"/>
                      <a:pt x="418" y="119"/>
                      <a:pt x="429" y="96"/>
                    </a:cubicBezTo>
                    <a:cubicBezTo>
                      <a:pt x="429" y="227"/>
                      <a:pt x="429" y="227"/>
                      <a:pt x="429" y="227"/>
                    </a:cubicBezTo>
                    <a:cubicBezTo>
                      <a:pt x="645" y="227"/>
                      <a:pt x="645" y="227"/>
                      <a:pt x="645" y="227"/>
                    </a:cubicBezTo>
                    <a:cubicBezTo>
                      <a:pt x="645" y="96"/>
                      <a:pt x="645" y="96"/>
                      <a:pt x="645" y="96"/>
                    </a:cubicBezTo>
                    <a:cubicBezTo>
                      <a:pt x="648" y="101"/>
                      <a:pt x="650" y="107"/>
                      <a:pt x="652" y="113"/>
                    </a:cubicBezTo>
                    <a:cubicBezTo>
                      <a:pt x="661" y="138"/>
                      <a:pt x="669" y="174"/>
                      <a:pt x="672" y="227"/>
                    </a:cubicBezTo>
                    <a:cubicBezTo>
                      <a:pt x="740" y="227"/>
                      <a:pt x="740" y="227"/>
                      <a:pt x="740" y="227"/>
                    </a:cubicBezTo>
                    <a:cubicBezTo>
                      <a:pt x="744" y="160"/>
                      <a:pt x="756" y="119"/>
                      <a:pt x="767" y="96"/>
                    </a:cubicBezTo>
                    <a:cubicBezTo>
                      <a:pt x="767" y="227"/>
                      <a:pt x="767" y="227"/>
                      <a:pt x="767" y="227"/>
                    </a:cubicBezTo>
                    <a:cubicBezTo>
                      <a:pt x="983" y="227"/>
                      <a:pt x="983" y="227"/>
                      <a:pt x="983" y="227"/>
                    </a:cubicBezTo>
                    <a:cubicBezTo>
                      <a:pt x="983" y="96"/>
                      <a:pt x="983" y="96"/>
                      <a:pt x="983" y="96"/>
                    </a:cubicBezTo>
                    <a:cubicBezTo>
                      <a:pt x="986" y="101"/>
                      <a:pt x="988" y="107"/>
                      <a:pt x="990" y="113"/>
                    </a:cubicBezTo>
                    <a:cubicBezTo>
                      <a:pt x="999" y="138"/>
                      <a:pt x="1007" y="174"/>
                      <a:pt x="1010" y="227"/>
                    </a:cubicBezTo>
                    <a:cubicBezTo>
                      <a:pt x="1074" y="227"/>
                      <a:pt x="1074" y="227"/>
                      <a:pt x="1074" y="227"/>
                    </a:cubicBezTo>
                    <a:cubicBezTo>
                      <a:pt x="1069" y="136"/>
                      <a:pt x="1052" y="82"/>
                      <a:pt x="1029" y="48"/>
                    </a:cubicBezTo>
                    <a:cubicBezTo>
                      <a:pt x="1016" y="28"/>
                      <a:pt x="1001" y="15"/>
                      <a:pt x="987" y="8"/>
                    </a:cubicBezTo>
                    <a:cubicBezTo>
                      <a:pt x="973" y="1"/>
                      <a:pt x="961" y="0"/>
                      <a:pt x="954" y="0"/>
                    </a:cubicBezTo>
                    <a:cubicBezTo>
                      <a:pt x="953" y="0"/>
                      <a:pt x="953" y="0"/>
                      <a:pt x="952" y="0"/>
                    </a:cubicBezTo>
                    <a:cubicBezTo>
                      <a:pt x="892" y="0"/>
                      <a:pt x="892" y="0"/>
                      <a:pt x="892" y="0"/>
                    </a:cubicBezTo>
                    <a:cubicBezTo>
                      <a:pt x="886" y="0"/>
                      <a:pt x="881" y="1"/>
                      <a:pt x="875" y="1"/>
                    </a:cubicBezTo>
                    <a:cubicBezTo>
                      <a:pt x="870" y="1"/>
                      <a:pt x="864" y="0"/>
                      <a:pt x="859" y="0"/>
                    </a:cubicBezTo>
                    <a:cubicBezTo>
                      <a:pt x="798" y="0"/>
                      <a:pt x="798" y="0"/>
                      <a:pt x="798" y="0"/>
                    </a:cubicBezTo>
                    <a:cubicBezTo>
                      <a:pt x="797" y="0"/>
                      <a:pt x="797" y="0"/>
                      <a:pt x="796" y="0"/>
                    </a:cubicBezTo>
                    <a:cubicBezTo>
                      <a:pt x="789" y="0"/>
                      <a:pt x="777" y="1"/>
                      <a:pt x="764" y="8"/>
                    </a:cubicBezTo>
                    <a:cubicBezTo>
                      <a:pt x="744" y="18"/>
                      <a:pt x="722" y="39"/>
                      <a:pt x="706" y="75"/>
                    </a:cubicBezTo>
                    <a:cubicBezTo>
                      <a:pt x="702" y="65"/>
                      <a:pt x="697" y="56"/>
                      <a:pt x="691" y="48"/>
                    </a:cubicBezTo>
                    <a:cubicBezTo>
                      <a:pt x="678" y="28"/>
                      <a:pt x="663" y="15"/>
                      <a:pt x="649" y="8"/>
                    </a:cubicBezTo>
                    <a:cubicBezTo>
                      <a:pt x="635" y="1"/>
                      <a:pt x="623" y="0"/>
                      <a:pt x="616" y="0"/>
                    </a:cubicBezTo>
                    <a:cubicBezTo>
                      <a:pt x="615" y="0"/>
                      <a:pt x="615" y="0"/>
                      <a:pt x="614" y="0"/>
                    </a:cubicBezTo>
                    <a:cubicBezTo>
                      <a:pt x="460" y="0"/>
                      <a:pt x="460" y="0"/>
                      <a:pt x="460" y="0"/>
                    </a:cubicBezTo>
                    <a:cubicBezTo>
                      <a:pt x="459" y="0"/>
                      <a:pt x="459" y="0"/>
                      <a:pt x="458" y="0"/>
                    </a:cubicBezTo>
                    <a:cubicBezTo>
                      <a:pt x="451" y="0"/>
                      <a:pt x="439" y="1"/>
                      <a:pt x="426" y="8"/>
                    </a:cubicBezTo>
                    <a:cubicBezTo>
                      <a:pt x="406" y="18"/>
                      <a:pt x="384" y="39"/>
                      <a:pt x="368" y="75"/>
                    </a:cubicBezTo>
                    <a:cubicBezTo>
                      <a:pt x="364" y="65"/>
                      <a:pt x="359" y="56"/>
                      <a:pt x="353" y="48"/>
                    </a:cubicBezTo>
                    <a:cubicBezTo>
                      <a:pt x="340" y="28"/>
                      <a:pt x="325" y="15"/>
                      <a:pt x="311" y="8"/>
                    </a:cubicBezTo>
                    <a:cubicBezTo>
                      <a:pt x="297" y="1"/>
                      <a:pt x="285" y="0"/>
                      <a:pt x="278" y="0"/>
                    </a:cubicBezTo>
                    <a:cubicBezTo>
                      <a:pt x="277" y="0"/>
                      <a:pt x="277" y="0"/>
                      <a:pt x="276" y="0"/>
                    </a:cubicBezTo>
                    <a:cubicBezTo>
                      <a:pt x="122" y="0"/>
                      <a:pt x="122" y="0"/>
                      <a:pt x="122" y="0"/>
                    </a:cubicBezTo>
                    <a:cubicBezTo>
                      <a:pt x="121" y="0"/>
                      <a:pt x="121" y="0"/>
                      <a:pt x="120" y="0"/>
                    </a:cubicBezTo>
                    <a:cubicBezTo>
                      <a:pt x="113" y="0"/>
                      <a:pt x="101" y="1"/>
                      <a:pt x="88" y="8"/>
                    </a:cubicBezTo>
                    <a:cubicBezTo>
                      <a:pt x="66" y="19"/>
                      <a:pt x="43" y="42"/>
                      <a:pt x="27" y="84"/>
                    </a:cubicBezTo>
                    <a:cubicBezTo>
                      <a:pt x="13" y="117"/>
                      <a:pt x="4" y="163"/>
                      <a:pt x="0" y="227"/>
                    </a:cubicBezTo>
                    <a:cubicBezTo>
                      <a:pt x="64" y="227"/>
                      <a:pt x="64" y="227"/>
                      <a:pt x="64" y="227"/>
                    </a:cubicBezTo>
                    <a:cubicBezTo>
                      <a:pt x="68" y="160"/>
                      <a:pt x="80" y="119"/>
                      <a:pt x="91" y="96"/>
                    </a:cubicBez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Oval 95"/>
              <p:cNvSpPr>
                <a:spLocks noChangeArrowheads="1"/>
              </p:cNvSpPr>
              <p:nvPr/>
            </p:nvSpPr>
            <p:spPr bwMode="auto">
              <a:xfrm>
                <a:off x="7851808" y="2027792"/>
                <a:ext cx="585315" cy="585315"/>
              </a:xfrm>
              <a:prstGeom prst="ellipse">
                <a:avLst/>
              </a:pr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3" name="组合 12"/>
            <p:cNvGrpSpPr/>
            <p:nvPr/>
          </p:nvGrpSpPr>
          <p:grpSpPr>
            <a:xfrm>
              <a:off x="7651462" y="5456792"/>
              <a:ext cx="3497695" cy="1401208"/>
              <a:chOff x="5294162" y="2027792"/>
              <a:chExt cx="3497695" cy="1401208"/>
            </a:xfrm>
          </p:grpSpPr>
          <p:sp>
            <p:nvSpPr>
              <p:cNvPr id="14" name="Freeform 92"/>
              <p:cNvSpPr>
                <a:spLocks/>
              </p:cNvSpPr>
              <p:nvPr/>
            </p:nvSpPr>
            <p:spPr bwMode="auto">
              <a:xfrm>
                <a:off x="5648898" y="2027792"/>
                <a:ext cx="585315" cy="581767"/>
              </a:xfrm>
              <a:custGeom>
                <a:avLst/>
                <a:gdLst>
                  <a:gd name="T0" fmla="*/ 180 w 180"/>
                  <a:gd name="T1" fmla="*/ 90 h 179"/>
                  <a:gd name="T2" fmla="*/ 90 w 180"/>
                  <a:gd name="T3" fmla="*/ 0 h 179"/>
                  <a:gd name="T4" fmla="*/ 0 w 180"/>
                  <a:gd name="T5" fmla="*/ 90 h 179"/>
                  <a:gd name="T6" fmla="*/ 76 w 180"/>
                  <a:gd name="T7" fmla="*/ 179 h 179"/>
                  <a:gd name="T8" fmla="*/ 105 w 180"/>
                  <a:gd name="T9" fmla="*/ 179 h 179"/>
                  <a:gd name="T10" fmla="*/ 180 w 180"/>
                  <a:gd name="T11" fmla="*/ 90 h 179"/>
                </a:gdLst>
                <a:ahLst/>
                <a:cxnLst>
                  <a:cxn ang="0">
                    <a:pos x="T0" y="T1"/>
                  </a:cxn>
                  <a:cxn ang="0">
                    <a:pos x="T2" y="T3"/>
                  </a:cxn>
                  <a:cxn ang="0">
                    <a:pos x="T4" y="T5"/>
                  </a:cxn>
                  <a:cxn ang="0">
                    <a:pos x="T6" y="T7"/>
                  </a:cxn>
                  <a:cxn ang="0">
                    <a:pos x="T8" y="T9"/>
                  </a:cxn>
                  <a:cxn ang="0">
                    <a:pos x="T10" y="T11"/>
                  </a:cxn>
                </a:cxnLst>
                <a:rect l="0" t="0" r="r" b="b"/>
                <a:pathLst>
                  <a:path w="180" h="179">
                    <a:moveTo>
                      <a:pt x="180" y="90"/>
                    </a:moveTo>
                    <a:cubicBezTo>
                      <a:pt x="180" y="40"/>
                      <a:pt x="140" y="0"/>
                      <a:pt x="90" y="0"/>
                    </a:cubicBezTo>
                    <a:cubicBezTo>
                      <a:pt x="40" y="0"/>
                      <a:pt x="0" y="40"/>
                      <a:pt x="0" y="90"/>
                    </a:cubicBezTo>
                    <a:cubicBezTo>
                      <a:pt x="0" y="135"/>
                      <a:pt x="33" y="172"/>
                      <a:pt x="76" y="179"/>
                    </a:cubicBezTo>
                    <a:cubicBezTo>
                      <a:pt x="105" y="179"/>
                      <a:pt x="105" y="179"/>
                      <a:pt x="105" y="179"/>
                    </a:cubicBezTo>
                    <a:cubicBezTo>
                      <a:pt x="148" y="172"/>
                      <a:pt x="180" y="135"/>
                      <a:pt x="180" y="90"/>
                    </a:cubicBez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93"/>
              <p:cNvSpPr>
                <a:spLocks/>
              </p:cNvSpPr>
              <p:nvPr/>
            </p:nvSpPr>
            <p:spPr bwMode="auto">
              <a:xfrm>
                <a:off x="6748579" y="2027792"/>
                <a:ext cx="588861" cy="581767"/>
              </a:xfrm>
              <a:custGeom>
                <a:avLst/>
                <a:gdLst>
                  <a:gd name="T0" fmla="*/ 180 w 180"/>
                  <a:gd name="T1" fmla="*/ 90 h 179"/>
                  <a:gd name="T2" fmla="*/ 90 w 180"/>
                  <a:gd name="T3" fmla="*/ 0 h 179"/>
                  <a:gd name="T4" fmla="*/ 0 w 180"/>
                  <a:gd name="T5" fmla="*/ 90 h 179"/>
                  <a:gd name="T6" fmla="*/ 76 w 180"/>
                  <a:gd name="T7" fmla="*/ 179 h 179"/>
                  <a:gd name="T8" fmla="*/ 105 w 180"/>
                  <a:gd name="T9" fmla="*/ 179 h 179"/>
                  <a:gd name="T10" fmla="*/ 180 w 180"/>
                  <a:gd name="T11" fmla="*/ 90 h 179"/>
                </a:gdLst>
                <a:ahLst/>
                <a:cxnLst>
                  <a:cxn ang="0">
                    <a:pos x="T0" y="T1"/>
                  </a:cxn>
                  <a:cxn ang="0">
                    <a:pos x="T2" y="T3"/>
                  </a:cxn>
                  <a:cxn ang="0">
                    <a:pos x="T4" y="T5"/>
                  </a:cxn>
                  <a:cxn ang="0">
                    <a:pos x="T6" y="T7"/>
                  </a:cxn>
                  <a:cxn ang="0">
                    <a:pos x="T8" y="T9"/>
                  </a:cxn>
                  <a:cxn ang="0">
                    <a:pos x="T10" y="T11"/>
                  </a:cxn>
                </a:cxnLst>
                <a:rect l="0" t="0" r="r" b="b"/>
                <a:pathLst>
                  <a:path w="180" h="179">
                    <a:moveTo>
                      <a:pt x="180" y="90"/>
                    </a:moveTo>
                    <a:cubicBezTo>
                      <a:pt x="180" y="40"/>
                      <a:pt x="140" y="0"/>
                      <a:pt x="90" y="0"/>
                    </a:cubicBezTo>
                    <a:cubicBezTo>
                      <a:pt x="40" y="0"/>
                      <a:pt x="0" y="40"/>
                      <a:pt x="0" y="90"/>
                    </a:cubicBezTo>
                    <a:cubicBezTo>
                      <a:pt x="0" y="135"/>
                      <a:pt x="33" y="172"/>
                      <a:pt x="76" y="179"/>
                    </a:cubicBezTo>
                    <a:cubicBezTo>
                      <a:pt x="105" y="179"/>
                      <a:pt x="105" y="179"/>
                      <a:pt x="105" y="179"/>
                    </a:cubicBezTo>
                    <a:cubicBezTo>
                      <a:pt x="148" y="172"/>
                      <a:pt x="180" y="135"/>
                      <a:pt x="180" y="90"/>
                    </a:cubicBez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94"/>
              <p:cNvSpPr>
                <a:spLocks/>
              </p:cNvSpPr>
              <p:nvPr/>
            </p:nvSpPr>
            <p:spPr bwMode="auto">
              <a:xfrm>
                <a:off x="5294162" y="2687601"/>
                <a:ext cx="3497695" cy="741399"/>
              </a:xfrm>
              <a:custGeom>
                <a:avLst/>
                <a:gdLst>
                  <a:gd name="T0" fmla="*/ 91 w 1074"/>
                  <a:gd name="T1" fmla="*/ 96 h 227"/>
                  <a:gd name="T2" fmla="*/ 91 w 1074"/>
                  <a:gd name="T3" fmla="*/ 227 h 227"/>
                  <a:gd name="T4" fmla="*/ 307 w 1074"/>
                  <a:gd name="T5" fmla="*/ 227 h 227"/>
                  <a:gd name="T6" fmla="*/ 307 w 1074"/>
                  <a:gd name="T7" fmla="*/ 96 h 227"/>
                  <a:gd name="T8" fmla="*/ 314 w 1074"/>
                  <a:gd name="T9" fmla="*/ 113 h 227"/>
                  <a:gd name="T10" fmla="*/ 334 w 1074"/>
                  <a:gd name="T11" fmla="*/ 227 h 227"/>
                  <a:gd name="T12" fmla="*/ 402 w 1074"/>
                  <a:gd name="T13" fmla="*/ 227 h 227"/>
                  <a:gd name="T14" fmla="*/ 429 w 1074"/>
                  <a:gd name="T15" fmla="*/ 96 h 227"/>
                  <a:gd name="T16" fmla="*/ 429 w 1074"/>
                  <a:gd name="T17" fmla="*/ 227 h 227"/>
                  <a:gd name="T18" fmla="*/ 645 w 1074"/>
                  <a:gd name="T19" fmla="*/ 227 h 227"/>
                  <a:gd name="T20" fmla="*/ 645 w 1074"/>
                  <a:gd name="T21" fmla="*/ 96 h 227"/>
                  <a:gd name="T22" fmla="*/ 652 w 1074"/>
                  <a:gd name="T23" fmla="*/ 113 h 227"/>
                  <a:gd name="T24" fmla="*/ 672 w 1074"/>
                  <a:gd name="T25" fmla="*/ 227 h 227"/>
                  <a:gd name="T26" fmla="*/ 740 w 1074"/>
                  <a:gd name="T27" fmla="*/ 227 h 227"/>
                  <a:gd name="T28" fmla="*/ 767 w 1074"/>
                  <a:gd name="T29" fmla="*/ 96 h 227"/>
                  <a:gd name="T30" fmla="*/ 767 w 1074"/>
                  <a:gd name="T31" fmla="*/ 227 h 227"/>
                  <a:gd name="T32" fmla="*/ 983 w 1074"/>
                  <a:gd name="T33" fmla="*/ 227 h 227"/>
                  <a:gd name="T34" fmla="*/ 983 w 1074"/>
                  <a:gd name="T35" fmla="*/ 96 h 227"/>
                  <a:gd name="T36" fmla="*/ 990 w 1074"/>
                  <a:gd name="T37" fmla="*/ 113 h 227"/>
                  <a:gd name="T38" fmla="*/ 1010 w 1074"/>
                  <a:gd name="T39" fmla="*/ 227 h 227"/>
                  <a:gd name="T40" fmla="*/ 1074 w 1074"/>
                  <a:gd name="T41" fmla="*/ 227 h 227"/>
                  <a:gd name="T42" fmla="*/ 1029 w 1074"/>
                  <a:gd name="T43" fmla="*/ 48 h 227"/>
                  <a:gd name="T44" fmla="*/ 987 w 1074"/>
                  <a:gd name="T45" fmla="*/ 8 h 227"/>
                  <a:gd name="T46" fmla="*/ 954 w 1074"/>
                  <a:gd name="T47" fmla="*/ 0 h 227"/>
                  <a:gd name="T48" fmla="*/ 952 w 1074"/>
                  <a:gd name="T49" fmla="*/ 0 h 227"/>
                  <a:gd name="T50" fmla="*/ 892 w 1074"/>
                  <a:gd name="T51" fmla="*/ 0 h 227"/>
                  <a:gd name="T52" fmla="*/ 875 w 1074"/>
                  <a:gd name="T53" fmla="*/ 1 h 227"/>
                  <a:gd name="T54" fmla="*/ 859 w 1074"/>
                  <a:gd name="T55" fmla="*/ 0 h 227"/>
                  <a:gd name="T56" fmla="*/ 798 w 1074"/>
                  <a:gd name="T57" fmla="*/ 0 h 227"/>
                  <a:gd name="T58" fmla="*/ 796 w 1074"/>
                  <a:gd name="T59" fmla="*/ 0 h 227"/>
                  <a:gd name="T60" fmla="*/ 764 w 1074"/>
                  <a:gd name="T61" fmla="*/ 8 h 227"/>
                  <a:gd name="T62" fmla="*/ 706 w 1074"/>
                  <a:gd name="T63" fmla="*/ 75 h 227"/>
                  <a:gd name="T64" fmla="*/ 691 w 1074"/>
                  <a:gd name="T65" fmla="*/ 48 h 227"/>
                  <a:gd name="T66" fmla="*/ 649 w 1074"/>
                  <a:gd name="T67" fmla="*/ 8 h 227"/>
                  <a:gd name="T68" fmla="*/ 616 w 1074"/>
                  <a:gd name="T69" fmla="*/ 0 h 227"/>
                  <a:gd name="T70" fmla="*/ 614 w 1074"/>
                  <a:gd name="T71" fmla="*/ 0 h 227"/>
                  <a:gd name="T72" fmla="*/ 460 w 1074"/>
                  <a:gd name="T73" fmla="*/ 0 h 227"/>
                  <a:gd name="T74" fmla="*/ 458 w 1074"/>
                  <a:gd name="T75" fmla="*/ 0 h 227"/>
                  <a:gd name="T76" fmla="*/ 426 w 1074"/>
                  <a:gd name="T77" fmla="*/ 8 h 227"/>
                  <a:gd name="T78" fmla="*/ 368 w 1074"/>
                  <a:gd name="T79" fmla="*/ 75 h 227"/>
                  <a:gd name="T80" fmla="*/ 353 w 1074"/>
                  <a:gd name="T81" fmla="*/ 48 h 227"/>
                  <a:gd name="T82" fmla="*/ 311 w 1074"/>
                  <a:gd name="T83" fmla="*/ 8 h 227"/>
                  <a:gd name="T84" fmla="*/ 278 w 1074"/>
                  <a:gd name="T85" fmla="*/ 0 h 227"/>
                  <a:gd name="T86" fmla="*/ 276 w 1074"/>
                  <a:gd name="T87" fmla="*/ 0 h 227"/>
                  <a:gd name="T88" fmla="*/ 122 w 1074"/>
                  <a:gd name="T89" fmla="*/ 0 h 227"/>
                  <a:gd name="T90" fmla="*/ 120 w 1074"/>
                  <a:gd name="T91" fmla="*/ 0 h 227"/>
                  <a:gd name="T92" fmla="*/ 88 w 1074"/>
                  <a:gd name="T93" fmla="*/ 8 h 227"/>
                  <a:gd name="T94" fmla="*/ 27 w 1074"/>
                  <a:gd name="T95" fmla="*/ 84 h 227"/>
                  <a:gd name="T96" fmla="*/ 0 w 1074"/>
                  <a:gd name="T97" fmla="*/ 227 h 227"/>
                  <a:gd name="T98" fmla="*/ 64 w 1074"/>
                  <a:gd name="T99" fmla="*/ 227 h 227"/>
                  <a:gd name="T100" fmla="*/ 91 w 1074"/>
                  <a:gd name="T101" fmla="*/ 9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74" h="227">
                    <a:moveTo>
                      <a:pt x="91" y="96"/>
                    </a:moveTo>
                    <a:cubicBezTo>
                      <a:pt x="91" y="227"/>
                      <a:pt x="91" y="227"/>
                      <a:pt x="91" y="227"/>
                    </a:cubicBezTo>
                    <a:cubicBezTo>
                      <a:pt x="307" y="227"/>
                      <a:pt x="307" y="227"/>
                      <a:pt x="307" y="227"/>
                    </a:cubicBezTo>
                    <a:cubicBezTo>
                      <a:pt x="307" y="96"/>
                      <a:pt x="307" y="96"/>
                      <a:pt x="307" y="96"/>
                    </a:cubicBezTo>
                    <a:cubicBezTo>
                      <a:pt x="310" y="101"/>
                      <a:pt x="312" y="107"/>
                      <a:pt x="314" y="113"/>
                    </a:cubicBezTo>
                    <a:cubicBezTo>
                      <a:pt x="323" y="138"/>
                      <a:pt x="331" y="174"/>
                      <a:pt x="334" y="227"/>
                    </a:cubicBezTo>
                    <a:cubicBezTo>
                      <a:pt x="402" y="227"/>
                      <a:pt x="402" y="227"/>
                      <a:pt x="402" y="227"/>
                    </a:cubicBezTo>
                    <a:cubicBezTo>
                      <a:pt x="406" y="160"/>
                      <a:pt x="418" y="119"/>
                      <a:pt x="429" y="96"/>
                    </a:cubicBezTo>
                    <a:cubicBezTo>
                      <a:pt x="429" y="227"/>
                      <a:pt x="429" y="227"/>
                      <a:pt x="429" y="227"/>
                    </a:cubicBezTo>
                    <a:cubicBezTo>
                      <a:pt x="645" y="227"/>
                      <a:pt x="645" y="227"/>
                      <a:pt x="645" y="227"/>
                    </a:cubicBezTo>
                    <a:cubicBezTo>
                      <a:pt x="645" y="96"/>
                      <a:pt x="645" y="96"/>
                      <a:pt x="645" y="96"/>
                    </a:cubicBezTo>
                    <a:cubicBezTo>
                      <a:pt x="648" y="101"/>
                      <a:pt x="650" y="107"/>
                      <a:pt x="652" y="113"/>
                    </a:cubicBezTo>
                    <a:cubicBezTo>
                      <a:pt x="661" y="138"/>
                      <a:pt x="669" y="174"/>
                      <a:pt x="672" y="227"/>
                    </a:cubicBezTo>
                    <a:cubicBezTo>
                      <a:pt x="740" y="227"/>
                      <a:pt x="740" y="227"/>
                      <a:pt x="740" y="227"/>
                    </a:cubicBezTo>
                    <a:cubicBezTo>
                      <a:pt x="744" y="160"/>
                      <a:pt x="756" y="119"/>
                      <a:pt x="767" y="96"/>
                    </a:cubicBezTo>
                    <a:cubicBezTo>
                      <a:pt x="767" y="227"/>
                      <a:pt x="767" y="227"/>
                      <a:pt x="767" y="227"/>
                    </a:cubicBezTo>
                    <a:cubicBezTo>
                      <a:pt x="983" y="227"/>
                      <a:pt x="983" y="227"/>
                      <a:pt x="983" y="227"/>
                    </a:cubicBezTo>
                    <a:cubicBezTo>
                      <a:pt x="983" y="96"/>
                      <a:pt x="983" y="96"/>
                      <a:pt x="983" y="96"/>
                    </a:cubicBezTo>
                    <a:cubicBezTo>
                      <a:pt x="986" y="101"/>
                      <a:pt x="988" y="107"/>
                      <a:pt x="990" y="113"/>
                    </a:cubicBezTo>
                    <a:cubicBezTo>
                      <a:pt x="999" y="138"/>
                      <a:pt x="1007" y="174"/>
                      <a:pt x="1010" y="227"/>
                    </a:cubicBezTo>
                    <a:cubicBezTo>
                      <a:pt x="1074" y="227"/>
                      <a:pt x="1074" y="227"/>
                      <a:pt x="1074" y="227"/>
                    </a:cubicBezTo>
                    <a:cubicBezTo>
                      <a:pt x="1069" y="136"/>
                      <a:pt x="1052" y="82"/>
                      <a:pt x="1029" y="48"/>
                    </a:cubicBezTo>
                    <a:cubicBezTo>
                      <a:pt x="1016" y="28"/>
                      <a:pt x="1001" y="15"/>
                      <a:pt x="987" y="8"/>
                    </a:cubicBezTo>
                    <a:cubicBezTo>
                      <a:pt x="973" y="1"/>
                      <a:pt x="961" y="0"/>
                      <a:pt x="954" y="0"/>
                    </a:cubicBezTo>
                    <a:cubicBezTo>
                      <a:pt x="953" y="0"/>
                      <a:pt x="953" y="0"/>
                      <a:pt x="952" y="0"/>
                    </a:cubicBezTo>
                    <a:cubicBezTo>
                      <a:pt x="892" y="0"/>
                      <a:pt x="892" y="0"/>
                      <a:pt x="892" y="0"/>
                    </a:cubicBezTo>
                    <a:cubicBezTo>
                      <a:pt x="886" y="0"/>
                      <a:pt x="881" y="1"/>
                      <a:pt x="875" y="1"/>
                    </a:cubicBezTo>
                    <a:cubicBezTo>
                      <a:pt x="870" y="1"/>
                      <a:pt x="864" y="0"/>
                      <a:pt x="859" y="0"/>
                    </a:cubicBezTo>
                    <a:cubicBezTo>
                      <a:pt x="798" y="0"/>
                      <a:pt x="798" y="0"/>
                      <a:pt x="798" y="0"/>
                    </a:cubicBezTo>
                    <a:cubicBezTo>
                      <a:pt x="797" y="0"/>
                      <a:pt x="797" y="0"/>
                      <a:pt x="796" y="0"/>
                    </a:cubicBezTo>
                    <a:cubicBezTo>
                      <a:pt x="789" y="0"/>
                      <a:pt x="777" y="1"/>
                      <a:pt x="764" y="8"/>
                    </a:cubicBezTo>
                    <a:cubicBezTo>
                      <a:pt x="744" y="18"/>
                      <a:pt x="722" y="39"/>
                      <a:pt x="706" y="75"/>
                    </a:cubicBezTo>
                    <a:cubicBezTo>
                      <a:pt x="702" y="65"/>
                      <a:pt x="697" y="56"/>
                      <a:pt x="691" y="48"/>
                    </a:cubicBezTo>
                    <a:cubicBezTo>
                      <a:pt x="678" y="28"/>
                      <a:pt x="663" y="15"/>
                      <a:pt x="649" y="8"/>
                    </a:cubicBezTo>
                    <a:cubicBezTo>
                      <a:pt x="635" y="1"/>
                      <a:pt x="623" y="0"/>
                      <a:pt x="616" y="0"/>
                    </a:cubicBezTo>
                    <a:cubicBezTo>
                      <a:pt x="615" y="0"/>
                      <a:pt x="615" y="0"/>
                      <a:pt x="614" y="0"/>
                    </a:cubicBezTo>
                    <a:cubicBezTo>
                      <a:pt x="460" y="0"/>
                      <a:pt x="460" y="0"/>
                      <a:pt x="460" y="0"/>
                    </a:cubicBezTo>
                    <a:cubicBezTo>
                      <a:pt x="459" y="0"/>
                      <a:pt x="459" y="0"/>
                      <a:pt x="458" y="0"/>
                    </a:cubicBezTo>
                    <a:cubicBezTo>
                      <a:pt x="451" y="0"/>
                      <a:pt x="439" y="1"/>
                      <a:pt x="426" y="8"/>
                    </a:cubicBezTo>
                    <a:cubicBezTo>
                      <a:pt x="406" y="18"/>
                      <a:pt x="384" y="39"/>
                      <a:pt x="368" y="75"/>
                    </a:cubicBezTo>
                    <a:cubicBezTo>
                      <a:pt x="364" y="65"/>
                      <a:pt x="359" y="56"/>
                      <a:pt x="353" y="48"/>
                    </a:cubicBezTo>
                    <a:cubicBezTo>
                      <a:pt x="340" y="28"/>
                      <a:pt x="325" y="15"/>
                      <a:pt x="311" y="8"/>
                    </a:cubicBezTo>
                    <a:cubicBezTo>
                      <a:pt x="297" y="1"/>
                      <a:pt x="285" y="0"/>
                      <a:pt x="278" y="0"/>
                    </a:cubicBezTo>
                    <a:cubicBezTo>
                      <a:pt x="277" y="0"/>
                      <a:pt x="277" y="0"/>
                      <a:pt x="276" y="0"/>
                    </a:cubicBezTo>
                    <a:cubicBezTo>
                      <a:pt x="122" y="0"/>
                      <a:pt x="122" y="0"/>
                      <a:pt x="122" y="0"/>
                    </a:cubicBezTo>
                    <a:cubicBezTo>
                      <a:pt x="121" y="0"/>
                      <a:pt x="121" y="0"/>
                      <a:pt x="120" y="0"/>
                    </a:cubicBezTo>
                    <a:cubicBezTo>
                      <a:pt x="113" y="0"/>
                      <a:pt x="101" y="1"/>
                      <a:pt x="88" y="8"/>
                    </a:cubicBezTo>
                    <a:cubicBezTo>
                      <a:pt x="66" y="19"/>
                      <a:pt x="43" y="42"/>
                      <a:pt x="27" y="84"/>
                    </a:cubicBezTo>
                    <a:cubicBezTo>
                      <a:pt x="13" y="117"/>
                      <a:pt x="4" y="163"/>
                      <a:pt x="0" y="227"/>
                    </a:cubicBezTo>
                    <a:cubicBezTo>
                      <a:pt x="64" y="227"/>
                      <a:pt x="64" y="227"/>
                      <a:pt x="64" y="227"/>
                    </a:cubicBezTo>
                    <a:cubicBezTo>
                      <a:pt x="68" y="160"/>
                      <a:pt x="80" y="119"/>
                      <a:pt x="91" y="96"/>
                    </a:cubicBez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Oval 95"/>
              <p:cNvSpPr>
                <a:spLocks noChangeArrowheads="1"/>
              </p:cNvSpPr>
              <p:nvPr/>
            </p:nvSpPr>
            <p:spPr bwMode="auto">
              <a:xfrm>
                <a:off x="7851808" y="2027792"/>
                <a:ext cx="585315" cy="585315"/>
              </a:xfrm>
              <a:prstGeom prst="ellipse">
                <a:avLst/>
              </a:pr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2" name="组合 21"/>
          <p:cNvGrpSpPr/>
          <p:nvPr userDrawn="1"/>
        </p:nvGrpSpPr>
        <p:grpSpPr>
          <a:xfrm>
            <a:off x="661192" y="1207483"/>
            <a:ext cx="2324020" cy="4831077"/>
            <a:chOff x="661192" y="1207483"/>
            <a:chExt cx="2324020" cy="4831077"/>
          </a:xfrm>
        </p:grpSpPr>
        <p:sp>
          <p:nvSpPr>
            <p:cNvPr id="23" name="矩形 22"/>
            <p:cNvSpPr/>
            <p:nvPr/>
          </p:nvSpPr>
          <p:spPr>
            <a:xfrm rot="18972798">
              <a:off x="842104" y="3462574"/>
              <a:ext cx="980279" cy="758924"/>
            </a:xfrm>
            <a:prstGeom prst="rect">
              <a:avLst/>
            </a:prstGeom>
            <a:solidFill>
              <a:srgbClr val="FFFFFF"/>
            </a:solidFill>
            <a:ln w="7620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661192" y="1207483"/>
              <a:ext cx="2324020" cy="4831077"/>
              <a:chOff x="661192" y="1207483"/>
              <a:chExt cx="2324020" cy="4831077"/>
            </a:xfrm>
          </p:grpSpPr>
          <p:sp>
            <p:nvSpPr>
              <p:cNvPr id="25" name="五边形 24"/>
              <p:cNvSpPr/>
              <p:nvPr/>
            </p:nvSpPr>
            <p:spPr>
              <a:xfrm rot="5400000">
                <a:off x="1247910" y="2629856"/>
                <a:ext cx="1466576" cy="685163"/>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661192" y="1207483"/>
                <a:ext cx="2324020" cy="4831077"/>
                <a:chOff x="3403600" y="2557463"/>
                <a:chExt cx="665163" cy="1382713"/>
              </a:xfrm>
            </p:grpSpPr>
            <p:sp>
              <p:nvSpPr>
                <p:cNvPr id="27" name="Freeform 96"/>
                <p:cNvSpPr>
                  <a:spLocks noEditPoints="1"/>
                </p:cNvSpPr>
                <p:nvPr/>
              </p:nvSpPr>
              <p:spPr bwMode="auto">
                <a:xfrm>
                  <a:off x="3403600" y="2852738"/>
                  <a:ext cx="665163" cy="1087438"/>
                </a:xfrm>
                <a:custGeom>
                  <a:avLst/>
                  <a:gdLst>
                    <a:gd name="T0" fmla="*/ 248 w 457"/>
                    <a:gd name="T1" fmla="*/ 336 h 746"/>
                    <a:gd name="T2" fmla="*/ 267 w 457"/>
                    <a:gd name="T3" fmla="*/ 697 h 746"/>
                    <a:gd name="T4" fmla="*/ 365 w 457"/>
                    <a:gd name="T5" fmla="*/ 697 h 746"/>
                    <a:gd name="T6" fmla="*/ 373 w 457"/>
                    <a:gd name="T7" fmla="*/ 114 h 746"/>
                    <a:gd name="T8" fmla="*/ 391 w 457"/>
                    <a:gd name="T9" fmla="*/ 349 h 746"/>
                    <a:gd name="T10" fmla="*/ 423 w 457"/>
                    <a:gd name="T11" fmla="*/ 383 h 746"/>
                    <a:gd name="T12" fmla="*/ 457 w 457"/>
                    <a:gd name="T13" fmla="*/ 276 h 746"/>
                    <a:gd name="T14" fmla="*/ 369 w 457"/>
                    <a:gd name="T15" fmla="*/ 9 h 746"/>
                    <a:gd name="T16" fmla="*/ 335 w 457"/>
                    <a:gd name="T17" fmla="*/ 0 h 746"/>
                    <a:gd name="T18" fmla="*/ 179 w 457"/>
                    <a:gd name="T19" fmla="*/ 0 h 746"/>
                    <a:gd name="T20" fmla="*/ 71 w 457"/>
                    <a:gd name="T21" fmla="*/ 130 h 746"/>
                    <a:gd name="T22" fmla="*/ 66 w 457"/>
                    <a:gd name="T23" fmla="*/ 156 h 746"/>
                    <a:gd name="T24" fmla="*/ 60 w 457"/>
                    <a:gd name="T25" fmla="*/ 353 h 746"/>
                    <a:gd name="T26" fmla="*/ 93 w 457"/>
                    <a:gd name="T27" fmla="*/ 383 h 746"/>
                    <a:gd name="T28" fmla="*/ 121 w 457"/>
                    <a:gd name="T29" fmla="*/ 276 h 746"/>
                    <a:gd name="T30" fmla="*/ 129 w 457"/>
                    <a:gd name="T31" fmla="*/ 166 h 746"/>
                    <a:gd name="T32" fmla="*/ 149 w 457"/>
                    <a:gd name="T33" fmla="*/ 97 h 746"/>
                    <a:gd name="T34" fmla="*/ 133 w 457"/>
                    <a:gd name="T35" fmla="*/ 203 h 746"/>
                    <a:gd name="T36" fmla="*/ 158 w 457"/>
                    <a:gd name="T37" fmla="*/ 197 h 746"/>
                    <a:gd name="T38" fmla="*/ 113 w 457"/>
                    <a:gd name="T39" fmla="*/ 431 h 746"/>
                    <a:gd name="T40" fmla="*/ 54 w 457"/>
                    <a:gd name="T41" fmla="*/ 368 h 746"/>
                    <a:gd name="T42" fmla="*/ 49 w 457"/>
                    <a:gd name="T43" fmla="*/ 298 h 746"/>
                    <a:gd name="T44" fmla="*/ 0 w 457"/>
                    <a:gd name="T45" fmla="*/ 327 h 746"/>
                    <a:gd name="T46" fmla="*/ 117 w 457"/>
                    <a:gd name="T47" fmla="*/ 444 h 746"/>
                    <a:gd name="T48" fmla="*/ 149 w 457"/>
                    <a:gd name="T49" fmla="*/ 697 h 746"/>
                    <a:gd name="T50" fmla="*/ 248 w 457"/>
                    <a:gd name="T51" fmla="*/ 697 h 746"/>
                    <a:gd name="T52" fmla="*/ 241 w 457"/>
                    <a:gd name="T53" fmla="*/ 82 h 746"/>
                    <a:gd name="T54" fmla="*/ 257 w 457"/>
                    <a:gd name="T55" fmla="*/ 85 h 746"/>
                    <a:gd name="T56" fmla="*/ 273 w 457"/>
                    <a:gd name="T57" fmla="*/ 82 h 746"/>
                    <a:gd name="T58" fmla="*/ 259 w 457"/>
                    <a:gd name="T59" fmla="*/ 289 h 746"/>
                    <a:gd name="T60" fmla="*/ 219 w 457"/>
                    <a:gd name="T61" fmla="*/ 243 h 746"/>
                    <a:gd name="T62" fmla="*/ 257 w 457"/>
                    <a:gd name="T63" fmla="*/ 33 h 746"/>
                    <a:gd name="T64" fmla="*/ 280 w 457"/>
                    <a:gd name="T65" fmla="*/ 63 h 746"/>
                    <a:gd name="T66" fmla="*/ 257 w 457"/>
                    <a:gd name="T67" fmla="*/ 73 h 746"/>
                    <a:gd name="T68" fmla="*/ 234 w 457"/>
                    <a:gd name="T69" fmla="*/ 63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7" h="746">
                      <a:moveTo>
                        <a:pt x="248" y="697"/>
                      </a:moveTo>
                      <a:cubicBezTo>
                        <a:pt x="248" y="336"/>
                        <a:pt x="248" y="336"/>
                        <a:pt x="248" y="336"/>
                      </a:cubicBezTo>
                      <a:cubicBezTo>
                        <a:pt x="267" y="336"/>
                        <a:pt x="267" y="336"/>
                        <a:pt x="267" y="336"/>
                      </a:cubicBezTo>
                      <a:cubicBezTo>
                        <a:pt x="267" y="697"/>
                        <a:pt x="267" y="697"/>
                        <a:pt x="267" y="697"/>
                      </a:cubicBezTo>
                      <a:cubicBezTo>
                        <a:pt x="267" y="724"/>
                        <a:pt x="289" y="746"/>
                        <a:pt x="316" y="746"/>
                      </a:cubicBezTo>
                      <a:cubicBezTo>
                        <a:pt x="343" y="746"/>
                        <a:pt x="365" y="724"/>
                        <a:pt x="365" y="697"/>
                      </a:cubicBezTo>
                      <a:cubicBezTo>
                        <a:pt x="365" y="97"/>
                        <a:pt x="365" y="97"/>
                        <a:pt x="365" y="97"/>
                      </a:cubicBezTo>
                      <a:cubicBezTo>
                        <a:pt x="368" y="102"/>
                        <a:pt x="370" y="107"/>
                        <a:pt x="373" y="114"/>
                      </a:cubicBezTo>
                      <a:cubicBezTo>
                        <a:pt x="384" y="145"/>
                        <a:pt x="393" y="196"/>
                        <a:pt x="393" y="276"/>
                      </a:cubicBezTo>
                      <a:cubicBezTo>
                        <a:pt x="393" y="298"/>
                        <a:pt x="393" y="323"/>
                        <a:pt x="391" y="349"/>
                      </a:cubicBezTo>
                      <a:cubicBezTo>
                        <a:pt x="390" y="367"/>
                        <a:pt x="403" y="382"/>
                        <a:pt x="421" y="383"/>
                      </a:cubicBezTo>
                      <a:cubicBezTo>
                        <a:pt x="422" y="383"/>
                        <a:pt x="422" y="383"/>
                        <a:pt x="423" y="383"/>
                      </a:cubicBezTo>
                      <a:cubicBezTo>
                        <a:pt x="440" y="383"/>
                        <a:pt x="454" y="370"/>
                        <a:pt x="455" y="353"/>
                      </a:cubicBezTo>
                      <a:cubicBezTo>
                        <a:pt x="457" y="325"/>
                        <a:pt x="457" y="300"/>
                        <a:pt x="457" y="276"/>
                      </a:cubicBezTo>
                      <a:cubicBezTo>
                        <a:pt x="457" y="156"/>
                        <a:pt x="438" y="89"/>
                        <a:pt x="412" y="49"/>
                      </a:cubicBezTo>
                      <a:cubicBezTo>
                        <a:pt x="398" y="29"/>
                        <a:pt x="383" y="16"/>
                        <a:pt x="369" y="9"/>
                      </a:cubicBezTo>
                      <a:cubicBezTo>
                        <a:pt x="355" y="2"/>
                        <a:pt x="343" y="0"/>
                        <a:pt x="336" y="0"/>
                      </a:cubicBezTo>
                      <a:cubicBezTo>
                        <a:pt x="336" y="0"/>
                        <a:pt x="335" y="0"/>
                        <a:pt x="335" y="0"/>
                      </a:cubicBezTo>
                      <a:cubicBezTo>
                        <a:pt x="180" y="0"/>
                        <a:pt x="180" y="0"/>
                        <a:pt x="180" y="0"/>
                      </a:cubicBezTo>
                      <a:cubicBezTo>
                        <a:pt x="180" y="0"/>
                        <a:pt x="179" y="0"/>
                        <a:pt x="179" y="0"/>
                      </a:cubicBezTo>
                      <a:cubicBezTo>
                        <a:pt x="167" y="0"/>
                        <a:pt x="142" y="5"/>
                        <a:pt x="119" y="28"/>
                      </a:cubicBezTo>
                      <a:cubicBezTo>
                        <a:pt x="100" y="48"/>
                        <a:pt x="82" y="80"/>
                        <a:pt x="71" y="130"/>
                      </a:cubicBezTo>
                      <a:cubicBezTo>
                        <a:pt x="69" y="138"/>
                        <a:pt x="67" y="147"/>
                        <a:pt x="66" y="156"/>
                      </a:cubicBezTo>
                      <a:cubicBezTo>
                        <a:pt x="66" y="156"/>
                        <a:pt x="66" y="156"/>
                        <a:pt x="66" y="156"/>
                      </a:cubicBezTo>
                      <a:cubicBezTo>
                        <a:pt x="60" y="189"/>
                        <a:pt x="57" y="228"/>
                        <a:pt x="57" y="276"/>
                      </a:cubicBezTo>
                      <a:cubicBezTo>
                        <a:pt x="57" y="300"/>
                        <a:pt x="58" y="325"/>
                        <a:pt x="60" y="353"/>
                      </a:cubicBezTo>
                      <a:cubicBezTo>
                        <a:pt x="61" y="370"/>
                        <a:pt x="75" y="383"/>
                        <a:pt x="92" y="383"/>
                      </a:cubicBezTo>
                      <a:cubicBezTo>
                        <a:pt x="92" y="383"/>
                        <a:pt x="93" y="383"/>
                        <a:pt x="93" y="383"/>
                      </a:cubicBezTo>
                      <a:cubicBezTo>
                        <a:pt x="111" y="382"/>
                        <a:pt x="125" y="367"/>
                        <a:pt x="123" y="349"/>
                      </a:cubicBezTo>
                      <a:cubicBezTo>
                        <a:pt x="122" y="323"/>
                        <a:pt x="121" y="298"/>
                        <a:pt x="121" y="276"/>
                      </a:cubicBezTo>
                      <a:cubicBezTo>
                        <a:pt x="121" y="231"/>
                        <a:pt x="124" y="195"/>
                        <a:pt x="129" y="167"/>
                      </a:cubicBezTo>
                      <a:cubicBezTo>
                        <a:pt x="129" y="166"/>
                        <a:pt x="129" y="166"/>
                        <a:pt x="129" y="166"/>
                      </a:cubicBezTo>
                      <a:cubicBezTo>
                        <a:pt x="130" y="158"/>
                        <a:pt x="132" y="150"/>
                        <a:pt x="134" y="143"/>
                      </a:cubicBezTo>
                      <a:cubicBezTo>
                        <a:pt x="138" y="123"/>
                        <a:pt x="144" y="108"/>
                        <a:pt x="149" y="97"/>
                      </a:cubicBezTo>
                      <a:cubicBezTo>
                        <a:pt x="149" y="189"/>
                        <a:pt x="149" y="189"/>
                        <a:pt x="149" y="189"/>
                      </a:cubicBezTo>
                      <a:cubicBezTo>
                        <a:pt x="133" y="203"/>
                        <a:pt x="133" y="203"/>
                        <a:pt x="133" y="203"/>
                      </a:cubicBezTo>
                      <a:cubicBezTo>
                        <a:pt x="133" y="209"/>
                        <a:pt x="132" y="215"/>
                        <a:pt x="132" y="221"/>
                      </a:cubicBezTo>
                      <a:cubicBezTo>
                        <a:pt x="158" y="197"/>
                        <a:pt x="158" y="197"/>
                        <a:pt x="158" y="197"/>
                      </a:cubicBezTo>
                      <a:cubicBezTo>
                        <a:pt x="254" y="301"/>
                        <a:pt x="254" y="301"/>
                        <a:pt x="254" y="301"/>
                      </a:cubicBezTo>
                      <a:cubicBezTo>
                        <a:pt x="113" y="431"/>
                        <a:pt x="113" y="431"/>
                        <a:pt x="113" y="431"/>
                      </a:cubicBezTo>
                      <a:cubicBezTo>
                        <a:pt x="72" y="387"/>
                        <a:pt x="72" y="387"/>
                        <a:pt x="72" y="387"/>
                      </a:cubicBezTo>
                      <a:cubicBezTo>
                        <a:pt x="64" y="383"/>
                        <a:pt x="58" y="376"/>
                        <a:pt x="54" y="368"/>
                      </a:cubicBezTo>
                      <a:cubicBezTo>
                        <a:pt x="17" y="327"/>
                        <a:pt x="17" y="327"/>
                        <a:pt x="17" y="327"/>
                      </a:cubicBezTo>
                      <a:cubicBezTo>
                        <a:pt x="49" y="298"/>
                        <a:pt x="49" y="298"/>
                        <a:pt x="49" y="298"/>
                      </a:cubicBezTo>
                      <a:cubicBezTo>
                        <a:pt x="49" y="293"/>
                        <a:pt x="48" y="287"/>
                        <a:pt x="48" y="282"/>
                      </a:cubicBezTo>
                      <a:cubicBezTo>
                        <a:pt x="0" y="327"/>
                        <a:pt x="0" y="327"/>
                        <a:pt x="0" y="327"/>
                      </a:cubicBezTo>
                      <a:cubicBezTo>
                        <a:pt x="112" y="448"/>
                        <a:pt x="112" y="448"/>
                        <a:pt x="112" y="448"/>
                      </a:cubicBezTo>
                      <a:cubicBezTo>
                        <a:pt x="117" y="444"/>
                        <a:pt x="117" y="444"/>
                        <a:pt x="117" y="444"/>
                      </a:cubicBezTo>
                      <a:cubicBezTo>
                        <a:pt x="149" y="414"/>
                        <a:pt x="149" y="414"/>
                        <a:pt x="149" y="414"/>
                      </a:cubicBezTo>
                      <a:cubicBezTo>
                        <a:pt x="149" y="697"/>
                        <a:pt x="149" y="697"/>
                        <a:pt x="149" y="697"/>
                      </a:cubicBezTo>
                      <a:cubicBezTo>
                        <a:pt x="149" y="724"/>
                        <a:pt x="171" y="746"/>
                        <a:pt x="199" y="746"/>
                      </a:cubicBezTo>
                      <a:cubicBezTo>
                        <a:pt x="226" y="746"/>
                        <a:pt x="248" y="724"/>
                        <a:pt x="248" y="697"/>
                      </a:cubicBezTo>
                      <a:close/>
                      <a:moveTo>
                        <a:pt x="219" y="243"/>
                      </a:moveTo>
                      <a:cubicBezTo>
                        <a:pt x="241" y="82"/>
                        <a:pt x="241" y="82"/>
                        <a:pt x="241" y="82"/>
                      </a:cubicBezTo>
                      <a:cubicBezTo>
                        <a:pt x="246" y="84"/>
                        <a:pt x="252" y="85"/>
                        <a:pt x="257" y="85"/>
                      </a:cubicBezTo>
                      <a:cubicBezTo>
                        <a:pt x="257" y="85"/>
                        <a:pt x="257" y="85"/>
                        <a:pt x="257" y="85"/>
                      </a:cubicBezTo>
                      <a:cubicBezTo>
                        <a:pt x="257" y="85"/>
                        <a:pt x="257" y="85"/>
                        <a:pt x="257" y="85"/>
                      </a:cubicBezTo>
                      <a:cubicBezTo>
                        <a:pt x="263" y="85"/>
                        <a:pt x="268" y="84"/>
                        <a:pt x="273" y="82"/>
                      </a:cubicBezTo>
                      <a:cubicBezTo>
                        <a:pt x="295" y="243"/>
                        <a:pt x="295" y="243"/>
                        <a:pt x="295" y="243"/>
                      </a:cubicBezTo>
                      <a:cubicBezTo>
                        <a:pt x="259" y="289"/>
                        <a:pt x="259" y="289"/>
                        <a:pt x="259" y="289"/>
                      </a:cubicBezTo>
                      <a:cubicBezTo>
                        <a:pt x="233" y="261"/>
                        <a:pt x="233" y="261"/>
                        <a:pt x="233" y="261"/>
                      </a:cubicBezTo>
                      <a:lnTo>
                        <a:pt x="219" y="243"/>
                      </a:lnTo>
                      <a:close/>
                      <a:moveTo>
                        <a:pt x="242" y="33"/>
                      </a:moveTo>
                      <a:cubicBezTo>
                        <a:pt x="257" y="33"/>
                        <a:pt x="257" y="33"/>
                        <a:pt x="257" y="33"/>
                      </a:cubicBezTo>
                      <a:cubicBezTo>
                        <a:pt x="272" y="33"/>
                        <a:pt x="272" y="33"/>
                        <a:pt x="272" y="33"/>
                      </a:cubicBezTo>
                      <a:cubicBezTo>
                        <a:pt x="280" y="63"/>
                        <a:pt x="280" y="63"/>
                        <a:pt x="280" y="63"/>
                      </a:cubicBezTo>
                      <a:cubicBezTo>
                        <a:pt x="279" y="65"/>
                        <a:pt x="279" y="65"/>
                        <a:pt x="279" y="65"/>
                      </a:cubicBezTo>
                      <a:cubicBezTo>
                        <a:pt x="273" y="70"/>
                        <a:pt x="265" y="73"/>
                        <a:pt x="257" y="73"/>
                      </a:cubicBezTo>
                      <a:cubicBezTo>
                        <a:pt x="250" y="73"/>
                        <a:pt x="242" y="70"/>
                        <a:pt x="236" y="65"/>
                      </a:cubicBezTo>
                      <a:cubicBezTo>
                        <a:pt x="234" y="63"/>
                        <a:pt x="234" y="63"/>
                        <a:pt x="234" y="63"/>
                      </a:cubicBezTo>
                      <a:lnTo>
                        <a:pt x="242" y="33"/>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Oval 97"/>
                <p:cNvSpPr>
                  <a:spLocks noChangeArrowheads="1"/>
                </p:cNvSpPr>
                <p:nvPr/>
              </p:nvSpPr>
              <p:spPr bwMode="auto">
                <a:xfrm>
                  <a:off x="3646488" y="2557463"/>
                  <a:ext cx="263525" cy="261938"/>
                </a:xfrm>
                <a:prstGeom prst="ellipse">
                  <a:avLst/>
                </a:pr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grpSp>
        <p:nvGrpSpPr>
          <p:cNvPr id="32" name="组合 31"/>
          <p:cNvGrpSpPr/>
          <p:nvPr userDrawn="1"/>
        </p:nvGrpSpPr>
        <p:grpSpPr>
          <a:xfrm>
            <a:off x="3103261" y="1264265"/>
            <a:ext cx="6570775" cy="1836928"/>
            <a:chOff x="3103261" y="1596638"/>
            <a:chExt cx="6570775" cy="1836928"/>
          </a:xfrm>
        </p:grpSpPr>
        <p:sp>
          <p:nvSpPr>
            <p:cNvPr id="29" name="文本框 28"/>
            <p:cNvSpPr txBox="1"/>
            <p:nvPr userDrawn="1"/>
          </p:nvSpPr>
          <p:spPr>
            <a:xfrm>
              <a:off x="3191285" y="1596638"/>
              <a:ext cx="3249608" cy="461665"/>
            </a:xfrm>
            <a:prstGeom prst="rect">
              <a:avLst/>
            </a:prstGeom>
            <a:noFill/>
          </p:spPr>
          <p:txBody>
            <a:bodyPr wrap="none" rtlCol="0">
              <a:spAutoFit/>
            </a:bodyPr>
            <a:lstStyle/>
            <a:p>
              <a:r>
                <a:rPr lang="zh-CN" altLang="en-US" sz="1800" dirty="0" smtClean="0">
                  <a:solidFill>
                    <a:srgbClr val="595959"/>
                  </a:solidFill>
                </a:rPr>
                <a:t>布衣公子系列</a:t>
              </a:r>
              <a:r>
                <a:rPr lang="en-US" altLang="zh-CN" sz="1800" dirty="0" smtClean="0">
                  <a:solidFill>
                    <a:srgbClr val="595959"/>
                  </a:solidFill>
                </a:rPr>
                <a:t>PPT</a:t>
              </a:r>
              <a:r>
                <a:rPr lang="zh-CN" altLang="en-US" sz="2400" b="0" dirty="0" smtClean="0">
                  <a:solidFill>
                    <a:srgbClr val="5FC9E1"/>
                  </a:solidFill>
                </a:rPr>
                <a:t>新</a:t>
              </a:r>
              <a:r>
                <a:rPr lang="zh-CN" altLang="en-US" sz="1800" dirty="0" smtClean="0">
                  <a:solidFill>
                    <a:srgbClr val="595959"/>
                  </a:solidFill>
                </a:rPr>
                <a:t>教程之二</a:t>
              </a:r>
              <a:endParaRPr lang="en-US" altLang="zh-CN" sz="1800" dirty="0" smtClean="0">
                <a:solidFill>
                  <a:srgbClr val="595959"/>
                </a:solidFill>
              </a:endParaRPr>
            </a:p>
          </p:txBody>
        </p:sp>
        <p:sp>
          <p:nvSpPr>
            <p:cNvPr id="30" name="矩形 29"/>
            <p:cNvSpPr/>
            <p:nvPr userDrawn="1"/>
          </p:nvSpPr>
          <p:spPr>
            <a:xfrm>
              <a:off x="5488274" y="2033183"/>
              <a:ext cx="4185762" cy="1292662"/>
            </a:xfrm>
            <a:prstGeom prst="rect">
              <a:avLst/>
            </a:prstGeom>
            <a:effectLst/>
          </p:spPr>
          <p:txBody>
            <a:bodyPr wrap="none">
              <a:spAutoFit/>
            </a:bodyPr>
            <a:lstStyle/>
            <a:p>
              <a:pPr algn="ctr"/>
              <a:r>
                <a:rPr lang="zh-CN" altLang="en-US" sz="7800" b="1" dirty="0" smtClean="0">
                  <a:solidFill>
                    <a:srgbClr val="595959"/>
                  </a:solidFill>
                </a:rPr>
                <a:t>小白起步</a:t>
              </a:r>
              <a:endParaRPr lang="zh-CN" altLang="en-US" sz="7800" b="1" dirty="0">
                <a:solidFill>
                  <a:srgbClr val="595959"/>
                </a:solidFill>
              </a:endParaRPr>
            </a:p>
          </p:txBody>
        </p:sp>
        <p:sp>
          <p:nvSpPr>
            <p:cNvPr id="31" name="矩形 30"/>
            <p:cNvSpPr/>
            <p:nvPr userDrawn="1"/>
          </p:nvSpPr>
          <p:spPr>
            <a:xfrm>
              <a:off x="3103261" y="1956238"/>
              <a:ext cx="2428870" cy="1477328"/>
            </a:xfrm>
            <a:prstGeom prst="rect">
              <a:avLst/>
            </a:prstGeom>
            <a:effectLst/>
          </p:spPr>
          <p:txBody>
            <a:bodyPr wrap="none">
              <a:spAutoFit/>
            </a:bodyPr>
            <a:lstStyle/>
            <a:p>
              <a:pPr algn="ctr"/>
              <a:r>
                <a:rPr lang="en-US" altLang="zh-CN" sz="9000" b="1" dirty="0">
                  <a:solidFill>
                    <a:srgbClr val="5FC9E1"/>
                  </a:solidFill>
                  <a:latin typeface="Arial" panose="020B0604020202020204" pitchFamily="34" charset="0"/>
                  <a:ea typeface="Arial Unicode MS" panose="020B0604020202020204" pitchFamily="34" charset="-122"/>
                  <a:cs typeface="Arial" panose="020B0604020202020204" pitchFamily="34" charset="0"/>
                </a:rPr>
                <a:t>PPT</a:t>
              </a:r>
              <a:endParaRPr lang="zh-CN" altLang="en-US" sz="9000" b="1" dirty="0">
                <a:solidFill>
                  <a:srgbClr val="5FC9E1"/>
                </a:solidFill>
                <a:latin typeface="Arial" panose="020B0604020202020204" pitchFamily="34" charset="0"/>
                <a:ea typeface="Arial Unicode MS" panose="020B0604020202020204" pitchFamily="34" charset="-122"/>
                <a:cs typeface="Arial" panose="020B0604020202020204" pitchFamily="34" charset="0"/>
              </a:endParaRPr>
            </a:p>
          </p:txBody>
        </p:sp>
      </p:grpSp>
      <p:sp>
        <p:nvSpPr>
          <p:cNvPr id="35" name="圆角矩形 34"/>
          <p:cNvSpPr/>
          <p:nvPr userDrawn="1"/>
        </p:nvSpPr>
        <p:spPr>
          <a:xfrm>
            <a:off x="7709297" y="3198158"/>
            <a:ext cx="1747728" cy="335381"/>
          </a:xfrm>
          <a:prstGeom prst="roundRect">
            <a:avLst>
              <a:gd name="adj" fmla="val 50000"/>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布衣公子作品</a:t>
            </a:r>
            <a:endParaRPr lang="zh-CN" altLang="en-US" dirty="0"/>
          </a:p>
        </p:txBody>
      </p:sp>
    </p:spTree>
    <p:extLst>
      <p:ext uri="{BB962C8B-B14F-4D97-AF65-F5344CB8AC3E}">
        <p14:creationId xmlns:p14="http://schemas.microsoft.com/office/powerpoint/2010/main" val="922389455"/>
      </p:ext>
    </p:extLst>
  </p:cSld>
  <p:clrMapOvr>
    <a:masterClrMapping/>
  </p:clrMapOvr>
  <p:transition>
    <p:newsflash/>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自定义版式">
    <p:bg>
      <p:bgPr>
        <a:solidFill>
          <a:srgbClr val="5FC9E1"/>
        </a:solidFill>
        <a:effectLst/>
      </p:bgPr>
    </p:bg>
    <p:spTree>
      <p:nvGrpSpPr>
        <p:cNvPr id="1" name=""/>
        <p:cNvGrpSpPr/>
        <p:nvPr/>
      </p:nvGrpSpPr>
      <p:grpSpPr>
        <a:xfrm>
          <a:off x="0" y="0"/>
          <a:ext cx="0" cy="0"/>
          <a:chOff x="0" y="0"/>
          <a:chExt cx="0" cy="0"/>
        </a:xfrm>
      </p:grpSpPr>
      <p:grpSp>
        <p:nvGrpSpPr>
          <p:cNvPr id="20" name="组合 19"/>
          <p:cNvGrpSpPr/>
          <p:nvPr userDrawn="1"/>
        </p:nvGrpSpPr>
        <p:grpSpPr>
          <a:xfrm>
            <a:off x="-1757522" y="-4480892"/>
            <a:ext cx="15707044" cy="15819784"/>
            <a:chOff x="3258810" y="-5464233"/>
            <a:chExt cx="15707044" cy="15819784"/>
          </a:xfrm>
          <a:solidFill>
            <a:srgbClr val="FFFFFF">
              <a:alpha val="40000"/>
            </a:srgbClr>
          </a:solidFill>
        </p:grpSpPr>
        <p:grpSp>
          <p:nvGrpSpPr>
            <p:cNvPr id="21" name="组合 20"/>
            <p:cNvGrpSpPr/>
            <p:nvPr/>
          </p:nvGrpSpPr>
          <p:grpSpPr>
            <a:xfrm>
              <a:off x="3258810" y="-5464233"/>
              <a:ext cx="15707044" cy="15819784"/>
              <a:chOff x="4447173" y="-5058188"/>
              <a:chExt cx="4865689" cy="4900613"/>
            </a:xfrm>
            <a:grpFill/>
          </p:grpSpPr>
          <p:sp>
            <p:nvSpPr>
              <p:cNvPr id="23" name="Freeform 6"/>
              <p:cNvSpPr>
                <a:spLocks/>
              </p:cNvSpPr>
              <p:nvPr/>
            </p:nvSpPr>
            <p:spPr bwMode="auto">
              <a:xfrm>
                <a:off x="6882718" y="-5057926"/>
                <a:ext cx="775968" cy="2442597"/>
              </a:xfrm>
              <a:custGeom>
                <a:avLst/>
                <a:gdLst>
                  <a:gd name="T0" fmla="*/ 473 w 473"/>
                  <a:gd name="T1" fmla="*/ 0 h 1521"/>
                  <a:gd name="T2" fmla="*/ 250 w 473"/>
                  <a:gd name="T3" fmla="*/ 0 h 1521"/>
                  <a:gd name="T4" fmla="*/ 0 w 473"/>
                  <a:gd name="T5" fmla="*/ 1521 h 1521"/>
                  <a:gd name="T6" fmla="*/ 473 w 473"/>
                  <a:gd name="T7" fmla="*/ 0 h 1521"/>
                  <a:gd name="connsiteX0" fmla="*/ 10334 w 10334"/>
                  <a:gd name="connsiteY0" fmla="*/ 0 h 10116"/>
                  <a:gd name="connsiteX1" fmla="*/ 5619 w 10334"/>
                  <a:gd name="connsiteY1" fmla="*/ 0 h 10116"/>
                  <a:gd name="connsiteX2" fmla="*/ 0 w 10334"/>
                  <a:gd name="connsiteY2" fmla="*/ 10116 h 10116"/>
                  <a:gd name="connsiteX3" fmla="*/ 10334 w 10334"/>
                  <a:gd name="connsiteY3" fmla="*/ 0 h 10116"/>
                </a:gdLst>
                <a:ahLst/>
                <a:cxnLst>
                  <a:cxn ang="0">
                    <a:pos x="connsiteX0" y="connsiteY0"/>
                  </a:cxn>
                  <a:cxn ang="0">
                    <a:pos x="connsiteX1" y="connsiteY1"/>
                  </a:cxn>
                  <a:cxn ang="0">
                    <a:pos x="connsiteX2" y="connsiteY2"/>
                  </a:cxn>
                  <a:cxn ang="0">
                    <a:pos x="connsiteX3" y="connsiteY3"/>
                  </a:cxn>
                </a:cxnLst>
                <a:rect l="l" t="t" r="r" b="b"/>
                <a:pathLst>
                  <a:path w="10334" h="10116">
                    <a:moveTo>
                      <a:pt x="10334" y="0"/>
                    </a:moveTo>
                    <a:lnTo>
                      <a:pt x="5619" y="0"/>
                    </a:lnTo>
                    <a:lnTo>
                      <a:pt x="0" y="10116"/>
                    </a:lnTo>
                    <a:lnTo>
                      <a:pt x="103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7"/>
              <p:cNvSpPr>
                <a:spLocks noEditPoints="1"/>
              </p:cNvSpPr>
              <p:nvPr/>
            </p:nvSpPr>
            <p:spPr bwMode="auto">
              <a:xfrm>
                <a:off x="4447174" y="-5058188"/>
                <a:ext cx="4865688" cy="4900613"/>
              </a:xfrm>
              <a:custGeom>
                <a:avLst/>
                <a:gdLst>
                  <a:gd name="T0" fmla="*/ 1544 w 3065"/>
                  <a:gd name="T1" fmla="*/ 1531 h 3087"/>
                  <a:gd name="T2" fmla="*/ 1548 w 3065"/>
                  <a:gd name="T3" fmla="*/ 1544 h 3087"/>
                  <a:gd name="T4" fmla="*/ 1534 w 3065"/>
                  <a:gd name="T5" fmla="*/ 1539 h 3087"/>
                  <a:gd name="T6" fmla="*/ 1536 w 3065"/>
                  <a:gd name="T7" fmla="*/ 1531 h 3087"/>
                  <a:gd name="T8" fmla="*/ 1528 w 3065"/>
                  <a:gd name="T9" fmla="*/ 1506 h 3087"/>
                  <a:gd name="T10" fmla="*/ 1529 w 3065"/>
                  <a:gd name="T11" fmla="*/ 1531 h 3087"/>
                  <a:gd name="T12" fmla="*/ 556 w 3065"/>
                  <a:gd name="T13" fmla="*/ 0 h 3087"/>
                  <a:gd name="T14" fmla="*/ 1529 w 3065"/>
                  <a:gd name="T15" fmla="*/ 1544 h 3087"/>
                  <a:gd name="T16" fmla="*/ 1526 w 3065"/>
                  <a:gd name="T17" fmla="*/ 1544 h 3087"/>
                  <a:gd name="T18" fmla="*/ 1521 w 3065"/>
                  <a:gd name="T19" fmla="*/ 1542 h 3087"/>
                  <a:gd name="T20" fmla="*/ 0 w 3065"/>
                  <a:gd name="T21" fmla="*/ 0 h 3087"/>
                  <a:gd name="T22" fmla="*/ 1511 w 3065"/>
                  <a:gd name="T23" fmla="*/ 1540 h 3087"/>
                  <a:gd name="T24" fmla="*/ 1488 w 3065"/>
                  <a:gd name="T25" fmla="*/ 1537 h 3087"/>
                  <a:gd name="T26" fmla="*/ 1498 w 3065"/>
                  <a:gd name="T27" fmla="*/ 1542 h 3087"/>
                  <a:gd name="T28" fmla="*/ 0 w 3065"/>
                  <a:gd name="T29" fmla="*/ 1466 h 3087"/>
                  <a:gd name="T30" fmla="*/ 0 w 3065"/>
                  <a:gd name="T31" fmla="*/ 1622 h 3087"/>
                  <a:gd name="T32" fmla="*/ 1496 w 3065"/>
                  <a:gd name="T33" fmla="*/ 1547 h 3087"/>
                  <a:gd name="T34" fmla="*/ 1488 w 3065"/>
                  <a:gd name="T35" fmla="*/ 1550 h 3087"/>
                  <a:gd name="T36" fmla="*/ 1511 w 3065"/>
                  <a:gd name="T37" fmla="*/ 1547 h 3087"/>
                  <a:gd name="T38" fmla="*/ 0 w 3065"/>
                  <a:gd name="T39" fmla="*/ 3087 h 3087"/>
                  <a:gd name="T40" fmla="*/ 1521 w 3065"/>
                  <a:gd name="T41" fmla="*/ 1545 h 3087"/>
                  <a:gd name="T42" fmla="*/ 1528 w 3065"/>
                  <a:gd name="T43" fmla="*/ 1545 h 3087"/>
                  <a:gd name="T44" fmla="*/ 556 w 3065"/>
                  <a:gd name="T45" fmla="*/ 3087 h 3087"/>
                  <a:gd name="T46" fmla="*/ 1529 w 3065"/>
                  <a:gd name="T47" fmla="*/ 1554 h 3087"/>
                  <a:gd name="T48" fmla="*/ 1529 w 3065"/>
                  <a:gd name="T49" fmla="*/ 1562 h 3087"/>
                  <a:gd name="T50" fmla="*/ 1634 w 3065"/>
                  <a:gd name="T51" fmla="*/ 3087 h 3087"/>
                  <a:gd name="T52" fmla="*/ 2011 w 3065"/>
                  <a:gd name="T53" fmla="*/ 3087 h 3087"/>
                  <a:gd name="T54" fmla="*/ 1534 w 3065"/>
                  <a:gd name="T55" fmla="*/ 1552 h 3087"/>
                  <a:gd name="T56" fmla="*/ 1534 w 3065"/>
                  <a:gd name="T57" fmla="*/ 1550 h 3087"/>
                  <a:gd name="T58" fmla="*/ 1534 w 3065"/>
                  <a:gd name="T59" fmla="*/ 1545 h 3087"/>
                  <a:gd name="T60" fmla="*/ 1546 w 3065"/>
                  <a:gd name="T61" fmla="*/ 1545 h 3087"/>
                  <a:gd name="T62" fmla="*/ 1544 w 3065"/>
                  <a:gd name="T63" fmla="*/ 1555 h 3087"/>
                  <a:gd name="T64" fmla="*/ 3065 w 3065"/>
                  <a:gd name="T65" fmla="*/ 2768 h 3087"/>
                  <a:gd name="T66" fmla="*/ 3065 w 3065"/>
                  <a:gd name="T67" fmla="*/ 2512 h 3087"/>
                  <a:gd name="T68" fmla="*/ 1597 w 3065"/>
                  <a:gd name="T69" fmla="*/ 1550 h 3087"/>
                  <a:gd name="T70" fmla="*/ 3065 w 3065"/>
                  <a:gd name="T71" fmla="*/ 1772 h 3087"/>
                  <a:gd name="T72" fmla="*/ 3065 w 3065"/>
                  <a:gd name="T73" fmla="*/ 1550 h 3087"/>
                  <a:gd name="T74" fmla="*/ 1594 w 3065"/>
                  <a:gd name="T75" fmla="*/ 1540 h 3087"/>
                  <a:gd name="T76" fmla="*/ 1602 w 3065"/>
                  <a:gd name="T77" fmla="*/ 1539 h 3087"/>
                  <a:gd name="T78" fmla="*/ 3065 w 3065"/>
                  <a:gd name="T79" fmla="*/ 915 h 3087"/>
                  <a:gd name="T80" fmla="*/ 1549 w 3065"/>
                  <a:gd name="T81" fmla="*/ 1537 h 3087"/>
                  <a:gd name="T82" fmla="*/ 1531 w 3065"/>
                  <a:gd name="T83" fmla="*/ 1547 h 3087"/>
                  <a:gd name="T84" fmla="*/ 1531 w 3065"/>
                  <a:gd name="T85" fmla="*/ 1549 h 3087"/>
                  <a:gd name="T86" fmla="*/ 1569 w 3065"/>
                  <a:gd name="T87" fmla="*/ 1545 h 3087"/>
                  <a:gd name="T88" fmla="*/ 1577 w 3065"/>
                  <a:gd name="T89" fmla="*/ 1542 h 3087"/>
                  <a:gd name="T90" fmla="*/ 1577 w 3065"/>
                  <a:gd name="T91" fmla="*/ 1542 h 3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5" h="3087">
                    <a:moveTo>
                      <a:pt x="3065" y="0"/>
                    </a:moveTo>
                    <a:lnTo>
                      <a:pt x="2757" y="0"/>
                    </a:lnTo>
                    <a:lnTo>
                      <a:pt x="1544" y="1531"/>
                    </a:lnTo>
                    <a:lnTo>
                      <a:pt x="1544" y="1542"/>
                    </a:lnTo>
                    <a:lnTo>
                      <a:pt x="1544" y="1542"/>
                    </a:lnTo>
                    <a:lnTo>
                      <a:pt x="1548" y="1544"/>
                    </a:lnTo>
                    <a:lnTo>
                      <a:pt x="1536" y="1544"/>
                    </a:lnTo>
                    <a:lnTo>
                      <a:pt x="1534" y="1544"/>
                    </a:lnTo>
                    <a:lnTo>
                      <a:pt x="1534" y="1539"/>
                    </a:lnTo>
                    <a:lnTo>
                      <a:pt x="2509" y="0"/>
                    </a:lnTo>
                    <a:lnTo>
                      <a:pt x="2218" y="0"/>
                    </a:lnTo>
                    <a:lnTo>
                      <a:pt x="1536" y="1531"/>
                    </a:lnTo>
                    <a:lnTo>
                      <a:pt x="1634" y="0"/>
                    </a:lnTo>
                    <a:lnTo>
                      <a:pt x="1425" y="0"/>
                    </a:lnTo>
                    <a:lnTo>
                      <a:pt x="1528" y="1506"/>
                    </a:lnTo>
                    <a:lnTo>
                      <a:pt x="1278" y="0"/>
                    </a:lnTo>
                    <a:lnTo>
                      <a:pt x="1054" y="0"/>
                    </a:lnTo>
                    <a:lnTo>
                      <a:pt x="1529" y="1531"/>
                    </a:lnTo>
                    <a:lnTo>
                      <a:pt x="1529" y="1532"/>
                    </a:lnTo>
                    <a:lnTo>
                      <a:pt x="848" y="0"/>
                    </a:lnTo>
                    <a:lnTo>
                      <a:pt x="556" y="0"/>
                    </a:lnTo>
                    <a:lnTo>
                      <a:pt x="1529" y="1536"/>
                    </a:lnTo>
                    <a:lnTo>
                      <a:pt x="1531" y="1542"/>
                    </a:lnTo>
                    <a:lnTo>
                      <a:pt x="1529" y="1544"/>
                    </a:lnTo>
                    <a:lnTo>
                      <a:pt x="1529" y="1544"/>
                    </a:lnTo>
                    <a:lnTo>
                      <a:pt x="1524" y="1529"/>
                    </a:lnTo>
                    <a:lnTo>
                      <a:pt x="1526" y="1544"/>
                    </a:lnTo>
                    <a:lnTo>
                      <a:pt x="1518" y="1544"/>
                    </a:lnTo>
                    <a:lnTo>
                      <a:pt x="1521" y="1542"/>
                    </a:lnTo>
                    <a:lnTo>
                      <a:pt x="1521" y="1542"/>
                    </a:lnTo>
                    <a:lnTo>
                      <a:pt x="1521" y="1531"/>
                    </a:lnTo>
                    <a:lnTo>
                      <a:pt x="308" y="0"/>
                    </a:lnTo>
                    <a:lnTo>
                      <a:pt x="0" y="0"/>
                    </a:lnTo>
                    <a:lnTo>
                      <a:pt x="0" y="320"/>
                    </a:lnTo>
                    <a:lnTo>
                      <a:pt x="1516" y="1537"/>
                    </a:lnTo>
                    <a:lnTo>
                      <a:pt x="1511" y="1540"/>
                    </a:lnTo>
                    <a:lnTo>
                      <a:pt x="0" y="574"/>
                    </a:lnTo>
                    <a:lnTo>
                      <a:pt x="0" y="915"/>
                    </a:lnTo>
                    <a:lnTo>
                      <a:pt x="1488" y="1537"/>
                    </a:lnTo>
                    <a:lnTo>
                      <a:pt x="1481" y="1537"/>
                    </a:lnTo>
                    <a:lnTo>
                      <a:pt x="1518" y="1542"/>
                    </a:lnTo>
                    <a:lnTo>
                      <a:pt x="1498" y="1542"/>
                    </a:lnTo>
                    <a:lnTo>
                      <a:pt x="1495" y="1540"/>
                    </a:lnTo>
                    <a:lnTo>
                      <a:pt x="1490" y="1542"/>
                    </a:lnTo>
                    <a:lnTo>
                      <a:pt x="0" y="1466"/>
                    </a:lnTo>
                    <a:lnTo>
                      <a:pt x="0" y="1537"/>
                    </a:lnTo>
                    <a:lnTo>
                      <a:pt x="0" y="1550"/>
                    </a:lnTo>
                    <a:lnTo>
                      <a:pt x="0" y="1622"/>
                    </a:lnTo>
                    <a:lnTo>
                      <a:pt x="1491" y="1547"/>
                    </a:lnTo>
                    <a:lnTo>
                      <a:pt x="1495" y="1547"/>
                    </a:lnTo>
                    <a:lnTo>
                      <a:pt x="1496" y="1547"/>
                    </a:lnTo>
                    <a:lnTo>
                      <a:pt x="1508" y="1545"/>
                    </a:lnTo>
                    <a:lnTo>
                      <a:pt x="1481" y="1550"/>
                    </a:lnTo>
                    <a:lnTo>
                      <a:pt x="1488" y="1550"/>
                    </a:lnTo>
                    <a:lnTo>
                      <a:pt x="0" y="2171"/>
                    </a:lnTo>
                    <a:lnTo>
                      <a:pt x="0" y="2512"/>
                    </a:lnTo>
                    <a:lnTo>
                      <a:pt x="1511" y="1547"/>
                    </a:lnTo>
                    <a:lnTo>
                      <a:pt x="1516" y="1549"/>
                    </a:lnTo>
                    <a:lnTo>
                      <a:pt x="0" y="2768"/>
                    </a:lnTo>
                    <a:lnTo>
                      <a:pt x="0" y="3087"/>
                    </a:lnTo>
                    <a:lnTo>
                      <a:pt x="308" y="3087"/>
                    </a:lnTo>
                    <a:lnTo>
                      <a:pt x="1521" y="1555"/>
                    </a:lnTo>
                    <a:lnTo>
                      <a:pt x="1521" y="1545"/>
                    </a:lnTo>
                    <a:lnTo>
                      <a:pt x="1521" y="1545"/>
                    </a:lnTo>
                    <a:lnTo>
                      <a:pt x="1519" y="1545"/>
                    </a:lnTo>
                    <a:lnTo>
                      <a:pt x="1528" y="1545"/>
                    </a:lnTo>
                    <a:lnTo>
                      <a:pt x="1528" y="1549"/>
                    </a:lnTo>
                    <a:lnTo>
                      <a:pt x="1526" y="1550"/>
                    </a:lnTo>
                    <a:lnTo>
                      <a:pt x="556" y="3087"/>
                    </a:lnTo>
                    <a:lnTo>
                      <a:pt x="848" y="3087"/>
                    </a:lnTo>
                    <a:lnTo>
                      <a:pt x="1528" y="1552"/>
                    </a:lnTo>
                    <a:lnTo>
                      <a:pt x="1529" y="1554"/>
                    </a:lnTo>
                    <a:lnTo>
                      <a:pt x="1054" y="3087"/>
                    </a:lnTo>
                    <a:lnTo>
                      <a:pt x="1278" y="3087"/>
                    </a:lnTo>
                    <a:lnTo>
                      <a:pt x="1529" y="1562"/>
                    </a:lnTo>
                    <a:lnTo>
                      <a:pt x="1531" y="1567"/>
                    </a:lnTo>
                    <a:lnTo>
                      <a:pt x="1425" y="3087"/>
                    </a:lnTo>
                    <a:lnTo>
                      <a:pt x="1634" y="3087"/>
                    </a:lnTo>
                    <a:lnTo>
                      <a:pt x="1536" y="1603"/>
                    </a:lnTo>
                    <a:lnTo>
                      <a:pt x="1788" y="3087"/>
                    </a:lnTo>
                    <a:lnTo>
                      <a:pt x="2011" y="3087"/>
                    </a:lnTo>
                    <a:lnTo>
                      <a:pt x="1534" y="1560"/>
                    </a:lnTo>
                    <a:lnTo>
                      <a:pt x="1534" y="1557"/>
                    </a:lnTo>
                    <a:lnTo>
                      <a:pt x="1534" y="1552"/>
                    </a:lnTo>
                    <a:lnTo>
                      <a:pt x="2218" y="3087"/>
                    </a:lnTo>
                    <a:lnTo>
                      <a:pt x="2509" y="3087"/>
                    </a:lnTo>
                    <a:lnTo>
                      <a:pt x="1534" y="1550"/>
                    </a:lnTo>
                    <a:lnTo>
                      <a:pt x="1534" y="1545"/>
                    </a:lnTo>
                    <a:lnTo>
                      <a:pt x="1534" y="1545"/>
                    </a:lnTo>
                    <a:lnTo>
                      <a:pt x="1534" y="1545"/>
                    </a:lnTo>
                    <a:lnTo>
                      <a:pt x="1534" y="1544"/>
                    </a:lnTo>
                    <a:lnTo>
                      <a:pt x="1536" y="1544"/>
                    </a:lnTo>
                    <a:lnTo>
                      <a:pt x="1546" y="1545"/>
                    </a:lnTo>
                    <a:lnTo>
                      <a:pt x="1544" y="1545"/>
                    </a:lnTo>
                    <a:lnTo>
                      <a:pt x="1544" y="1545"/>
                    </a:lnTo>
                    <a:lnTo>
                      <a:pt x="1544" y="1555"/>
                    </a:lnTo>
                    <a:lnTo>
                      <a:pt x="2757" y="3087"/>
                    </a:lnTo>
                    <a:lnTo>
                      <a:pt x="3065" y="3087"/>
                    </a:lnTo>
                    <a:lnTo>
                      <a:pt x="3065" y="2768"/>
                    </a:lnTo>
                    <a:lnTo>
                      <a:pt x="1549" y="1549"/>
                    </a:lnTo>
                    <a:lnTo>
                      <a:pt x="1554" y="1547"/>
                    </a:lnTo>
                    <a:lnTo>
                      <a:pt x="3065" y="2512"/>
                    </a:lnTo>
                    <a:lnTo>
                      <a:pt x="3065" y="2171"/>
                    </a:lnTo>
                    <a:lnTo>
                      <a:pt x="1577" y="1550"/>
                    </a:lnTo>
                    <a:lnTo>
                      <a:pt x="1597" y="1550"/>
                    </a:lnTo>
                    <a:lnTo>
                      <a:pt x="1602" y="1549"/>
                    </a:lnTo>
                    <a:lnTo>
                      <a:pt x="3065" y="1969"/>
                    </a:lnTo>
                    <a:lnTo>
                      <a:pt x="3065" y="1772"/>
                    </a:lnTo>
                    <a:lnTo>
                      <a:pt x="1602" y="1547"/>
                    </a:lnTo>
                    <a:lnTo>
                      <a:pt x="3065" y="1622"/>
                    </a:lnTo>
                    <a:lnTo>
                      <a:pt x="3065" y="1550"/>
                    </a:lnTo>
                    <a:lnTo>
                      <a:pt x="3065" y="1537"/>
                    </a:lnTo>
                    <a:lnTo>
                      <a:pt x="3065" y="1466"/>
                    </a:lnTo>
                    <a:lnTo>
                      <a:pt x="1594" y="1540"/>
                    </a:lnTo>
                    <a:lnTo>
                      <a:pt x="3065" y="1315"/>
                    </a:lnTo>
                    <a:lnTo>
                      <a:pt x="3065" y="1119"/>
                    </a:lnTo>
                    <a:lnTo>
                      <a:pt x="1602" y="1539"/>
                    </a:lnTo>
                    <a:lnTo>
                      <a:pt x="1597" y="1537"/>
                    </a:lnTo>
                    <a:lnTo>
                      <a:pt x="1577" y="1537"/>
                    </a:lnTo>
                    <a:lnTo>
                      <a:pt x="3065" y="915"/>
                    </a:lnTo>
                    <a:lnTo>
                      <a:pt x="3065" y="574"/>
                    </a:lnTo>
                    <a:lnTo>
                      <a:pt x="1554" y="1540"/>
                    </a:lnTo>
                    <a:lnTo>
                      <a:pt x="1549" y="1537"/>
                    </a:lnTo>
                    <a:lnTo>
                      <a:pt x="3065" y="320"/>
                    </a:lnTo>
                    <a:lnTo>
                      <a:pt x="3065" y="0"/>
                    </a:lnTo>
                    <a:close/>
                    <a:moveTo>
                      <a:pt x="1531" y="1547"/>
                    </a:moveTo>
                    <a:lnTo>
                      <a:pt x="1531" y="1547"/>
                    </a:lnTo>
                    <a:lnTo>
                      <a:pt x="1531" y="1547"/>
                    </a:lnTo>
                    <a:lnTo>
                      <a:pt x="1531" y="1549"/>
                    </a:lnTo>
                    <a:lnTo>
                      <a:pt x="1531" y="1547"/>
                    </a:lnTo>
                    <a:close/>
                    <a:moveTo>
                      <a:pt x="1571" y="1547"/>
                    </a:moveTo>
                    <a:lnTo>
                      <a:pt x="1569" y="1545"/>
                    </a:lnTo>
                    <a:lnTo>
                      <a:pt x="1574" y="1545"/>
                    </a:lnTo>
                    <a:lnTo>
                      <a:pt x="1571" y="1547"/>
                    </a:lnTo>
                    <a:close/>
                    <a:moveTo>
                      <a:pt x="1577" y="1542"/>
                    </a:moveTo>
                    <a:lnTo>
                      <a:pt x="1566" y="1542"/>
                    </a:lnTo>
                    <a:lnTo>
                      <a:pt x="1571" y="1540"/>
                    </a:lnTo>
                    <a:lnTo>
                      <a:pt x="1577" y="15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8"/>
              <p:cNvSpPr>
                <a:spLocks/>
              </p:cNvSpPr>
              <p:nvPr/>
            </p:nvSpPr>
            <p:spPr bwMode="auto">
              <a:xfrm>
                <a:off x="4447173" y="-2605621"/>
                <a:ext cx="2401532" cy="675437"/>
              </a:xfrm>
              <a:custGeom>
                <a:avLst/>
                <a:gdLst>
                  <a:gd name="T0" fmla="*/ 0 w 1438"/>
                  <a:gd name="T1" fmla="*/ 412 h 412"/>
                  <a:gd name="T2" fmla="*/ 1438 w 1438"/>
                  <a:gd name="T3" fmla="*/ 0 h 412"/>
                  <a:gd name="T4" fmla="*/ 0 w 1438"/>
                  <a:gd name="T5" fmla="*/ 215 h 412"/>
                  <a:gd name="T6" fmla="*/ 0 w 1438"/>
                  <a:gd name="T7" fmla="*/ 412 h 412"/>
                  <a:gd name="connsiteX0" fmla="*/ 0 w 10520"/>
                  <a:gd name="connsiteY0" fmla="*/ 10327 h 10327"/>
                  <a:gd name="connsiteX1" fmla="*/ 10520 w 10520"/>
                  <a:gd name="connsiteY1" fmla="*/ 0 h 10327"/>
                  <a:gd name="connsiteX2" fmla="*/ 0 w 10520"/>
                  <a:gd name="connsiteY2" fmla="*/ 5545 h 10327"/>
                  <a:gd name="connsiteX3" fmla="*/ 0 w 10520"/>
                  <a:gd name="connsiteY3" fmla="*/ 10327 h 10327"/>
                </a:gdLst>
                <a:ahLst/>
                <a:cxnLst>
                  <a:cxn ang="0">
                    <a:pos x="connsiteX0" y="connsiteY0"/>
                  </a:cxn>
                  <a:cxn ang="0">
                    <a:pos x="connsiteX1" y="connsiteY1"/>
                  </a:cxn>
                  <a:cxn ang="0">
                    <a:pos x="connsiteX2" y="connsiteY2"/>
                  </a:cxn>
                  <a:cxn ang="0">
                    <a:pos x="connsiteX3" y="connsiteY3"/>
                  </a:cxn>
                </a:cxnLst>
                <a:rect l="l" t="t" r="r" b="b"/>
                <a:pathLst>
                  <a:path w="10520" h="10327">
                    <a:moveTo>
                      <a:pt x="0" y="10327"/>
                    </a:moveTo>
                    <a:lnTo>
                      <a:pt x="10520" y="0"/>
                    </a:lnTo>
                    <a:lnTo>
                      <a:pt x="0" y="5545"/>
                    </a:lnTo>
                    <a:lnTo>
                      <a:pt x="0" y="103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1"/>
              <p:cNvSpPr>
                <a:spLocks/>
              </p:cNvSpPr>
              <p:nvPr/>
            </p:nvSpPr>
            <p:spPr bwMode="auto">
              <a:xfrm>
                <a:off x="4447173" y="-3279558"/>
                <a:ext cx="2410435" cy="677661"/>
              </a:xfrm>
              <a:custGeom>
                <a:avLst/>
                <a:gdLst>
                  <a:gd name="T0" fmla="*/ 0 w 1438"/>
                  <a:gd name="T1" fmla="*/ 196 h 412"/>
                  <a:gd name="T2" fmla="*/ 1438 w 1438"/>
                  <a:gd name="T3" fmla="*/ 412 h 412"/>
                  <a:gd name="T4" fmla="*/ 0 w 1438"/>
                  <a:gd name="T5" fmla="*/ 0 h 412"/>
                  <a:gd name="T6" fmla="*/ 0 w 1438"/>
                  <a:gd name="T7" fmla="*/ 196 h 412"/>
                  <a:gd name="connsiteX0" fmla="*/ 0 w 10559"/>
                  <a:gd name="connsiteY0" fmla="*/ 4757 h 10361"/>
                  <a:gd name="connsiteX1" fmla="*/ 10559 w 10559"/>
                  <a:gd name="connsiteY1" fmla="*/ 10361 h 10361"/>
                  <a:gd name="connsiteX2" fmla="*/ 0 w 10559"/>
                  <a:gd name="connsiteY2" fmla="*/ 0 h 10361"/>
                  <a:gd name="connsiteX3" fmla="*/ 0 w 10559"/>
                  <a:gd name="connsiteY3" fmla="*/ 4757 h 10361"/>
                </a:gdLst>
                <a:ahLst/>
                <a:cxnLst>
                  <a:cxn ang="0">
                    <a:pos x="connsiteX0" y="connsiteY0"/>
                  </a:cxn>
                  <a:cxn ang="0">
                    <a:pos x="connsiteX1" y="connsiteY1"/>
                  </a:cxn>
                  <a:cxn ang="0">
                    <a:pos x="connsiteX2" y="connsiteY2"/>
                  </a:cxn>
                  <a:cxn ang="0">
                    <a:pos x="connsiteX3" y="connsiteY3"/>
                  </a:cxn>
                </a:cxnLst>
                <a:rect l="l" t="t" r="r" b="b"/>
                <a:pathLst>
                  <a:path w="10559" h="10361">
                    <a:moveTo>
                      <a:pt x="0" y="4757"/>
                    </a:moveTo>
                    <a:lnTo>
                      <a:pt x="10559" y="10361"/>
                    </a:lnTo>
                    <a:lnTo>
                      <a:pt x="0" y="0"/>
                    </a:lnTo>
                    <a:lnTo>
                      <a:pt x="0" y="4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2" name="椭圆 21"/>
            <p:cNvSpPr/>
            <p:nvPr userDrawn="1"/>
          </p:nvSpPr>
          <p:spPr>
            <a:xfrm>
              <a:off x="10644680" y="1976695"/>
              <a:ext cx="952522" cy="952522"/>
            </a:xfrm>
            <a:prstGeom prst="ellipse">
              <a:avLst/>
            </a:prstGeom>
            <a:grpFill/>
            <a:ln>
              <a:noFill/>
            </a:ln>
            <a:effectLst>
              <a:softEdge rad="228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AutoShape 43"/>
          <p:cNvSpPr>
            <a:spLocks noChangeAspect="1" noChangeArrowheads="1" noTextEdit="1"/>
          </p:cNvSpPr>
          <p:nvPr userDrawn="1"/>
        </p:nvSpPr>
        <p:spPr bwMode="auto">
          <a:xfrm>
            <a:off x="1852" y="-1588"/>
            <a:ext cx="6858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8" name="组合 27"/>
          <p:cNvGrpSpPr/>
          <p:nvPr userDrawn="1"/>
        </p:nvGrpSpPr>
        <p:grpSpPr>
          <a:xfrm>
            <a:off x="4583832" y="1628799"/>
            <a:ext cx="3101528" cy="2892660"/>
            <a:chOff x="5122863" y="90488"/>
            <a:chExt cx="1720850" cy="1604963"/>
          </a:xfrm>
        </p:grpSpPr>
        <p:sp>
          <p:nvSpPr>
            <p:cNvPr id="29" name="Freeform 5"/>
            <p:cNvSpPr>
              <a:spLocks/>
            </p:cNvSpPr>
            <p:nvPr userDrawn="1"/>
          </p:nvSpPr>
          <p:spPr bwMode="auto">
            <a:xfrm>
              <a:off x="5122863" y="90488"/>
              <a:ext cx="1720850" cy="1068388"/>
            </a:xfrm>
            <a:custGeom>
              <a:avLst/>
              <a:gdLst>
                <a:gd name="T0" fmla="*/ 113 w 456"/>
                <a:gd name="T1" fmla="*/ 15 h 283"/>
                <a:gd name="T2" fmla="*/ 206 w 456"/>
                <a:gd name="T3" fmla="*/ 1 h 283"/>
                <a:gd name="T4" fmla="*/ 340 w 456"/>
                <a:gd name="T5" fmla="*/ 15 h 283"/>
                <a:gd name="T6" fmla="*/ 366 w 456"/>
                <a:gd name="T7" fmla="*/ 36 h 283"/>
                <a:gd name="T8" fmla="*/ 383 w 456"/>
                <a:gd name="T9" fmla="*/ 155 h 283"/>
                <a:gd name="T10" fmla="*/ 443 w 456"/>
                <a:gd name="T11" fmla="*/ 187 h 283"/>
                <a:gd name="T12" fmla="*/ 448 w 456"/>
                <a:gd name="T13" fmla="*/ 226 h 283"/>
                <a:gd name="T14" fmla="*/ 394 w 456"/>
                <a:gd name="T15" fmla="*/ 260 h 283"/>
                <a:gd name="T16" fmla="*/ 230 w 456"/>
                <a:gd name="T17" fmla="*/ 283 h 283"/>
                <a:gd name="T18" fmla="*/ 80 w 456"/>
                <a:gd name="T19" fmla="*/ 266 h 283"/>
                <a:gd name="T20" fmla="*/ 10 w 456"/>
                <a:gd name="T21" fmla="*/ 229 h 283"/>
                <a:gd name="T22" fmla="*/ 10 w 456"/>
                <a:gd name="T23" fmla="*/ 189 h 283"/>
                <a:gd name="T24" fmla="*/ 72 w 456"/>
                <a:gd name="T25" fmla="*/ 155 h 283"/>
                <a:gd name="T26" fmla="*/ 90 w 456"/>
                <a:gd name="T27" fmla="*/ 36 h 283"/>
                <a:gd name="T28" fmla="*/ 113 w 456"/>
                <a:gd name="T29" fmla="*/ 1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6" h="283">
                  <a:moveTo>
                    <a:pt x="113" y="15"/>
                  </a:moveTo>
                  <a:cubicBezTo>
                    <a:pt x="143" y="6"/>
                    <a:pt x="175" y="3"/>
                    <a:pt x="206" y="1"/>
                  </a:cubicBezTo>
                  <a:cubicBezTo>
                    <a:pt x="251" y="0"/>
                    <a:pt x="296" y="2"/>
                    <a:pt x="340" y="15"/>
                  </a:cubicBezTo>
                  <a:cubicBezTo>
                    <a:pt x="350" y="18"/>
                    <a:pt x="365" y="23"/>
                    <a:pt x="366" y="36"/>
                  </a:cubicBezTo>
                  <a:cubicBezTo>
                    <a:pt x="372" y="76"/>
                    <a:pt x="377" y="116"/>
                    <a:pt x="383" y="155"/>
                  </a:cubicBezTo>
                  <a:cubicBezTo>
                    <a:pt x="404" y="164"/>
                    <a:pt x="427" y="171"/>
                    <a:pt x="443" y="187"/>
                  </a:cubicBezTo>
                  <a:cubicBezTo>
                    <a:pt x="454" y="196"/>
                    <a:pt x="456" y="214"/>
                    <a:pt x="448" y="226"/>
                  </a:cubicBezTo>
                  <a:cubicBezTo>
                    <a:pt x="435" y="244"/>
                    <a:pt x="414" y="253"/>
                    <a:pt x="394" y="260"/>
                  </a:cubicBezTo>
                  <a:cubicBezTo>
                    <a:pt x="342" y="278"/>
                    <a:pt x="285" y="282"/>
                    <a:pt x="230" y="283"/>
                  </a:cubicBezTo>
                  <a:cubicBezTo>
                    <a:pt x="180" y="283"/>
                    <a:pt x="129" y="279"/>
                    <a:pt x="80" y="266"/>
                  </a:cubicBezTo>
                  <a:cubicBezTo>
                    <a:pt x="55" y="259"/>
                    <a:pt x="27" y="250"/>
                    <a:pt x="10" y="229"/>
                  </a:cubicBezTo>
                  <a:cubicBezTo>
                    <a:pt x="0" y="217"/>
                    <a:pt x="0" y="199"/>
                    <a:pt x="10" y="189"/>
                  </a:cubicBezTo>
                  <a:cubicBezTo>
                    <a:pt x="27" y="171"/>
                    <a:pt x="51" y="165"/>
                    <a:pt x="72" y="155"/>
                  </a:cubicBezTo>
                  <a:cubicBezTo>
                    <a:pt x="78" y="116"/>
                    <a:pt x="83" y="76"/>
                    <a:pt x="90" y="36"/>
                  </a:cubicBezTo>
                  <a:cubicBezTo>
                    <a:pt x="91" y="23"/>
                    <a:pt x="103" y="19"/>
                    <a:pt x="113" y="15"/>
                  </a:cubicBezTo>
                  <a:close/>
                </a:path>
              </a:pathLst>
            </a:custGeom>
            <a:solidFill>
              <a:srgbClr val="563007"/>
            </a:solidFill>
            <a:ln w="0" cap="flat">
              <a:solidFill>
                <a:srgbClr val="27241E"/>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6"/>
            <p:cNvSpPr>
              <a:spLocks/>
            </p:cNvSpPr>
            <p:nvPr userDrawn="1"/>
          </p:nvSpPr>
          <p:spPr bwMode="auto">
            <a:xfrm>
              <a:off x="5749925" y="230188"/>
              <a:ext cx="715963" cy="76200"/>
            </a:xfrm>
            <a:custGeom>
              <a:avLst/>
              <a:gdLst>
                <a:gd name="T0" fmla="*/ 128 w 190"/>
                <a:gd name="T1" fmla="*/ 7 h 20"/>
                <a:gd name="T2" fmla="*/ 190 w 190"/>
                <a:gd name="T3" fmla="*/ 3 h 20"/>
                <a:gd name="T4" fmla="*/ 147 w 190"/>
                <a:gd name="T5" fmla="*/ 13 h 20"/>
                <a:gd name="T6" fmla="*/ 0 w 190"/>
                <a:gd name="T7" fmla="*/ 8 h 20"/>
                <a:gd name="T8" fmla="*/ 128 w 190"/>
                <a:gd name="T9" fmla="*/ 7 h 20"/>
              </a:gdLst>
              <a:ahLst/>
              <a:cxnLst>
                <a:cxn ang="0">
                  <a:pos x="T0" y="T1"/>
                </a:cxn>
                <a:cxn ang="0">
                  <a:pos x="T2" y="T3"/>
                </a:cxn>
                <a:cxn ang="0">
                  <a:pos x="T4" y="T5"/>
                </a:cxn>
                <a:cxn ang="0">
                  <a:pos x="T6" y="T7"/>
                </a:cxn>
                <a:cxn ang="0">
                  <a:pos x="T8" y="T9"/>
                </a:cxn>
              </a:cxnLst>
              <a:rect l="0" t="0" r="r" b="b"/>
              <a:pathLst>
                <a:path w="190" h="20">
                  <a:moveTo>
                    <a:pt x="128" y="7"/>
                  </a:moveTo>
                  <a:cubicBezTo>
                    <a:pt x="149" y="6"/>
                    <a:pt x="169" y="0"/>
                    <a:pt x="190" y="3"/>
                  </a:cubicBezTo>
                  <a:cubicBezTo>
                    <a:pt x="178" y="12"/>
                    <a:pt x="162" y="12"/>
                    <a:pt x="147" y="13"/>
                  </a:cubicBezTo>
                  <a:cubicBezTo>
                    <a:pt x="98" y="18"/>
                    <a:pt x="48" y="20"/>
                    <a:pt x="0" y="8"/>
                  </a:cubicBezTo>
                  <a:cubicBezTo>
                    <a:pt x="42" y="11"/>
                    <a:pt x="85" y="12"/>
                    <a:pt x="128" y="7"/>
                  </a:cubicBezTo>
                  <a:close/>
                </a:path>
              </a:pathLst>
            </a:custGeom>
            <a:solidFill>
              <a:srgbClr val="9FDFED"/>
            </a:solidFill>
            <a:ln w="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7"/>
            <p:cNvSpPr>
              <a:spLocks/>
            </p:cNvSpPr>
            <p:nvPr/>
          </p:nvSpPr>
          <p:spPr bwMode="auto">
            <a:xfrm>
              <a:off x="5372100" y="709613"/>
              <a:ext cx="1219200" cy="257175"/>
            </a:xfrm>
            <a:custGeom>
              <a:avLst/>
              <a:gdLst>
                <a:gd name="T0" fmla="*/ 6 w 323"/>
                <a:gd name="T1" fmla="*/ 0 h 68"/>
                <a:gd name="T2" fmla="*/ 180 w 323"/>
                <a:gd name="T3" fmla="*/ 28 h 68"/>
                <a:gd name="T4" fmla="*/ 317 w 323"/>
                <a:gd name="T5" fmla="*/ 0 h 68"/>
                <a:gd name="T6" fmla="*/ 323 w 323"/>
                <a:gd name="T7" fmla="*/ 32 h 68"/>
                <a:gd name="T8" fmla="*/ 122 w 323"/>
                <a:gd name="T9" fmla="*/ 62 h 68"/>
                <a:gd name="T10" fmla="*/ 0 w 323"/>
                <a:gd name="T11" fmla="*/ 32 h 68"/>
                <a:gd name="T12" fmla="*/ 6 w 323"/>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323" h="68">
                  <a:moveTo>
                    <a:pt x="6" y="0"/>
                  </a:moveTo>
                  <a:cubicBezTo>
                    <a:pt x="60" y="24"/>
                    <a:pt x="121" y="30"/>
                    <a:pt x="180" y="28"/>
                  </a:cubicBezTo>
                  <a:cubicBezTo>
                    <a:pt x="227" y="26"/>
                    <a:pt x="274" y="19"/>
                    <a:pt x="317" y="0"/>
                  </a:cubicBezTo>
                  <a:cubicBezTo>
                    <a:pt x="319" y="10"/>
                    <a:pt x="321" y="21"/>
                    <a:pt x="323" y="32"/>
                  </a:cubicBezTo>
                  <a:cubicBezTo>
                    <a:pt x="261" y="60"/>
                    <a:pt x="190" y="68"/>
                    <a:pt x="122" y="62"/>
                  </a:cubicBezTo>
                  <a:cubicBezTo>
                    <a:pt x="80" y="58"/>
                    <a:pt x="38" y="50"/>
                    <a:pt x="0" y="32"/>
                  </a:cubicBezTo>
                  <a:cubicBezTo>
                    <a:pt x="2" y="21"/>
                    <a:pt x="4" y="11"/>
                    <a:pt x="6" y="0"/>
                  </a:cubicBezTo>
                  <a:close/>
                </a:path>
              </a:pathLst>
            </a:custGeom>
            <a:solidFill>
              <a:srgbClr val="9FDFED"/>
            </a:solidFill>
            <a:ln w="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8"/>
            <p:cNvSpPr>
              <a:spLocks/>
            </p:cNvSpPr>
            <p:nvPr/>
          </p:nvSpPr>
          <p:spPr bwMode="auto">
            <a:xfrm>
              <a:off x="5243513" y="1227138"/>
              <a:ext cx="1476375" cy="468313"/>
            </a:xfrm>
            <a:custGeom>
              <a:avLst/>
              <a:gdLst>
                <a:gd name="T0" fmla="*/ 1 w 391"/>
                <a:gd name="T1" fmla="*/ 0 h 124"/>
                <a:gd name="T2" fmla="*/ 142 w 391"/>
                <a:gd name="T3" fmla="*/ 11 h 124"/>
                <a:gd name="T4" fmla="*/ 187 w 391"/>
                <a:gd name="T5" fmla="*/ 22 h 124"/>
                <a:gd name="T6" fmla="*/ 214 w 391"/>
                <a:gd name="T7" fmla="*/ 19 h 124"/>
                <a:gd name="T8" fmla="*/ 277 w 391"/>
                <a:gd name="T9" fmla="*/ 9 h 124"/>
                <a:gd name="T10" fmla="*/ 391 w 391"/>
                <a:gd name="T11" fmla="*/ 0 h 124"/>
                <a:gd name="T12" fmla="*/ 390 w 391"/>
                <a:gd name="T13" fmla="*/ 22 h 124"/>
                <a:gd name="T14" fmla="*/ 369 w 391"/>
                <a:gd name="T15" fmla="*/ 50 h 124"/>
                <a:gd name="T16" fmla="*/ 337 w 391"/>
                <a:gd name="T17" fmla="*/ 114 h 124"/>
                <a:gd name="T18" fmla="*/ 255 w 391"/>
                <a:gd name="T19" fmla="*/ 119 h 124"/>
                <a:gd name="T20" fmla="*/ 213 w 391"/>
                <a:gd name="T21" fmla="*/ 76 h 124"/>
                <a:gd name="T22" fmla="*/ 191 w 391"/>
                <a:gd name="T23" fmla="*/ 52 h 124"/>
                <a:gd name="T24" fmla="*/ 162 w 391"/>
                <a:gd name="T25" fmla="*/ 103 h 124"/>
                <a:gd name="T26" fmla="*/ 100 w 391"/>
                <a:gd name="T27" fmla="*/ 122 h 124"/>
                <a:gd name="T28" fmla="*/ 43 w 391"/>
                <a:gd name="T29" fmla="*/ 106 h 124"/>
                <a:gd name="T30" fmla="*/ 21 w 391"/>
                <a:gd name="T31" fmla="*/ 48 h 124"/>
                <a:gd name="T32" fmla="*/ 2 w 391"/>
                <a:gd name="T33" fmla="*/ 22 h 124"/>
                <a:gd name="T34" fmla="*/ 1 w 391"/>
                <a:gd name="T35"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1" h="124">
                  <a:moveTo>
                    <a:pt x="1" y="0"/>
                  </a:moveTo>
                  <a:cubicBezTo>
                    <a:pt x="48" y="1"/>
                    <a:pt x="95" y="8"/>
                    <a:pt x="142" y="11"/>
                  </a:cubicBezTo>
                  <a:cubicBezTo>
                    <a:pt x="158" y="12"/>
                    <a:pt x="173" y="17"/>
                    <a:pt x="187" y="22"/>
                  </a:cubicBezTo>
                  <a:cubicBezTo>
                    <a:pt x="196" y="27"/>
                    <a:pt x="206" y="22"/>
                    <a:pt x="214" y="19"/>
                  </a:cubicBezTo>
                  <a:cubicBezTo>
                    <a:pt x="234" y="11"/>
                    <a:pt x="256" y="11"/>
                    <a:pt x="277" y="9"/>
                  </a:cubicBezTo>
                  <a:cubicBezTo>
                    <a:pt x="315" y="6"/>
                    <a:pt x="353" y="0"/>
                    <a:pt x="391" y="0"/>
                  </a:cubicBezTo>
                  <a:cubicBezTo>
                    <a:pt x="391" y="7"/>
                    <a:pt x="391" y="15"/>
                    <a:pt x="390" y="22"/>
                  </a:cubicBezTo>
                  <a:cubicBezTo>
                    <a:pt x="383" y="31"/>
                    <a:pt x="371" y="37"/>
                    <a:pt x="369" y="50"/>
                  </a:cubicBezTo>
                  <a:cubicBezTo>
                    <a:pt x="363" y="73"/>
                    <a:pt x="361" y="102"/>
                    <a:pt x="337" y="114"/>
                  </a:cubicBezTo>
                  <a:cubicBezTo>
                    <a:pt x="311" y="123"/>
                    <a:pt x="282" y="124"/>
                    <a:pt x="255" y="119"/>
                  </a:cubicBezTo>
                  <a:cubicBezTo>
                    <a:pt x="234" y="114"/>
                    <a:pt x="220" y="95"/>
                    <a:pt x="213" y="76"/>
                  </a:cubicBezTo>
                  <a:cubicBezTo>
                    <a:pt x="209" y="66"/>
                    <a:pt x="205" y="49"/>
                    <a:pt x="191" y="52"/>
                  </a:cubicBezTo>
                  <a:cubicBezTo>
                    <a:pt x="178" y="67"/>
                    <a:pt x="177" y="89"/>
                    <a:pt x="162" y="103"/>
                  </a:cubicBezTo>
                  <a:cubicBezTo>
                    <a:pt x="147" y="121"/>
                    <a:pt x="121" y="122"/>
                    <a:pt x="100" y="122"/>
                  </a:cubicBezTo>
                  <a:cubicBezTo>
                    <a:pt x="80" y="120"/>
                    <a:pt x="58" y="119"/>
                    <a:pt x="43" y="106"/>
                  </a:cubicBezTo>
                  <a:cubicBezTo>
                    <a:pt x="28" y="90"/>
                    <a:pt x="27" y="67"/>
                    <a:pt x="21" y="48"/>
                  </a:cubicBezTo>
                  <a:cubicBezTo>
                    <a:pt x="19" y="36"/>
                    <a:pt x="8" y="30"/>
                    <a:pt x="2" y="22"/>
                  </a:cubicBezTo>
                  <a:cubicBezTo>
                    <a:pt x="0" y="15"/>
                    <a:pt x="1" y="7"/>
                    <a:pt x="1" y="0"/>
                  </a:cubicBezTo>
                  <a:close/>
                </a:path>
              </a:pathLst>
            </a:custGeom>
            <a:solidFill>
              <a:srgbClr val="563007"/>
            </a:solidFill>
            <a:ln w="0" cap="flat">
              <a:solidFill>
                <a:srgbClr val="27241E"/>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9"/>
            <p:cNvSpPr>
              <a:spLocks/>
            </p:cNvSpPr>
            <p:nvPr/>
          </p:nvSpPr>
          <p:spPr bwMode="auto">
            <a:xfrm>
              <a:off x="5391150" y="1301751"/>
              <a:ext cx="493713" cy="341313"/>
            </a:xfrm>
            <a:custGeom>
              <a:avLst/>
              <a:gdLst>
                <a:gd name="T0" fmla="*/ 9 w 131"/>
                <a:gd name="T1" fmla="*/ 1 h 90"/>
                <a:gd name="T2" fmla="*/ 79 w 131"/>
                <a:gd name="T3" fmla="*/ 7 h 90"/>
                <a:gd name="T4" fmla="*/ 123 w 131"/>
                <a:gd name="T5" fmla="*/ 15 h 90"/>
                <a:gd name="T6" fmla="*/ 121 w 131"/>
                <a:gd name="T7" fmla="*/ 54 h 90"/>
                <a:gd name="T8" fmla="*/ 90 w 131"/>
                <a:gd name="T9" fmla="*/ 87 h 90"/>
                <a:gd name="T10" fmla="*/ 22 w 131"/>
                <a:gd name="T11" fmla="*/ 81 h 90"/>
                <a:gd name="T12" fmla="*/ 1 w 131"/>
                <a:gd name="T13" fmla="*/ 23 h 90"/>
                <a:gd name="T14" fmla="*/ 9 w 131"/>
                <a:gd name="T15" fmla="*/ 1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90">
                  <a:moveTo>
                    <a:pt x="9" y="1"/>
                  </a:moveTo>
                  <a:cubicBezTo>
                    <a:pt x="32" y="0"/>
                    <a:pt x="55" y="6"/>
                    <a:pt x="79" y="7"/>
                  </a:cubicBezTo>
                  <a:cubicBezTo>
                    <a:pt x="93" y="9"/>
                    <a:pt x="109" y="9"/>
                    <a:pt x="123" y="15"/>
                  </a:cubicBezTo>
                  <a:cubicBezTo>
                    <a:pt x="131" y="27"/>
                    <a:pt x="126" y="42"/>
                    <a:pt x="121" y="54"/>
                  </a:cubicBezTo>
                  <a:cubicBezTo>
                    <a:pt x="115" y="68"/>
                    <a:pt x="107" y="84"/>
                    <a:pt x="90" y="87"/>
                  </a:cubicBezTo>
                  <a:cubicBezTo>
                    <a:pt x="68" y="89"/>
                    <a:pt x="43" y="90"/>
                    <a:pt x="22" y="81"/>
                  </a:cubicBezTo>
                  <a:cubicBezTo>
                    <a:pt x="2" y="69"/>
                    <a:pt x="2" y="43"/>
                    <a:pt x="1" y="23"/>
                  </a:cubicBezTo>
                  <a:cubicBezTo>
                    <a:pt x="2" y="16"/>
                    <a:pt x="0" y="2"/>
                    <a:pt x="9" y="1"/>
                  </a:cubicBezTo>
                  <a:close/>
                </a:path>
              </a:pathLst>
            </a:custGeom>
            <a:solidFill>
              <a:srgbClr val="9FDFED"/>
            </a:solidFill>
            <a:ln w="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10"/>
            <p:cNvSpPr>
              <a:spLocks/>
            </p:cNvSpPr>
            <p:nvPr/>
          </p:nvSpPr>
          <p:spPr bwMode="auto">
            <a:xfrm>
              <a:off x="6089650" y="1301751"/>
              <a:ext cx="485775" cy="344488"/>
            </a:xfrm>
            <a:custGeom>
              <a:avLst/>
              <a:gdLst>
                <a:gd name="T0" fmla="*/ 28 w 129"/>
                <a:gd name="T1" fmla="*/ 9 h 91"/>
                <a:gd name="T2" fmla="*/ 125 w 129"/>
                <a:gd name="T3" fmla="*/ 0 h 91"/>
                <a:gd name="T4" fmla="*/ 119 w 129"/>
                <a:gd name="T5" fmla="*/ 68 h 91"/>
                <a:gd name="T6" fmla="*/ 70 w 129"/>
                <a:gd name="T7" fmla="*/ 88 h 91"/>
                <a:gd name="T8" fmla="*/ 19 w 129"/>
                <a:gd name="T9" fmla="*/ 75 h 91"/>
                <a:gd name="T10" fmla="*/ 2 w 129"/>
                <a:gd name="T11" fmla="*/ 24 h 91"/>
                <a:gd name="T12" fmla="*/ 28 w 129"/>
                <a:gd name="T13" fmla="*/ 9 h 91"/>
              </a:gdLst>
              <a:ahLst/>
              <a:cxnLst>
                <a:cxn ang="0">
                  <a:pos x="T0" y="T1"/>
                </a:cxn>
                <a:cxn ang="0">
                  <a:pos x="T2" y="T3"/>
                </a:cxn>
                <a:cxn ang="0">
                  <a:pos x="T4" y="T5"/>
                </a:cxn>
                <a:cxn ang="0">
                  <a:pos x="T6" y="T7"/>
                </a:cxn>
                <a:cxn ang="0">
                  <a:pos x="T8" y="T9"/>
                </a:cxn>
                <a:cxn ang="0">
                  <a:pos x="T10" y="T11"/>
                </a:cxn>
                <a:cxn ang="0">
                  <a:pos x="T12" y="T13"/>
                </a:cxn>
              </a:cxnLst>
              <a:rect l="0" t="0" r="r" b="b"/>
              <a:pathLst>
                <a:path w="129" h="91">
                  <a:moveTo>
                    <a:pt x="28" y="9"/>
                  </a:moveTo>
                  <a:cubicBezTo>
                    <a:pt x="60" y="7"/>
                    <a:pt x="92" y="1"/>
                    <a:pt x="125" y="0"/>
                  </a:cubicBezTo>
                  <a:cubicBezTo>
                    <a:pt x="129" y="23"/>
                    <a:pt x="128" y="47"/>
                    <a:pt x="119" y="68"/>
                  </a:cubicBezTo>
                  <a:cubicBezTo>
                    <a:pt x="110" y="86"/>
                    <a:pt x="88" y="87"/>
                    <a:pt x="70" y="88"/>
                  </a:cubicBezTo>
                  <a:cubicBezTo>
                    <a:pt x="53" y="88"/>
                    <a:pt x="30" y="91"/>
                    <a:pt x="19" y="75"/>
                  </a:cubicBezTo>
                  <a:cubicBezTo>
                    <a:pt x="8" y="60"/>
                    <a:pt x="0" y="42"/>
                    <a:pt x="2" y="24"/>
                  </a:cubicBezTo>
                  <a:cubicBezTo>
                    <a:pt x="4" y="12"/>
                    <a:pt x="18" y="11"/>
                    <a:pt x="28" y="9"/>
                  </a:cubicBezTo>
                  <a:close/>
                </a:path>
              </a:pathLst>
            </a:custGeom>
            <a:solidFill>
              <a:srgbClr val="9FDFED"/>
            </a:solidFill>
            <a:ln w="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5" name="文本框 34"/>
          <p:cNvSpPr txBox="1"/>
          <p:nvPr userDrawn="1"/>
        </p:nvSpPr>
        <p:spPr>
          <a:xfrm>
            <a:off x="4346630" y="4653136"/>
            <a:ext cx="3570208" cy="769441"/>
          </a:xfrm>
          <a:prstGeom prst="rect">
            <a:avLst/>
          </a:prstGeom>
          <a:noFill/>
        </p:spPr>
        <p:txBody>
          <a:bodyPr wrap="none" rtlCol="0">
            <a:spAutoFit/>
          </a:bodyPr>
          <a:lstStyle/>
          <a:p>
            <a:r>
              <a:rPr lang="zh-CN" altLang="en-US" sz="4400" dirty="0">
                <a:solidFill>
                  <a:srgbClr val="563007"/>
                </a:solidFill>
                <a:latin typeface="方正粗谭黑简体" panose="02000000000000000000" pitchFamily="2" charset="-122"/>
                <a:ea typeface="方正粗谭黑简体" panose="02000000000000000000" pitchFamily="2" charset="-122"/>
              </a:rPr>
              <a:t>布衣</a:t>
            </a:r>
            <a:r>
              <a:rPr lang="zh-CN" altLang="en-US" sz="4400" dirty="0" smtClean="0">
                <a:solidFill>
                  <a:srgbClr val="563007"/>
                </a:solidFill>
                <a:latin typeface="方正粗谭黑简体" panose="02000000000000000000" pitchFamily="2" charset="-122"/>
                <a:ea typeface="方正粗谭黑简体" panose="02000000000000000000" pitchFamily="2" charset="-122"/>
              </a:rPr>
              <a:t>公子作品</a:t>
            </a:r>
            <a:endParaRPr lang="zh-CN" altLang="en-US" sz="4400" dirty="0">
              <a:solidFill>
                <a:srgbClr val="563007"/>
              </a:solidFill>
              <a:latin typeface="方正粗谭黑简体" panose="02000000000000000000" pitchFamily="2" charset="-122"/>
              <a:ea typeface="方正粗谭黑简体" panose="02000000000000000000" pitchFamily="2" charset="-122"/>
            </a:endParaRPr>
          </a:p>
        </p:txBody>
      </p:sp>
      <p:sp>
        <p:nvSpPr>
          <p:cNvPr id="36" name="文本框 35"/>
          <p:cNvSpPr txBox="1"/>
          <p:nvPr userDrawn="1"/>
        </p:nvSpPr>
        <p:spPr>
          <a:xfrm>
            <a:off x="5038660" y="5299226"/>
            <a:ext cx="2114681" cy="398379"/>
          </a:xfrm>
          <a:prstGeom prst="rect">
            <a:avLst/>
          </a:prstGeom>
          <a:noFill/>
        </p:spPr>
        <p:txBody>
          <a:bodyPr wrap="none" rtlCol="0">
            <a:spAutoFit/>
          </a:bodyPr>
          <a:lstStyle/>
          <a:p>
            <a:pPr>
              <a:lnSpc>
                <a:spcPct val="120000"/>
              </a:lnSpc>
            </a:pPr>
            <a:r>
              <a:rPr lang="en-US" altLang="zh-CN" dirty="0" smtClean="0">
                <a:solidFill>
                  <a:srgbClr val="563007"/>
                </a:solidFill>
                <a:latin typeface="微软雅黑 Light" panose="020B0502040204020203" pitchFamily="34" charset="-122"/>
                <a:ea typeface="微软雅黑 Light" panose="020B0502040204020203" pitchFamily="34" charset="-122"/>
              </a:rPr>
              <a:t>http</a:t>
            </a:r>
            <a:r>
              <a:rPr lang="en-US" altLang="zh-CN" dirty="0">
                <a:solidFill>
                  <a:srgbClr val="563007"/>
                </a:solidFill>
                <a:latin typeface="微软雅黑 Light" panose="020B0502040204020203" pitchFamily="34" charset="-122"/>
                <a:ea typeface="微软雅黑 Light" panose="020B0502040204020203" pitchFamily="34" charset="-122"/>
              </a:rPr>
              <a:t>://</a:t>
            </a:r>
            <a:r>
              <a:rPr lang="en-US" altLang="zh-CN" dirty="0" smtClean="0">
                <a:solidFill>
                  <a:srgbClr val="563007"/>
                </a:solidFill>
                <a:latin typeface="微软雅黑 Light" panose="020B0502040204020203" pitchFamily="34" charset="-122"/>
                <a:ea typeface="微软雅黑 Light" panose="020B0502040204020203" pitchFamily="34" charset="-122"/>
              </a:rPr>
              <a:t>teliss.yanj.cn</a:t>
            </a:r>
            <a:endParaRPr lang="zh-CN" altLang="en-US" dirty="0">
              <a:solidFill>
                <a:srgbClr val="563007"/>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19014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50"/>
                                        <p:tgtEl>
                                          <p:spTgt spid="20"/>
                                        </p:tgtEl>
                                      </p:cBhvr>
                                    </p:animEffect>
                                  </p:childTnLst>
                                </p:cTn>
                              </p:par>
                              <p:par>
                                <p:cTn id="8" presetID="6" presetClass="emph" presetSubtype="0" fill="hold" nodeType="withEffect">
                                  <p:stCondLst>
                                    <p:cond delay="200"/>
                                  </p:stCondLst>
                                  <p:childTnLst>
                                    <p:animScale>
                                      <p:cBhvr>
                                        <p:cTn id="9" dur="1500" fill="hold"/>
                                        <p:tgtEl>
                                          <p:spTgt spid="20"/>
                                        </p:tgtEl>
                                      </p:cBhvr>
                                      <p:by x="150000" y="150000"/>
                                    </p:animScale>
                                  </p:childTnLst>
                                </p:cTn>
                              </p:par>
                              <p:par>
                                <p:cTn id="10" presetID="8" presetClass="emph" presetSubtype="0" fill="hold" nodeType="withEffect">
                                  <p:stCondLst>
                                    <p:cond delay="200"/>
                                  </p:stCondLst>
                                  <p:childTnLst>
                                    <p:animRot by="21600000">
                                      <p:cBhvr>
                                        <p:cTn id="11" dur="5000" fill="hold"/>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自定义版式">
    <p:spTree>
      <p:nvGrpSpPr>
        <p:cNvPr id="1" name=""/>
        <p:cNvGrpSpPr/>
        <p:nvPr/>
      </p:nvGrpSpPr>
      <p:grpSpPr>
        <a:xfrm>
          <a:off x="0" y="0"/>
          <a:ext cx="0" cy="0"/>
          <a:chOff x="0" y="0"/>
          <a:chExt cx="0" cy="0"/>
        </a:xfrm>
      </p:grpSpPr>
      <p:sp>
        <p:nvSpPr>
          <p:cNvPr id="3" name="矩形 2"/>
          <p:cNvSpPr/>
          <p:nvPr userDrawn="1"/>
        </p:nvSpPr>
        <p:spPr>
          <a:xfrm>
            <a:off x="0" y="4508500"/>
            <a:ext cx="12192000" cy="2349500"/>
          </a:xfrm>
          <a:prstGeom prst="rect">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FC9E1"/>
              </a:solidFill>
            </a:endParaRPr>
          </a:p>
        </p:txBody>
      </p:sp>
      <p:sp>
        <p:nvSpPr>
          <p:cNvPr id="4" name="文本框 3"/>
          <p:cNvSpPr txBox="1"/>
          <p:nvPr userDrawn="1"/>
        </p:nvSpPr>
        <p:spPr>
          <a:xfrm>
            <a:off x="686996" y="807128"/>
            <a:ext cx="5262979" cy="769441"/>
          </a:xfrm>
          <a:prstGeom prst="rect">
            <a:avLst/>
          </a:prstGeom>
          <a:noFill/>
        </p:spPr>
        <p:txBody>
          <a:bodyPr wrap="none" rtlCol="0">
            <a:spAutoFit/>
          </a:bodyPr>
          <a:lstStyle/>
          <a:p>
            <a:pPr algn="just"/>
            <a:r>
              <a:rPr lang="zh-CN" altLang="en-US" sz="4400" b="1" dirty="0" smtClean="0">
                <a:solidFill>
                  <a:srgbClr val="5FC9E1"/>
                </a:solidFill>
              </a:rPr>
              <a:t>作品使用及版权说明</a:t>
            </a:r>
            <a:endParaRPr lang="zh-CN" altLang="en-US" sz="4400" b="1" dirty="0">
              <a:solidFill>
                <a:srgbClr val="5FC9E1"/>
              </a:solidFill>
            </a:endParaRPr>
          </a:p>
        </p:txBody>
      </p:sp>
      <p:sp>
        <p:nvSpPr>
          <p:cNvPr id="5" name="文本框 4"/>
          <p:cNvSpPr txBox="1"/>
          <p:nvPr userDrawn="1"/>
        </p:nvSpPr>
        <p:spPr>
          <a:xfrm>
            <a:off x="725469" y="1476908"/>
            <a:ext cx="5186035" cy="323165"/>
          </a:xfrm>
          <a:prstGeom prst="rect">
            <a:avLst/>
          </a:prstGeom>
          <a:noFill/>
        </p:spPr>
        <p:txBody>
          <a:bodyPr wrap="none" rtlCol="0">
            <a:spAutoFit/>
          </a:bodyPr>
          <a:lstStyle/>
          <a:p>
            <a:pPr algn="just"/>
            <a:r>
              <a:rPr lang="zh-CN" altLang="en-US" sz="1500" dirty="0" smtClean="0">
                <a:solidFill>
                  <a:srgbClr val="595959"/>
                </a:solidFill>
              </a:rPr>
              <a:t>感谢您选择布衣公子作品，如有任何疑问请您联系布衣公子</a:t>
            </a:r>
            <a:endParaRPr lang="zh-CN" altLang="en-US" sz="1500" dirty="0">
              <a:solidFill>
                <a:srgbClr val="595959"/>
              </a:solidFill>
            </a:endParaRPr>
          </a:p>
        </p:txBody>
      </p:sp>
      <p:pic>
        <p:nvPicPr>
          <p:cNvPr id="6" name="图片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742027" y="2143667"/>
            <a:ext cx="3978996" cy="3978996"/>
          </a:xfrm>
          <a:prstGeom prst="rect">
            <a:avLst/>
          </a:prstGeom>
          <a:noFill/>
          <a:ln>
            <a:noFill/>
          </a:ln>
          <a:effectLst>
            <a:outerShdw blurRad="63500" sx="102000" sy="102000" algn="ctr" rotWithShape="0">
              <a:prstClr val="black">
                <a:alpha val="40000"/>
              </a:prstClr>
            </a:outerShdw>
          </a:effectLst>
        </p:spPr>
      </p:pic>
      <p:sp>
        <p:nvSpPr>
          <p:cNvPr id="7" name="文本框 6"/>
          <p:cNvSpPr txBox="1"/>
          <p:nvPr userDrawn="1"/>
        </p:nvSpPr>
        <p:spPr>
          <a:xfrm>
            <a:off x="686997" y="2143667"/>
            <a:ext cx="6901158" cy="2261132"/>
          </a:xfrm>
          <a:prstGeom prst="rect">
            <a:avLst/>
          </a:prstGeom>
          <a:noFill/>
        </p:spPr>
        <p:txBody>
          <a:bodyPr wrap="square" rtlCol="0">
            <a:spAutoFit/>
          </a:bodyPr>
          <a:lstStyle/>
          <a:p>
            <a:pPr marL="342900" indent="-342900">
              <a:lnSpc>
                <a:spcPct val="120000"/>
              </a:lnSpc>
              <a:spcBef>
                <a:spcPts val="300"/>
              </a:spcBef>
              <a:spcAft>
                <a:spcPts val="400"/>
              </a:spcAft>
              <a:buFont typeface="Wingdings" panose="05000000000000000000" pitchFamily="2" charset="2"/>
              <a:buChar char="n"/>
            </a:pPr>
            <a:r>
              <a:rPr lang="zh-CN" altLang="en-US" sz="1600" dirty="0" smtClean="0">
                <a:solidFill>
                  <a:srgbClr val="595959"/>
                </a:solidFill>
              </a:rPr>
              <a:t>本作品使用微软</a:t>
            </a:r>
            <a:r>
              <a:rPr lang="en-US" altLang="zh-CN" sz="1600" dirty="0" smtClean="0">
                <a:solidFill>
                  <a:srgbClr val="595959"/>
                </a:solidFill>
              </a:rPr>
              <a:t>2013</a:t>
            </a:r>
            <a:r>
              <a:rPr lang="zh-CN" altLang="en-US" sz="1600" dirty="0" smtClean="0">
                <a:solidFill>
                  <a:srgbClr val="595959"/>
                </a:solidFill>
              </a:rPr>
              <a:t>版</a:t>
            </a:r>
            <a:r>
              <a:rPr lang="en-US" altLang="zh-CN" sz="1600" dirty="0" smtClean="0">
                <a:solidFill>
                  <a:srgbClr val="595959"/>
                </a:solidFill>
              </a:rPr>
              <a:t>PPT</a:t>
            </a:r>
            <a:r>
              <a:rPr lang="zh-CN" altLang="en-US" sz="1600" dirty="0" smtClean="0">
                <a:solidFill>
                  <a:srgbClr val="595959"/>
                </a:solidFill>
              </a:rPr>
              <a:t>制作，也建议您使用相应软件打开及使用；</a:t>
            </a:r>
            <a:endParaRPr lang="en-US" altLang="zh-CN" sz="1600" dirty="0" smtClean="0">
              <a:solidFill>
                <a:srgbClr val="595959"/>
              </a:solidFill>
            </a:endParaRPr>
          </a:p>
          <a:p>
            <a:pPr marL="342900" indent="-342900">
              <a:lnSpc>
                <a:spcPct val="120000"/>
              </a:lnSpc>
              <a:spcBef>
                <a:spcPts val="300"/>
              </a:spcBef>
              <a:spcAft>
                <a:spcPts val="400"/>
              </a:spcAft>
              <a:buFont typeface="Wingdings" panose="05000000000000000000" pitchFamily="2" charset="2"/>
              <a:buChar char="n"/>
            </a:pPr>
            <a:r>
              <a:rPr lang="zh-CN" altLang="en-US" sz="1600" dirty="0" smtClean="0">
                <a:solidFill>
                  <a:srgbClr val="595959"/>
                </a:solidFill>
              </a:rPr>
              <a:t>本作品的内容皆可根据您的需求进行修改，包括文字、图表、图片等；</a:t>
            </a:r>
            <a:endParaRPr lang="en-US" altLang="zh-CN" sz="1600" dirty="0" smtClean="0">
              <a:solidFill>
                <a:srgbClr val="595959"/>
              </a:solidFill>
            </a:endParaRPr>
          </a:p>
          <a:p>
            <a:pPr marL="342900" indent="-342900">
              <a:lnSpc>
                <a:spcPct val="120000"/>
              </a:lnSpc>
              <a:spcBef>
                <a:spcPts val="300"/>
              </a:spcBef>
              <a:spcAft>
                <a:spcPts val="400"/>
              </a:spcAft>
              <a:buFont typeface="Wingdings" panose="05000000000000000000" pitchFamily="2" charset="2"/>
              <a:buChar char="n"/>
            </a:pPr>
            <a:r>
              <a:rPr lang="zh-CN" altLang="en-US" sz="1600" dirty="0" smtClean="0">
                <a:solidFill>
                  <a:srgbClr val="595959"/>
                </a:solidFill>
              </a:rPr>
              <a:t>为了节省空间和提高设计的效率，部分内容放置在母版中，当您需要修改时，请通过“视图”→“幻灯片母版”打开后修改；</a:t>
            </a:r>
            <a:endParaRPr lang="en-US" altLang="zh-CN" sz="1600" dirty="0" smtClean="0">
              <a:solidFill>
                <a:srgbClr val="595959"/>
              </a:solidFill>
            </a:endParaRPr>
          </a:p>
          <a:p>
            <a:pPr marL="342900" indent="-342900">
              <a:lnSpc>
                <a:spcPct val="120000"/>
              </a:lnSpc>
              <a:spcBef>
                <a:spcPts val="300"/>
              </a:spcBef>
              <a:spcAft>
                <a:spcPts val="400"/>
              </a:spcAft>
              <a:buFont typeface="Wingdings" panose="05000000000000000000" pitchFamily="2" charset="2"/>
              <a:buChar char="n"/>
            </a:pPr>
            <a:r>
              <a:rPr lang="zh-CN" altLang="en-US" sz="1600" dirty="0" smtClean="0">
                <a:solidFill>
                  <a:srgbClr val="595959"/>
                </a:solidFill>
              </a:rPr>
              <a:t>如您有任何问题，可以</a:t>
            </a:r>
            <a:r>
              <a:rPr lang="zh-CN" altLang="en-US" sz="1800" b="1" dirty="0" smtClean="0">
                <a:solidFill>
                  <a:srgbClr val="5FC9E1"/>
                </a:solidFill>
              </a:rPr>
              <a:t>扫描右图关注公众号后与布衣公子联系</a:t>
            </a:r>
            <a:r>
              <a:rPr lang="zh-CN" altLang="en-US" sz="1600" dirty="0" smtClean="0">
                <a:solidFill>
                  <a:srgbClr val="595959"/>
                </a:solidFill>
              </a:rPr>
              <a:t>；</a:t>
            </a:r>
            <a:endParaRPr lang="en-US" altLang="zh-CN" sz="1600" dirty="0" smtClean="0">
              <a:solidFill>
                <a:srgbClr val="595959"/>
              </a:solidFill>
            </a:endParaRPr>
          </a:p>
          <a:p>
            <a:pPr marL="342900" indent="-342900">
              <a:lnSpc>
                <a:spcPct val="120000"/>
              </a:lnSpc>
              <a:spcBef>
                <a:spcPts val="300"/>
              </a:spcBef>
              <a:spcAft>
                <a:spcPts val="400"/>
              </a:spcAft>
              <a:buFont typeface="Wingdings" panose="05000000000000000000" pitchFamily="2" charset="2"/>
              <a:buChar char="n"/>
            </a:pPr>
            <a:r>
              <a:rPr lang="zh-CN" altLang="en-US" sz="1600" dirty="0" smtClean="0">
                <a:solidFill>
                  <a:srgbClr val="595959"/>
                </a:solidFill>
              </a:rPr>
              <a:t>严禁任何企业或个人转卖此作品，转发请保留广告及布衣公子信息。</a:t>
            </a:r>
            <a:endParaRPr lang="zh-CN" altLang="en-US" sz="1600" dirty="0">
              <a:solidFill>
                <a:srgbClr val="595959"/>
              </a:solidFill>
            </a:endParaRPr>
          </a:p>
        </p:txBody>
      </p:sp>
      <p:sp>
        <p:nvSpPr>
          <p:cNvPr id="8" name="文本框 7"/>
          <p:cNvSpPr txBox="1"/>
          <p:nvPr userDrawn="1"/>
        </p:nvSpPr>
        <p:spPr>
          <a:xfrm>
            <a:off x="1924257" y="5208280"/>
            <a:ext cx="4216219" cy="941796"/>
          </a:xfrm>
          <a:prstGeom prst="rect">
            <a:avLst/>
          </a:prstGeom>
          <a:noFill/>
        </p:spPr>
        <p:txBody>
          <a:bodyPr wrap="none" rtlCol="0" anchor="b">
            <a:spAutoFit/>
          </a:bodyPr>
          <a:lstStyle/>
          <a:p>
            <a:pPr>
              <a:lnSpc>
                <a:spcPct val="120000"/>
              </a:lnSpc>
            </a:pPr>
            <a:r>
              <a:rPr lang="zh-CN" altLang="en-US" dirty="0" smtClean="0">
                <a:solidFill>
                  <a:schemeClr val="bg1"/>
                </a:solidFill>
              </a:rPr>
              <a:t>访问布衣公子店铺：</a:t>
            </a:r>
            <a:r>
              <a:rPr lang="en-US" altLang="zh-CN" dirty="0" smtClean="0">
                <a:solidFill>
                  <a:schemeClr val="bg1"/>
                </a:solidFill>
              </a:rPr>
              <a:t>http://teliss.yanj.cn</a:t>
            </a:r>
          </a:p>
          <a:p>
            <a:pPr>
              <a:lnSpc>
                <a:spcPct val="120000"/>
              </a:lnSpc>
            </a:pPr>
            <a:r>
              <a:rPr lang="zh-CN" altLang="en-US" sz="2800" baseline="0" dirty="0" smtClean="0">
                <a:solidFill>
                  <a:schemeClr val="bg1"/>
                </a:solidFill>
              </a:rPr>
              <a:t>可了解更多布衣公子作品</a:t>
            </a:r>
            <a:r>
              <a:rPr lang="en-US" altLang="zh-CN" sz="2800" baseline="0" dirty="0" smtClean="0">
                <a:solidFill>
                  <a:schemeClr val="bg1"/>
                </a:solidFill>
              </a:rPr>
              <a:t> </a:t>
            </a:r>
            <a:endParaRPr lang="zh-CN" altLang="en-US" sz="2800" dirty="0">
              <a:solidFill>
                <a:schemeClr val="bg1"/>
              </a:solidFill>
            </a:endParaRPr>
          </a:p>
        </p:txBody>
      </p:sp>
      <p:grpSp>
        <p:nvGrpSpPr>
          <p:cNvPr id="9" name="组合 8"/>
          <p:cNvGrpSpPr/>
          <p:nvPr userDrawn="1"/>
        </p:nvGrpSpPr>
        <p:grpSpPr>
          <a:xfrm>
            <a:off x="665986" y="5156338"/>
            <a:ext cx="1262281" cy="890721"/>
            <a:chOff x="5455444" y="233363"/>
            <a:chExt cx="1281113" cy="904009"/>
          </a:xfrm>
        </p:grpSpPr>
        <p:grpSp>
          <p:nvGrpSpPr>
            <p:cNvPr id="10" name="组合 9"/>
            <p:cNvGrpSpPr/>
            <p:nvPr/>
          </p:nvGrpSpPr>
          <p:grpSpPr>
            <a:xfrm>
              <a:off x="5455444" y="233363"/>
              <a:ext cx="1281113" cy="661987"/>
              <a:chOff x="5194301" y="233363"/>
              <a:chExt cx="1281113" cy="661987"/>
            </a:xfrm>
          </p:grpSpPr>
          <p:sp>
            <p:nvSpPr>
              <p:cNvPr id="20" name="Freeform 24"/>
              <p:cNvSpPr>
                <a:spLocks/>
              </p:cNvSpPr>
              <p:nvPr/>
            </p:nvSpPr>
            <p:spPr bwMode="auto">
              <a:xfrm>
                <a:off x="5964238" y="487363"/>
                <a:ext cx="260350" cy="223837"/>
              </a:xfrm>
              <a:custGeom>
                <a:avLst/>
                <a:gdLst>
                  <a:gd name="T0" fmla="*/ 183 w 204"/>
                  <a:gd name="T1" fmla="*/ 0 h 175"/>
                  <a:gd name="T2" fmla="*/ 191 w 204"/>
                  <a:gd name="T3" fmla="*/ 22 h 175"/>
                  <a:gd name="T4" fmla="*/ 203 w 204"/>
                  <a:gd name="T5" fmla="*/ 114 h 175"/>
                  <a:gd name="T6" fmla="*/ 198 w 204"/>
                  <a:gd name="T7" fmla="*/ 165 h 175"/>
                  <a:gd name="T8" fmla="*/ 196 w 204"/>
                  <a:gd name="T9" fmla="*/ 175 h 175"/>
                  <a:gd name="T10" fmla="*/ 186 w 204"/>
                  <a:gd name="T11" fmla="*/ 169 h 175"/>
                  <a:gd name="T12" fmla="*/ 27 w 204"/>
                  <a:gd name="T13" fmla="*/ 117 h 175"/>
                  <a:gd name="T14" fmla="*/ 0 w 204"/>
                  <a:gd name="T15" fmla="*/ 113 h 175"/>
                  <a:gd name="T16" fmla="*/ 14 w 204"/>
                  <a:gd name="T17" fmla="*/ 96 h 175"/>
                  <a:gd name="T18" fmla="*/ 158 w 204"/>
                  <a:gd name="T19" fmla="*/ 6 h 175"/>
                  <a:gd name="T20" fmla="*/ 183 w 204"/>
                  <a:gd name="T21"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 h="175">
                    <a:moveTo>
                      <a:pt x="183" y="0"/>
                    </a:moveTo>
                    <a:cubicBezTo>
                      <a:pt x="191" y="22"/>
                      <a:pt x="191" y="22"/>
                      <a:pt x="191" y="22"/>
                    </a:cubicBezTo>
                    <a:cubicBezTo>
                      <a:pt x="199" y="51"/>
                      <a:pt x="204" y="82"/>
                      <a:pt x="203" y="114"/>
                    </a:cubicBezTo>
                    <a:cubicBezTo>
                      <a:pt x="203" y="132"/>
                      <a:pt x="201" y="149"/>
                      <a:pt x="198" y="165"/>
                    </a:cubicBezTo>
                    <a:cubicBezTo>
                      <a:pt x="196" y="175"/>
                      <a:pt x="196" y="175"/>
                      <a:pt x="196" y="175"/>
                    </a:cubicBezTo>
                    <a:cubicBezTo>
                      <a:pt x="186" y="169"/>
                      <a:pt x="186" y="169"/>
                      <a:pt x="186" y="169"/>
                    </a:cubicBezTo>
                    <a:cubicBezTo>
                      <a:pt x="137" y="145"/>
                      <a:pt x="84" y="127"/>
                      <a:pt x="27" y="117"/>
                    </a:cubicBezTo>
                    <a:cubicBezTo>
                      <a:pt x="0" y="113"/>
                      <a:pt x="0" y="113"/>
                      <a:pt x="0" y="113"/>
                    </a:cubicBezTo>
                    <a:cubicBezTo>
                      <a:pt x="14" y="96"/>
                      <a:pt x="14" y="96"/>
                      <a:pt x="14" y="96"/>
                    </a:cubicBezTo>
                    <a:cubicBezTo>
                      <a:pt x="52" y="54"/>
                      <a:pt x="102" y="22"/>
                      <a:pt x="158" y="6"/>
                    </a:cubicBezTo>
                    <a:lnTo>
                      <a:pt x="1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5"/>
              <p:cNvSpPr>
                <a:spLocks/>
              </p:cNvSpPr>
              <p:nvPr/>
            </p:nvSpPr>
            <p:spPr bwMode="auto">
              <a:xfrm>
                <a:off x="5927726" y="273050"/>
                <a:ext cx="250825" cy="255587"/>
              </a:xfrm>
              <a:custGeom>
                <a:avLst/>
                <a:gdLst>
                  <a:gd name="T0" fmla="*/ 52 w 197"/>
                  <a:gd name="T1" fmla="*/ 0 h 200"/>
                  <a:gd name="T2" fmla="*/ 76 w 197"/>
                  <a:gd name="T3" fmla="*/ 12 h 200"/>
                  <a:gd name="T4" fmla="*/ 183 w 197"/>
                  <a:gd name="T5" fmla="*/ 113 h 200"/>
                  <a:gd name="T6" fmla="*/ 197 w 197"/>
                  <a:gd name="T7" fmla="*/ 137 h 200"/>
                  <a:gd name="T8" fmla="*/ 194 w 197"/>
                  <a:gd name="T9" fmla="*/ 139 h 200"/>
                  <a:gd name="T10" fmla="*/ 8 w 197"/>
                  <a:gd name="T11" fmla="*/ 200 h 200"/>
                  <a:gd name="T12" fmla="*/ 0 w 197"/>
                  <a:gd name="T13" fmla="*/ 200 h 200"/>
                  <a:gd name="T14" fmla="*/ 0 w 197"/>
                  <a:gd name="T15" fmla="*/ 196 h 200"/>
                  <a:gd name="T16" fmla="*/ 49 w 197"/>
                  <a:gd name="T17" fmla="*/ 4 h 200"/>
                  <a:gd name="T18" fmla="*/ 52 w 197"/>
                  <a:gd name="T1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00">
                    <a:moveTo>
                      <a:pt x="52" y="0"/>
                    </a:moveTo>
                    <a:cubicBezTo>
                      <a:pt x="76" y="12"/>
                      <a:pt x="76" y="12"/>
                      <a:pt x="76" y="12"/>
                    </a:cubicBezTo>
                    <a:cubicBezTo>
                      <a:pt x="119" y="37"/>
                      <a:pt x="156" y="71"/>
                      <a:pt x="183" y="113"/>
                    </a:cubicBezTo>
                    <a:cubicBezTo>
                      <a:pt x="197" y="137"/>
                      <a:pt x="197" y="137"/>
                      <a:pt x="197" y="137"/>
                    </a:cubicBezTo>
                    <a:cubicBezTo>
                      <a:pt x="194" y="139"/>
                      <a:pt x="194" y="139"/>
                      <a:pt x="194" y="139"/>
                    </a:cubicBezTo>
                    <a:cubicBezTo>
                      <a:pt x="139" y="173"/>
                      <a:pt x="76" y="194"/>
                      <a:pt x="8" y="200"/>
                    </a:cubicBezTo>
                    <a:cubicBezTo>
                      <a:pt x="0" y="200"/>
                      <a:pt x="0" y="200"/>
                      <a:pt x="0" y="200"/>
                    </a:cubicBezTo>
                    <a:cubicBezTo>
                      <a:pt x="0" y="196"/>
                      <a:pt x="0" y="196"/>
                      <a:pt x="0" y="196"/>
                    </a:cubicBezTo>
                    <a:cubicBezTo>
                      <a:pt x="1" y="127"/>
                      <a:pt x="19" y="62"/>
                      <a:pt x="49" y="4"/>
                    </a:cubicBezTo>
                    <a:lnTo>
                      <a:pt x="5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6"/>
              <p:cNvSpPr>
                <a:spLocks/>
              </p:cNvSpPr>
              <p:nvPr/>
            </p:nvSpPr>
            <p:spPr bwMode="auto">
              <a:xfrm>
                <a:off x="5194301" y="649288"/>
                <a:ext cx="1281113" cy="246062"/>
              </a:xfrm>
              <a:custGeom>
                <a:avLst/>
                <a:gdLst>
                  <a:gd name="T0" fmla="*/ 511 w 1008"/>
                  <a:gd name="T1" fmla="*/ 0 h 193"/>
                  <a:gd name="T2" fmla="*/ 944 w 1008"/>
                  <a:gd name="T3" fmla="*/ 147 h 193"/>
                  <a:gd name="T4" fmla="*/ 989 w 1008"/>
                  <a:gd name="T5" fmla="*/ 178 h 193"/>
                  <a:gd name="T6" fmla="*/ 990 w 1008"/>
                  <a:gd name="T7" fmla="*/ 178 h 193"/>
                  <a:gd name="T8" fmla="*/ 995 w 1008"/>
                  <a:gd name="T9" fmla="*/ 181 h 193"/>
                  <a:gd name="T10" fmla="*/ 1007 w 1008"/>
                  <a:gd name="T11" fmla="*/ 192 h 193"/>
                  <a:gd name="T12" fmla="*/ 991 w 1008"/>
                  <a:gd name="T13" fmla="*/ 189 h 193"/>
                  <a:gd name="T14" fmla="*/ 989 w 1008"/>
                  <a:gd name="T15" fmla="*/ 188 h 193"/>
                  <a:gd name="T16" fmla="*/ 989 w 1008"/>
                  <a:gd name="T17" fmla="*/ 188 h 193"/>
                  <a:gd name="T18" fmla="*/ 503 w 1008"/>
                  <a:gd name="T19" fmla="*/ 101 h 193"/>
                  <a:gd name="T20" fmla="*/ 17 w 1008"/>
                  <a:gd name="T21" fmla="*/ 188 h 193"/>
                  <a:gd name="T22" fmla="*/ 17 w 1008"/>
                  <a:gd name="T23" fmla="*/ 188 h 193"/>
                  <a:gd name="T24" fmla="*/ 16 w 1008"/>
                  <a:gd name="T25" fmla="*/ 188 h 193"/>
                  <a:gd name="T26" fmla="*/ 0 w 1008"/>
                  <a:gd name="T27" fmla="*/ 191 h 193"/>
                  <a:gd name="T28" fmla="*/ 3 w 1008"/>
                  <a:gd name="T29" fmla="*/ 188 h 193"/>
                  <a:gd name="T30" fmla="*/ 6 w 1008"/>
                  <a:gd name="T31" fmla="*/ 185 h 193"/>
                  <a:gd name="T32" fmla="*/ 6 w 1008"/>
                  <a:gd name="T33" fmla="*/ 185 h 193"/>
                  <a:gd name="T34" fmla="*/ 62 w 1008"/>
                  <a:gd name="T35" fmla="*/ 147 h 193"/>
                  <a:gd name="T36" fmla="*/ 511 w 1008"/>
                  <a:gd name="T3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8" h="193">
                    <a:moveTo>
                      <a:pt x="511" y="0"/>
                    </a:moveTo>
                    <a:cubicBezTo>
                      <a:pt x="668" y="0"/>
                      <a:pt x="810" y="63"/>
                      <a:pt x="944" y="147"/>
                    </a:cubicBezTo>
                    <a:cubicBezTo>
                      <a:pt x="989" y="178"/>
                      <a:pt x="989" y="178"/>
                      <a:pt x="989" y="178"/>
                    </a:cubicBezTo>
                    <a:cubicBezTo>
                      <a:pt x="990" y="178"/>
                      <a:pt x="990" y="178"/>
                      <a:pt x="990" y="178"/>
                    </a:cubicBezTo>
                    <a:cubicBezTo>
                      <a:pt x="995" y="181"/>
                      <a:pt x="995" y="181"/>
                      <a:pt x="995" y="181"/>
                    </a:cubicBezTo>
                    <a:cubicBezTo>
                      <a:pt x="1003" y="187"/>
                      <a:pt x="1008" y="191"/>
                      <a:pt x="1007" y="192"/>
                    </a:cubicBezTo>
                    <a:cubicBezTo>
                      <a:pt x="1006" y="193"/>
                      <a:pt x="1001" y="192"/>
                      <a:pt x="991" y="189"/>
                    </a:cubicBezTo>
                    <a:cubicBezTo>
                      <a:pt x="989" y="188"/>
                      <a:pt x="989" y="188"/>
                      <a:pt x="989" y="188"/>
                    </a:cubicBezTo>
                    <a:cubicBezTo>
                      <a:pt x="989" y="188"/>
                      <a:pt x="989" y="188"/>
                      <a:pt x="989" y="188"/>
                    </a:cubicBezTo>
                    <a:cubicBezTo>
                      <a:pt x="839" y="132"/>
                      <a:pt x="675" y="101"/>
                      <a:pt x="503" y="101"/>
                    </a:cubicBezTo>
                    <a:cubicBezTo>
                      <a:pt x="330" y="101"/>
                      <a:pt x="166" y="132"/>
                      <a:pt x="17" y="188"/>
                    </a:cubicBezTo>
                    <a:cubicBezTo>
                      <a:pt x="17" y="188"/>
                      <a:pt x="17" y="188"/>
                      <a:pt x="17" y="188"/>
                    </a:cubicBezTo>
                    <a:cubicBezTo>
                      <a:pt x="16" y="188"/>
                      <a:pt x="16" y="188"/>
                      <a:pt x="16" y="188"/>
                    </a:cubicBezTo>
                    <a:cubicBezTo>
                      <a:pt x="6" y="192"/>
                      <a:pt x="1" y="193"/>
                      <a:pt x="0" y="191"/>
                    </a:cubicBezTo>
                    <a:cubicBezTo>
                      <a:pt x="0" y="191"/>
                      <a:pt x="1" y="189"/>
                      <a:pt x="3" y="188"/>
                    </a:cubicBezTo>
                    <a:cubicBezTo>
                      <a:pt x="6" y="185"/>
                      <a:pt x="6" y="185"/>
                      <a:pt x="6" y="185"/>
                    </a:cubicBezTo>
                    <a:cubicBezTo>
                      <a:pt x="6" y="185"/>
                      <a:pt x="6" y="185"/>
                      <a:pt x="6" y="185"/>
                    </a:cubicBezTo>
                    <a:cubicBezTo>
                      <a:pt x="62" y="147"/>
                      <a:pt x="62" y="147"/>
                      <a:pt x="62" y="147"/>
                    </a:cubicBezTo>
                    <a:cubicBezTo>
                      <a:pt x="197" y="63"/>
                      <a:pt x="353" y="0"/>
                      <a:pt x="51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7"/>
              <p:cNvSpPr>
                <a:spLocks/>
              </p:cNvSpPr>
              <p:nvPr/>
            </p:nvSpPr>
            <p:spPr bwMode="auto">
              <a:xfrm>
                <a:off x="5703888" y="233363"/>
                <a:ext cx="255588" cy="257175"/>
              </a:xfrm>
              <a:custGeom>
                <a:avLst/>
                <a:gdLst>
                  <a:gd name="T0" fmla="*/ 0 w 201"/>
                  <a:gd name="T1" fmla="*/ 21 h 201"/>
                  <a:gd name="T2" fmla="*/ 26 w 201"/>
                  <a:gd name="T3" fmla="*/ 13 h 201"/>
                  <a:gd name="T4" fmla="*/ 174 w 201"/>
                  <a:gd name="T5" fmla="*/ 11 h 201"/>
                  <a:gd name="T6" fmla="*/ 201 w 201"/>
                  <a:gd name="T7" fmla="*/ 18 h 201"/>
                  <a:gd name="T8" fmla="*/ 200 w 201"/>
                  <a:gd name="T9" fmla="*/ 22 h 201"/>
                  <a:gd name="T10" fmla="*/ 108 w 201"/>
                  <a:gd name="T11" fmla="*/ 195 h 201"/>
                  <a:gd name="T12" fmla="*/ 102 w 201"/>
                  <a:gd name="T13" fmla="*/ 201 h 201"/>
                  <a:gd name="T14" fmla="*/ 100 w 201"/>
                  <a:gd name="T15" fmla="*/ 198 h 201"/>
                  <a:gd name="T16" fmla="*/ 2 w 201"/>
                  <a:gd name="T17" fmla="*/ 26 h 201"/>
                  <a:gd name="T18" fmla="*/ 0 w 201"/>
                  <a:gd name="T19" fmla="*/ 2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 h="201">
                    <a:moveTo>
                      <a:pt x="0" y="21"/>
                    </a:moveTo>
                    <a:cubicBezTo>
                      <a:pt x="26" y="13"/>
                      <a:pt x="26" y="13"/>
                      <a:pt x="26" y="13"/>
                    </a:cubicBezTo>
                    <a:cubicBezTo>
                      <a:pt x="75" y="0"/>
                      <a:pt x="125" y="0"/>
                      <a:pt x="174" y="11"/>
                    </a:cubicBezTo>
                    <a:cubicBezTo>
                      <a:pt x="201" y="18"/>
                      <a:pt x="201" y="18"/>
                      <a:pt x="201" y="18"/>
                    </a:cubicBezTo>
                    <a:cubicBezTo>
                      <a:pt x="200" y="22"/>
                      <a:pt x="200" y="22"/>
                      <a:pt x="200" y="22"/>
                    </a:cubicBezTo>
                    <a:cubicBezTo>
                      <a:pt x="183" y="84"/>
                      <a:pt x="153" y="144"/>
                      <a:pt x="108" y="195"/>
                    </a:cubicBezTo>
                    <a:cubicBezTo>
                      <a:pt x="102" y="201"/>
                      <a:pt x="102" y="201"/>
                      <a:pt x="102" y="201"/>
                    </a:cubicBezTo>
                    <a:cubicBezTo>
                      <a:pt x="100" y="198"/>
                      <a:pt x="100" y="198"/>
                      <a:pt x="100" y="198"/>
                    </a:cubicBezTo>
                    <a:cubicBezTo>
                      <a:pt x="52" y="147"/>
                      <a:pt x="20" y="88"/>
                      <a:pt x="2" y="26"/>
                    </a:cubicBezTo>
                    <a:lnTo>
                      <a:pt x="0" y="2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8"/>
              <p:cNvSpPr>
                <a:spLocks/>
              </p:cNvSpPr>
              <p:nvPr/>
            </p:nvSpPr>
            <p:spPr bwMode="auto">
              <a:xfrm>
                <a:off x="5491163" y="274638"/>
                <a:ext cx="252413" cy="254000"/>
              </a:xfrm>
              <a:custGeom>
                <a:avLst/>
                <a:gdLst>
                  <a:gd name="T0" fmla="*/ 0 w 199"/>
                  <a:gd name="T1" fmla="*/ 141 h 199"/>
                  <a:gd name="T2" fmla="*/ 13 w 199"/>
                  <a:gd name="T3" fmla="*/ 117 h 199"/>
                  <a:gd name="T4" fmla="*/ 118 w 199"/>
                  <a:gd name="T5" fmla="*/ 13 h 199"/>
                  <a:gd name="T6" fmla="*/ 143 w 199"/>
                  <a:gd name="T7" fmla="*/ 0 h 199"/>
                  <a:gd name="T8" fmla="*/ 145 w 199"/>
                  <a:gd name="T9" fmla="*/ 3 h 199"/>
                  <a:gd name="T10" fmla="*/ 199 w 199"/>
                  <a:gd name="T11" fmla="*/ 191 h 199"/>
                  <a:gd name="T12" fmla="*/ 199 w 199"/>
                  <a:gd name="T13" fmla="*/ 199 h 199"/>
                  <a:gd name="T14" fmla="*/ 195 w 199"/>
                  <a:gd name="T15" fmla="*/ 199 h 199"/>
                  <a:gd name="T16" fmla="*/ 5 w 199"/>
                  <a:gd name="T17" fmla="*/ 144 h 199"/>
                  <a:gd name="T18" fmla="*/ 0 w 199"/>
                  <a:gd name="T19" fmla="*/ 14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9" h="199">
                    <a:moveTo>
                      <a:pt x="0" y="141"/>
                    </a:moveTo>
                    <a:cubicBezTo>
                      <a:pt x="13" y="117"/>
                      <a:pt x="13" y="117"/>
                      <a:pt x="13" y="117"/>
                    </a:cubicBezTo>
                    <a:cubicBezTo>
                      <a:pt x="40" y="74"/>
                      <a:pt x="76" y="39"/>
                      <a:pt x="118" y="13"/>
                    </a:cubicBezTo>
                    <a:cubicBezTo>
                      <a:pt x="143" y="0"/>
                      <a:pt x="143" y="0"/>
                      <a:pt x="143" y="0"/>
                    </a:cubicBezTo>
                    <a:cubicBezTo>
                      <a:pt x="145" y="3"/>
                      <a:pt x="145" y="3"/>
                      <a:pt x="145" y="3"/>
                    </a:cubicBezTo>
                    <a:cubicBezTo>
                      <a:pt x="176" y="59"/>
                      <a:pt x="196" y="123"/>
                      <a:pt x="199" y="191"/>
                    </a:cubicBezTo>
                    <a:cubicBezTo>
                      <a:pt x="199" y="199"/>
                      <a:pt x="199" y="199"/>
                      <a:pt x="199" y="199"/>
                    </a:cubicBezTo>
                    <a:cubicBezTo>
                      <a:pt x="195" y="199"/>
                      <a:pt x="195" y="199"/>
                      <a:pt x="195" y="199"/>
                    </a:cubicBezTo>
                    <a:cubicBezTo>
                      <a:pt x="126" y="196"/>
                      <a:pt x="61" y="176"/>
                      <a:pt x="5" y="144"/>
                    </a:cubicBezTo>
                    <a:lnTo>
                      <a:pt x="0" y="1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9"/>
              <p:cNvSpPr>
                <a:spLocks/>
              </p:cNvSpPr>
              <p:nvPr/>
            </p:nvSpPr>
            <p:spPr bwMode="auto">
              <a:xfrm>
                <a:off x="5448301" y="488950"/>
                <a:ext cx="258763" cy="222250"/>
              </a:xfrm>
              <a:custGeom>
                <a:avLst/>
                <a:gdLst>
                  <a:gd name="T0" fmla="*/ 20 w 203"/>
                  <a:gd name="T1" fmla="*/ 0 h 174"/>
                  <a:gd name="T2" fmla="*/ 12 w 203"/>
                  <a:gd name="T3" fmla="*/ 21 h 174"/>
                  <a:gd name="T4" fmla="*/ 0 w 203"/>
                  <a:gd name="T5" fmla="*/ 114 h 174"/>
                  <a:gd name="T6" fmla="*/ 5 w 203"/>
                  <a:gd name="T7" fmla="*/ 165 h 174"/>
                  <a:gd name="T8" fmla="*/ 7 w 203"/>
                  <a:gd name="T9" fmla="*/ 174 h 174"/>
                  <a:gd name="T10" fmla="*/ 17 w 203"/>
                  <a:gd name="T11" fmla="*/ 169 h 174"/>
                  <a:gd name="T12" fmla="*/ 176 w 203"/>
                  <a:gd name="T13" fmla="*/ 117 h 174"/>
                  <a:gd name="T14" fmla="*/ 203 w 203"/>
                  <a:gd name="T15" fmla="*/ 113 h 174"/>
                  <a:gd name="T16" fmla="*/ 189 w 203"/>
                  <a:gd name="T17" fmla="*/ 96 h 174"/>
                  <a:gd name="T18" fmla="*/ 45 w 203"/>
                  <a:gd name="T19" fmla="*/ 5 h 174"/>
                  <a:gd name="T20" fmla="*/ 20 w 203"/>
                  <a:gd name="T21"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174">
                    <a:moveTo>
                      <a:pt x="20" y="0"/>
                    </a:moveTo>
                    <a:cubicBezTo>
                      <a:pt x="12" y="21"/>
                      <a:pt x="12" y="21"/>
                      <a:pt x="12" y="21"/>
                    </a:cubicBezTo>
                    <a:cubicBezTo>
                      <a:pt x="4" y="51"/>
                      <a:pt x="0" y="82"/>
                      <a:pt x="0" y="114"/>
                    </a:cubicBezTo>
                    <a:cubicBezTo>
                      <a:pt x="0" y="131"/>
                      <a:pt x="2" y="148"/>
                      <a:pt x="5" y="165"/>
                    </a:cubicBezTo>
                    <a:cubicBezTo>
                      <a:pt x="7" y="174"/>
                      <a:pt x="7" y="174"/>
                      <a:pt x="7" y="174"/>
                    </a:cubicBezTo>
                    <a:cubicBezTo>
                      <a:pt x="17" y="169"/>
                      <a:pt x="17" y="169"/>
                      <a:pt x="17" y="169"/>
                    </a:cubicBezTo>
                    <a:cubicBezTo>
                      <a:pt x="66" y="144"/>
                      <a:pt x="120" y="126"/>
                      <a:pt x="176" y="117"/>
                    </a:cubicBezTo>
                    <a:cubicBezTo>
                      <a:pt x="203" y="113"/>
                      <a:pt x="203" y="113"/>
                      <a:pt x="203" y="113"/>
                    </a:cubicBezTo>
                    <a:cubicBezTo>
                      <a:pt x="189" y="96"/>
                      <a:pt x="189" y="96"/>
                      <a:pt x="189" y="96"/>
                    </a:cubicBezTo>
                    <a:cubicBezTo>
                      <a:pt x="151" y="54"/>
                      <a:pt x="101" y="22"/>
                      <a:pt x="45" y="5"/>
                    </a:cubicBezTo>
                    <a:lnTo>
                      <a:pt x="2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1" name="组合 10"/>
            <p:cNvGrpSpPr/>
            <p:nvPr/>
          </p:nvGrpSpPr>
          <p:grpSpPr>
            <a:xfrm>
              <a:off x="5653485" y="881618"/>
              <a:ext cx="885031" cy="255754"/>
              <a:chOff x="6484938" y="241300"/>
              <a:chExt cx="1598613" cy="461963"/>
            </a:xfrm>
          </p:grpSpPr>
          <p:sp>
            <p:nvSpPr>
              <p:cNvPr id="12" name="Freeform 19"/>
              <p:cNvSpPr>
                <a:spLocks/>
              </p:cNvSpPr>
              <p:nvPr/>
            </p:nvSpPr>
            <p:spPr bwMode="auto">
              <a:xfrm>
                <a:off x="6484938" y="249238"/>
                <a:ext cx="106363" cy="49212"/>
              </a:xfrm>
              <a:custGeom>
                <a:avLst/>
                <a:gdLst>
                  <a:gd name="T0" fmla="*/ 0 w 67"/>
                  <a:gd name="T1" fmla="*/ 0 h 31"/>
                  <a:gd name="T2" fmla="*/ 67 w 67"/>
                  <a:gd name="T3" fmla="*/ 0 h 31"/>
                  <a:gd name="T4" fmla="*/ 67 w 67"/>
                  <a:gd name="T5" fmla="*/ 31 h 31"/>
                  <a:gd name="T6" fmla="*/ 0 w 67"/>
                  <a:gd name="T7" fmla="*/ 31 h 31"/>
                  <a:gd name="T8" fmla="*/ 0 w 67"/>
                  <a:gd name="T9" fmla="*/ 0 h 31"/>
                  <a:gd name="T10" fmla="*/ 0 w 67"/>
                  <a:gd name="T11" fmla="*/ 0 h 31"/>
                </a:gdLst>
                <a:ahLst/>
                <a:cxnLst>
                  <a:cxn ang="0">
                    <a:pos x="T0" y="T1"/>
                  </a:cxn>
                  <a:cxn ang="0">
                    <a:pos x="T2" y="T3"/>
                  </a:cxn>
                  <a:cxn ang="0">
                    <a:pos x="T4" y="T5"/>
                  </a:cxn>
                  <a:cxn ang="0">
                    <a:pos x="T6" y="T7"/>
                  </a:cxn>
                  <a:cxn ang="0">
                    <a:pos x="T8" y="T9"/>
                  </a:cxn>
                  <a:cxn ang="0">
                    <a:pos x="T10" y="T11"/>
                  </a:cxn>
                </a:cxnLst>
                <a:rect l="0" t="0" r="r" b="b"/>
                <a:pathLst>
                  <a:path w="67" h="31">
                    <a:moveTo>
                      <a:pt x="0" y="0"/>
                    </a:moveTo>
                    <a:lnTo>
                      <a:pt x="67" y="0"/>
                    </a:lnTo>
                    <a:lnTo>
                      <a:pt x="67" y="31"/>
                    </a:lnTo>
                    <a:lnTo>
                      <a:pt x="0" y="31"/>
                    </a:lnTo>
                    <a:lnTo>
                      <a:pt x="0"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20"/>
              <p:cNvSpPr>
                <a:spLocks/>
              </p:cNvSpPr>
              <p:nvPr/>
            </p:nvSpPr>
            <p:spPr bwMode="auto">
              <a:xfrm>
                <a:off x="6484938" y="436563"/>
                <a:ext cx="106363" cy="49212"/>
              </a:xfrm>
              <a:custGeom>
                <a:avLst/>
                <a:gdLst>
                  <a:gd name="T0" fmla="*/ 0 w 67"/>
                  <a:gd name="T1" fmla="*/ 0 h 31"/>
                  <a:gd name="T2" fmla="*/ 67 w 67"/>
                  <a:gd name="T3" fmla="*/ 0 h 31"/>
                  <a:gd name="T4" fmla="*/ 67 w 67"/>
                  <a:gd name="T5" fmla="*/ 31 h 31"/>
                  <a:gd name="T6" fmla="*/ 0 w 67"/>
                  <a:gd name="T7" fmla="*/ 31 h 31"/>
                  <a:gd name="T8" fmla="*/ 0 w 67"/>
                  <a:gd name="T9" fmla="*/ 0 h 31"/>
                  <a:gd name="T10" fmla="*/ 0 w 67"/>
                  <a:gd name="T11" fmla="*/ 0 h 31"/>
                </a:gdLst>
                <a:ahLst/>
                <a:cxnLst>
                  <a:cxn ang="0">
                    <a:pos x="T0" y="T1"/>
                  </a:cxn>
                  <a:cxn ang="0">
                    <a:pos x="T2" y="T3"/>
                  </a:cxn>
                  <a:cxn ang="0">
                    <a:pos x="T4" y="T5"/>
                  </a:cxn>
                  <a:cxn ang="0">
                    <a:pos x="T6" y="T7"/>
                  </a:cxn>
                  <a:cxn ang="0">
                    <a:pos x="T8" y="T9"/>
                  </a:cxn>
                  <a:cxn ang="0">
                    <a:pos x="T10" y="T11"/>
                  </a:cxn>
                </a:cxnLst>
                <a:rect l="0" t="0" r="r" b="b"/>
                <a:pathLst>
                  <a:path w="67" h="31">
                    <a:moveTo>
                      <a:pt x="0" y="0"/>
                    </a:moveTo>
                    <a:lnTo>
                      <a:pt x="67" y="0"/>
                    </a:lnTo>
                    <a:lnTo>
                      <a:pt x="67" y="31"/>
                    </a:lnTo>
                    <a:lnTo>
                      <a:pt x="0" y="31"/>
                    </a:lnTo>
                    <a:lnTo>
                      <a:pt x="0"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21"/>
              <p:cNvSpPr>
                <a:spLocks/>
              </p:cNvSpPr>
              <p:nvPr/>
            </p:nvSpPr>
            <p:spPr bwMode="auto">
              <a:xfrm>
                <a:off x="6870701" y="455613"/>
                <a:ext cx="358775" cy="247650"/>
              </a:xfrm>
              <a:custGeom>
                <a:avLst/>
                <a:gdLst>
                  <a:gd name="T0" fmla="*/ 227 w 282"/>
                  <a:gd name="T1" fmla="*/ 0 h 194"/>
                  <a:gd name="T2" fmla="*/ 282 w 282"/>
                  <a:gd name="T3" fmla="*/ 0 h 194"/>
                  <a:gd name="T4" fmla="*/ 269 w 282"/>
                  <a:gd name="T5" fmla="*/ 16 h 194"/>
                  <a:gd name="T6" fmla="*/ 257 w 282"/>
                  <a:gd name="T7" fmla="*/ 29 h 194"/>
                  <a:gd name="T8" fmla="*/ 229 w 282"/>
                  <a:gd name="T9" fmla="*/ 51 h 194"/>
                  <a:gd name="T10" fmla="*/ 229 w 282"/>
                  <a:gd name="T11" fmla="*/ 75 h 194"/>
                  <a:gd name="T12" fmla="*/ 222 w 282"/>
                  <a:gd name="T13" fmla="*/ 128 h 194"/>
                  <a:gd name="T14" fmla="*/ 172 w 282"/>
                  <a:gd name="T15" fmla="*/ 182 h 194"/>
                  <a:gd name="T16" fmla="*/ 128 w 282"/>
                  <a:gd name="T17" fmla="*/ 192 h 194"/>
                  <a:gd name="T18" fmla="*/ 64 w 282"/>
                  <a:gd name="T19" fmla="*/ 192 h 194"/>
                  <a:gd name="T20" fmla="*/ 28 w 282"/>
                  <a:gd name="T21" fmla="*/ 182 h 194"/>
                  <a:gd name="T22" fmla="*/ 0 w 282"/>
                  <a:gd name="T23" fmla="*/ 131 h 194"/>
                  <a:gd name="T24" fmla="*/ 38 w 282"/>
                  <a:gd name="T25" fmla="*/ 131 h 194"/>
                  <a:gd name="T26" fmla="*/ 54 w 282"/>
                  <a:gd name="T27" fmla="*/ 154 h 194"/>
                  <a:gd name="T28" fmla="*/ 128 w 282"/>
                  <a:gd name="T29" fmla="*/ 158 h 194"/>
                  <a:gd name="T30" fmla="*/ 180 w 282"/>
                  <a:gd name="T31" fmla="*/ 125 h 194"/>
                  <a:gd name="T32" fmla="*/ 190 w 282"/>
                  <a:gd name="T33" fmla="*/ 72 h 194"/>
                  <a:gd name="T34" fmla="*/ 128 w 282"/>
                  <a:gd name="T35" fmla="*/ 85 h 194"/>
                  <a:gd name="T36" fmla="*/ 128 w 282"/>
                  <a:gd name="T37" fmla="*/ 45 h 194"/>
                  <a:gd name="T38" fmla="*/ 184 w 282"/>
                  <a:gd name="T39" fmla="*/ 31 h 194"/>
                  <a:gd name="T40" fmla="*/ 215 w 282"/>
                  <a:gd name="T41" fmla="*/ 11 h 194"/>
                  <a:gd name="T42" fmla="*/ 227 w 282"/>
                  <a:gd name="T43"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2" h="194">
                    <a:moveTo>
                      <a:pt x="227" y="0"/>
                    </a:moveTo>
                    <a:cubicBezTo>
                      <a:pt x="282" y="0"/>
                      <a:pt x="282" y="0"/>
                      <a:pt x="282" y="0"/>
                    </a:cubicBezTo>
                    <a:cubicBezTo>
                      <a:pt x="269" y="16"/>
                      <a:pt x="269" y="16"/>
                      <a:pt x="269" y="16"/>
                    </a:cubicBezTo>
                    <a:cubicBezTo>
                      <a:pt x="265" y="21"/>
                      <a:pt x="260" y="25"/>
                      <a:pt x="257" y="29"/>
                    </a:cubicBezTo>
                    <a:cubicBezTo>
                      <a:pt x="250" y="34"/>
                      <a:pt x="241" y="42"/>
                      <a:pt x="229" y="51"/>
                    </a:cubicBezTo>
                    <a:cubicBezTo>
                      <a:pt x="229" y="63"/>
                      <a:pt x="229" y="71"/>
                      <a:pt x="229" y="75"/>
                    </a:cubicBezTo>
                    <a:cubicBezTo>
                      <a:pt x="229" y="97"/>
                      <a:pt x="227" y="115"/>
                      <a:pt x="222" y="128"/>
                    </a:cubicBezTo>
                    <a:cubicBezTo>
                      <a:pt x="212" y="153"/>
                      <a:pt x="190" y="174"/>
                      <a:pt x="172" y="182"/>
                    </a:cubicBezTo>
                    <a:cubicBezTo>
                      <a:pt x="160" y="190"/>
                      <a:pt x="138" y="191"/>
                      <a:pt x="128" y="192"/>
                    </a:cubicBezTo>
                    <a:cubicBezTo>
                      <a:pt x="117" y="194"/>
                      <a:pt x="77" y="194"/>
                      <a:pt x="64" y="192"/>
                    </a:cubicBezTo>
                    <a:cubicBezTo>
                      <a:pt x="61" y="191"/>
                      <a:pt x="39" y="189"/>
                      <a:pt x="28" y="182"/>
                    </a:cubicBezTo>
                    <a:cubicBezTo>
                      <a:pt x="13" y="173"/>
                      <a:pt x="1" y="142"/>
                      <a:pt x="0" y="131"/>
                    </a:cubicBezTo>
                    <a:cubicBezTo>
                      <a:pt x="38" y="131"/>
                      <a:pt x="38" y="131"/>
                      <a:pt x="38" y="131"/>
                    </a:cubicBezTo>
                    <a:cubicBezTo>
                      <a:pt x="41" y="139"/>
                      <a:pt x="47" y="150"/>
                      <a:pt x="54" y="154"/>
                    </a:cubicBezTo>
                    <a:cubicBezTo>
                      <a:pt x="66" y="162"/>
                      <a:pt x="105" y="161"/>
                      <a:pt x="128" y="158"/>
                    </a:cubicBezTo>
                    <a:cubicBezTo>
                      <a:pt x="150" y="156"/>
                      <a:pt x="171" y="142"/>
                      <a:pt x="180" y="125"/>
                    </a:cubicBezTo>
                    <a:cubicBezTo>
                      <a:pt x="186" y="113"/>
                      <a:pt x="190" y="95"/>
                      <a:pt x="190" y="72"/>
                    </a:cubicBezTo>
                    <a:cubicBezTo>
                      <a:pt x="173" y="78"/>
                      <a:pt x="152" y="82"/>
                      <a:pt x="128" y="85"/>
                    </a:cubicBezTo>
                    <a:cubicBezTo>
                      <a:pt x="128" y="45"/>
                      <a:pt x="128" y="45"/>
                      <a:pt x="128" y="45"/>
                    </a:cubicBezTo>
                    <a:cubicBezTo>
                      <a:pt x="150" y="43"/>
                      <a:pt x="169" y="38"/>
                      <a:pt x="184" y="31"/>
                    </a:cubicBezTo>
                    <a:cubicBezTo>
                      <a:pt x="193" y="28"/>
                      <a:pt x="203" y="21"/>
                      <a:pt x="215" y="11"/>
                    </a:cubicBezTo>
                    <a:lnTo>
                      <a:pt x="227"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22"/>
              <p:cNvSpPr>
                <a:spLocks/>
              </p:cNvSpPr>
              <p:nvPr/>
            </p:nvSpPr>
            <p:spPr bwMode="auto">
              <a:xfrm>
                <a:off x="7335838" y="241300"/>
                <a:ext cx="747713" cy="458787"/>
              </a:xfrm>
              <a:custGeom>
                <a:avLst/>
                <a:gdLst>
                  <a:gd name="T0" fmla="*/ 255 w 588"/>
                  <a:gd name="T1" fmla="*/ 0 h 359"/>
                  <a:gd name="T2" fmla="*/ 527 w 588"/>
                  <a:gd name="T3" fmla="*/ 0 h 359"/>
                  <a:gd name="T4" fmla="*/ 571 w 588"/>
                  <a:gd name="T5" fmla="*/ 14 h 359"/>
                  <a:gd name="T6" fmla="*/ 588 w 588"/>
                  <a:gd name="T7" fmla="*/ 56 h 359"/>
                  <a:gd name="T8" fmla="*/ 588 w 588"/>
                  <a:gd name="T9" fmla="*/ 304 h 359"/>
                  <a:gd name="T10" fmla="*/ 573 w 588"/>
                  <a:gd name="T11" fmla="*/ 342 h 359"/>
                  <a:gd name="T12" fmla="*/ 531 w 588"/>
                  <a:gd name="T13" fmla="*/ 358 h 359"/>
                  <a:gd name="T14" fmla="*/ 497 w 588"/>
                  <a:gd name="T15" fmla="*/ 358 h 359"/>
                  <a:gd name="T16" fmla="*/ 497 w 588"/>
                  <a:gd name="T17" fmla="*/ 359 h 359"/>
                  <a:gd name="T18" fmla="*/ 141 w 588"/>
                  <a:gd name="T19" fmla="*/ 359 h 359"/>
                  <a:gd name="T20" fmla="*/ 141 w 588"/>
                  <a:gd name="T21" fmla="*/ 359 h 359"/>
                  <a:gd name="T22" fmla="*/ 117 w 588"/>
                  <a:gd name="T23" fmla="*/ 359 h 359"/>
                  <a:gd name="T24" fmla="*/ 86 w 588"/>
                  <a:gd name="T25" fmla="*/ 350 h 359"/>
                  <a:gd name="T26" fmla="*/ 75 w 588"/>
                  <a:gd name="T27" fmla="*/ 327 h 359"/>
                  <a:gd name="T28" fmla="*/ 75 w 588"/>
                  <a:gd name="T29" fmla="*/ 304 h 359"/>
                  <a:gd name="T30" fmla="*/ 75 w 588"/>
                  <a:gd name="T31" fmla="*/ 304 h 359"/>
                  <a:gd name="T32" fmla="*/ 75 w 588"/>
                  <a:gd name="T33" fmla="*/ 230 h 359"/>
                  <a:gd name="T34" fmla="*/ 34 w 588"/>
                  <a:gd name="T35" fmla="*/ 202 h 359"/>
                  <a:gd name="T36" fmla="*/ 17 w 588"/>
                  <a:gd name="T37" fmla="*/ 187 h 359"/>
                  <a:gd name="T38" fmla="*/ 0 w 588"/>
                  <a:gd name="T39" fmla="*/ 167 h 359"/>
                  <a:gd name="T40" fmla="*/ 55 w 588"/>
                  <a:gd name="T41" fmla="*/ 167 h 359"/>
                  <a:gd name="T42" fmla="*/ 68 w 588"/>
                  <a:gd name="T43" fmla="*/ 178 h 359"/>
                  <a:gd name="T44" fmla="*/ 103 w 588"/>
                  <a:gd name="T45" fmla="*/ 200 h 359"/>
                  <a:gd name="T46" fmla="*/ 155 w 588"/>
                  <a:gd name="T47" fmla="*/ 212 h 359"/>
                  <a:gd name="T48" fmla="*/ 155 w 588"/>
                  <a:gd name="T49" fmla="*/ 252 h 359"/>
                  <a:gd name="T50" fmla="*/ 114 w 588"/>
                  <a:gd name="T51" fmla="*/ 246 h 359"/>
                  <a:gd name="T52" fmla="*/ 114 w 588"/>
                  <a:gd name="T53" fmla="*/ 303 h 359"/>
                  <a:gd name="T54" fmla="*/ 114 w 588"/>
                  <a:gd name="T55" fmla="*/ 303 h 359"/>
                  <a:gd name="T56" fmla="*/ 115 w 588"/>
                  <a:gd name="T57" fmla="*/ 312 h 359"/>
                  <a:gd name="T58" fmla="*/ 119 w 588"/>
                  <a:gd name="T59" fmla="*/ 320 h 359"/>
                  <a:gd name="T60" fmla="*/ 130 w 588"/>
                  <a:gd name="T61" fmla="*/ 323 h 359"/>
                  <a:gd name="T62" fmla="*/ 138 w 588"/>
                  <a:gd name="T63" fmla="*/ 324 h 359"/>
                  <a:gd name="T64" fmla="*/ 495 w 588"/>
                  <a:gd name="T65" fmla="*/ 324 h 359"/>
                  <a:gd name="T66" fmla="*/ 495 w 588"/>
                  <a:gd name="T67" fmla="*/ 324 h 359"/>
                  <a:gd name="T68" fmla="*/ 525 w 588"/>
                  <a:gd name="T69" fmla="*/ 323 h 359"/>
                  <a:gd name="T70" fmla="*/ 542 w 588"/>
                  <a:gd name="T71" fmla="*/ 314 h 359"/>
                  <a:gd name="T72" fmla="*/ 548 w 588"/>
                  <a:gd name="T73" fmla="*/ 299 h 359"/>
                  <a:gd name="T74" fmla="*/ 548 w 588"/>
                  <a:gd name="T75" fmla="*/ 65 h 359"/>
                  <a:gd name="T76" fmla="*/ 521 w 588"/>
                  <a:gd name="T77" fmla="*/ 39 h 359"/>
                  <a:gd name="T78" fmla="*/ 264 w 588"/>
                  <a:gd name="T79" fmla="*/ 39 h 359"/>
                  <a:gd name="T80" fmla="*/ 237 w 588"/>
                  <a:gd name="T81" fmla="*/ 65 h 359"/>
                  <a:gd name="T82" fmla="*/ 237 w 588"/>
                  <a:gd name="T83" fmla="*/ 300 h 359"/>
                  <a:gd name="T84" fmla="*/ 198 w 588"/>
                  <a:gd name="T85" fmla="*/ 300 h 359"/>
                  <a:gd name="T86" fmla="*/ 198 w 588"/>
                  <a:gd name="T87" fmla="*/ 54 h 359"/>
                  <a:gd name="T88" fmla="*/ 213 w 588"/>
                  <a:gd name="T89" fmla="*/ 15 h 359"/>
                  <a:gd name="T90" fmla="*/ 255 w 588"/>
                  <a:gd name="T91"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8" h="359">
                    <a:moveTo>
                      <a:pt x="255" y="0"/>
                    </a:moveTo>
                    <a:cubicBezTo>
                      <a:pt x="527" y="0"/>
                      <a:pt x="527" y="0"/>
                      <a:pt x="527" y="0"/>
                    </a:cubicBezTo>
                    <a:cubicBezTo>
                      <a:pt x="546" y="0"/>
                      <a:pt x="560" y="4"/>
                      <a:pt x="571" y="14"/>
                    </a:cubicBezTo>
                    <a:cubicBezTo>
                      <a:pt x="582" y="24"/>
                      <a:pt x="588" y="38"/>
                      <a:pt x="588" y="56"/>
                    </a:cubicBezTo>
                    <a:cubicBezTo>
                      <a:pt x="588" y="304"/>
                      <a:pt x="588" y="304"/>
                      <a:pt x="588" y="304"/>
                    </a:cubicBezTo>
                    <a:cubicBezTo>
                      <a:pt x="588" y="319"/>
                      <a:pt x="583" y="332"/>
                      <a:pt x="573" y="342"/>
                    </a:cubicBezTo>
                    <a:cubicBezTo>
                      <a:pt x="563" y="353"/>
                      <a:pt x="549" y="358"/>
                      <a:pt x="531" y="358"/>
                    </a:cubicBezTo>
                    <a:cubicBezTo>
                      <a:pt x="497" y="358"/>
                      <a:pt x="497" y="358"/>
                      <a:pt x="497" y="358"/>
                    </a:cubicBezTo>
                    <a:cubicBezTo>
                      <a:pt x="497" y="359"/>
                      <a:pt x="497" y="359"/>
                      <a:pt x="497" y="359"/>
                    </a:cubicBezTo>
                    <a:cubicBezTo>
                      <a:pt x="141" y="359"/>
                      <a:pt x="141" y="359"/>
                      <a:pt x="141" y="359"/>
                    </a:cubicBezTo>
                    <a:cubicBezTo>
                      <a:pt x="141" y="359"/>
                      <a:pt x="141" y="359"/>
                      <a:pt x="141" y="359"/>
                    </a:cubicBezTo>
                    <a:cubicBezTo>
                      <a:pt x="117" y="359"/>
                      <a:pt x="117" y="359"/>
                      <a:pt x="117" y="359"/>
                    </a:cubicBezTo>
                    <a:cubicBezTo>
                      <a:pt x="103" y="359"/>
                      <a:pt x="93" y="356"/>
                      <a:pt x="86" y="350"/>
                    </a:cubicBezTo>
                    <a:cubicBezTo>
                      <a:pt x="78" y="343"/>
                      <a:pt x="75" y="336"/>
                      <a:pt x="75" y="327"/>
                    </a:cubicBezTo>
                    <a:cubicBezTo>
                      <a:pt x="75" y="304"/>
                      <a:pt x="75" y="304"/>
                      <a:pt x="75" y="304"/>
                    </a:cubicBezTo>
                    <a:cubicBezTo>
                      <a:pt x="75" y="304"/>
                      <a:pt x="75" y="304"/>
                      <a:pt x="75" y="304"/>
                    </a:cubicBezTo>
                    <a:cubicBezTo>
                      <a:pt x="75" y="230"/>
                      <a:pt x="75" y="230"/>
                      <a:pt x="75" y="230"/>
                    </a:cubicBezTo>
                    <a:cubicBezTo>
                      <a:pt x="58" y="221"/>
                      <a:pt x="44" y="212"/>
                      <a:pt x="34" y="202"/>
                    </a:cubicBezTo>
                    <a:cubicBezTo>
                      <a:pt x="29" y="198"/>
                      <a:pt x="23" y="193"/>
                      <a:pt x="17" y="187"/>
                    </a:cubicBezTo>
                    <a:cubicBezTo>
                      <a:pt x="0" y="167"/>
                      <a:pt x="0" y="167"/>
                      <a:pt x="0" y="167"/>
                    </a:cubicBezTo>
                    <a:cubicBezTo>
                      <a:pt x="55" y="167"/>
                      <a:pt x="55" y="167"/>
                      <a:pt x="55" y="167"/>
                    </a:cubicBezTo>
                    <a:cubicBezTo>
                      <a:pt x="68" y="178"/>
                      <a:pt x="68" y="178"/>
                      <a:pt x="68" y="178"/>
                    </a:cubicBezTo>
                    <a:cubicBezTo>
                      <a:pt x="81" y="188"/>
                      <a:pt x="92" y="195"/>
                      <a:pt x="103" y="200"/>
                    </a:cubicBezTo>
                    <a:cubicBezTo>
                      <a:pt x="116" y="205"/>
                      <a:pt x="133" y="209"/>
                      <a:pt x="155" y="212"/>
                    </a:cubicBezTo>
                    <a:cubicBezTo>
                      <a:pt x="155" y="252"/>
                      <a:pt x="155" y="252"/>
                      <a:pt x="155" y="252"/>
                    </a:cubicBezTo>
                    <a:cubicBezTo>
                      <a:pt x="140" y="251"/>
                      <a:pt x="127" y="249"/>
                      <a:pt x="114" y="246"/>
                    </a:cubicBezTo>
                    <a:cubicBezTo>
                      <a:pt x="114" y="303"/>
                      <a:pt x="114" y="303"/>
                      <a:pt x="114" y="303"/>
                    </a:cubicBezTo>
                    <a:cubicBezTo>
                      <a:pt x="114" y="303"/>
                      <a:pt x="114" y="303"/>
                      <a:pt x="114" y="303"/>
                    </a:cubicBezTo>
                    <a:cubicBezTo>
                      <a:pt x="115" y="312"/>
                      <a:pt x="115" y="312"/>
                      <a:pt x="115" y="312"/>
                    </a:cubicBezTo>
                    <a:cubicBezTo>
                      <a:pt x="115" y="315"/>
                      <a:pt x="116" y="318"/>
                      <a:pt x="119" y="320"/>
                    </a:cubicBezTo>
                    <a:cubicBezTo>
                      <a:pt x="121" y="322"/>
                      <a:pt x="125" y="323"/>
                      <a:pt x="130" y="323"/>
                    </a:cubicBezTo>
                    <a:cubicBezTo>
                      <a:pt x="138" y="324"/>
                      <a:pt x="138" y="324"/>
                      <a:pt x="138" y="324"/>
                    </a:cubicBezTo>
                    <a:cubicBezTo>
                      <a:pt x="495" y="324"/>
                      <a:pt x="495" y="324"/>
                      <a:pt x="495" y="324"/>
                    </a:cubicBezTo>
                    <a:cubicBezTo>
                      <a:pt x="495" y="324"/>
                      <a:pt x="495" y="324"/>
                      <a:pt x="495" y="324"/>
                    </a:cubicBezTo>
                    <a:cubicBezTo>
                      <a:pt x="508" y="323"/>
                      <a:pt x="514" y="324"/>
                      <a:pt x="525" y="323"/>
                    </a:cubicBezTo>
                    <a:cubicBezTo>
                      <a:pt x="531" y="323"/>
                      <a:pt x="539" y="318"/>
                      <a:pt x="542" y="314"/>
                    </a:cubicBezTo>
                    <a:cubicBezTo>
                      <a:pt x="546" y="310"/>
                      <a:pt x="547" y="306"/>
                      <a:pt x="548" y="299"/>
                    </a:cubicBezTo>
                    <a:cubicBezTo>
                      <a:pt x="548" y="221"/>
                      <a:pt x="548" y="143"/>
                      <a:pt x="548" y="65"/>
                    </a:cubicBezTo>
                    <a:cubicBezTo>
                      <a:pt x="548" y="47"/>
                      <a:pt x="539" y="39"/>
                      <a:pt x="521" y="39"/>
                    </a:cubicBezTo>
                    <a:cubicBezTo>
                      <a:pt x="264" y="39"/>
                      <a:pt x="264" y="39"/>
                      <a:pt x="264" y="39"/>
                    </a:cubicBezTo>
                    <a:cubicBezTo>
                      <a:pt x="246" y="39"/>
                      <a:pt x="237" y="47"/>
                      <a:pt x="237" y="65"/>
                    </a:cubicBezTo>
                    <a:cubicBezTo>
                      <a:pt x="237" y="300"/>
                      <a:pt x="237" y="300"/>
                      <a:pt x="237" y="300"/>
                    </a:cubicBezTo>
                    <a:cubicBezTo>
                      <a:pt x="198" y="300"/>
                      <a:pt x="198" y="300"/>
                      <a:pt x="198" y="300"/>
                    </a:cubicBezTo>
                    <a:cubicBezTo>
                      <a:pt x="198" y="54"/>
                      <a:pt x="198" y="54"/>
                      <a:pt x="198" y="54"/>
                    </a:cubicBezTo>
                    <a:cubicBezTo>
                      <a:pt x="198" y="39"/>
                      <a:pt x="203" y="26"/>
                      <a:pt x="213" y="15"/>
                    </a:cubicBezTo>
                    <a:cubicBezTo>
                      <a:pt x="224" y="5"/>
                      <a:pt x="237" y="0"/>
                      <a:pt x="255"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23"/>
              <p:cNvSpPr>
                <a:spLocks noEditPoints="1"/>
              </p:cNvSpPr>
              <p:nvPr/>
            </p:nvSpPr>
            <p:spPr bwMode="auto">
              <a:xfrm>
                <a:off x="7037388" y="241300"/>
                <a:ext cx="495300" cy="214312"/>
              </a:xfrm>
              <a:custGeom>
                <a:avLst/>
                <a:gdLst>
                  <a:gd name="T0" fmla="*/ 213 w 390"/>
                  <a:gd name="T1" fmla="*/ 127 h 167"/>
                  <a:gd name="T2" fmla="*/ 342 w 390"/>
                  <a:gd name="T3" fmla="*/ 127 h 167"/>
                  <a:gd name="T4" fmla="*/ 351 w 390"/>
                  <a:gd name="T5" fmla="*/ 104 h 167"/>
                  <a:gd name="T6" fmla="*/ 39 w 390"/>
                  <a:gd name="T7" fmla="*/ 103 h 167"/>
                  <a:gd name="T8" fmla="*/ 43 w 390"/>
                  <a:gd name="T9" fmla="*/ 127 h 167"/>
                  <a:gd name="T10" fmla="*/ 174 w 390"/>
                  <a:gd name="T11" fmla="*/ 127 h 167"/>
                  <a:gd name="T12" fmla="*/ 39 w 390"/>
                  <a:gd name="T13" fmla="*/ 104 h 167"/>
                  <a:gd name="T14" fmla="*/ 39 w 390"/>
                  <a:gd name="T15" fmla="*/ 103 h 167"/>
                  <a:gd name="T16" fmla="*/ 247 w 390"/>
                  <a:gd name="T17" fmla="*/ 39 h 167"/>
                  <a:gd name="T18" fmla="*/ 213 w 390"/>
                  <a:gd name="T19" fmla="*/ 64 h 167"/>
                  <a:gd name="T20" fmla="*/ 351 w 390"/>
                  <a:gd name="T21" fmla="*/ 51 h 167"/>
                  <a:gd name="T22" fmla="*/ 337 w 390"/>
                  <a:gd name="T23" fmla="*/ 39 h 167"/>
                  <a:gd name="T24" fmla="*/ 326 w 390"/>
                  <a:gd name="T25" fmla="*/ 39 h 167"/>
                  <a:gd name="T26" fmla="*/ 77 w 390"/>
                  <a:gd name="T27" fmla="*/ 39 h 167"/>
                  <a:gd name="T28" fmla="*/ 57 w 390"/>
                  <a:gd name="T29" fmla="*/ 39 h 167"/>
                  <a:gd name="T30" fmla="*/ 39 w 390"/>
                  <a:gd name="T31" fmla="*/ 54 h 167"/>
                  <a:gd name="T32" fmla="*/ 39 w 390"/>
                  <a:gd name="T33" fmla="*/ 64 h 167"/>
                  <a:gd name="T34" fmla="*/ 174 w 390"/>
                  <a:gd name="T35" fmla="*/ 64 h 167"/>
                  <a:gd name="T36" fmla="*/ 144 w 390"/>
                  <a:gd name="T37" fmla="*/ 39 h 167"/>
                  <a:gd name="T38" fmla="*/ 77 w 390"/>
                  <a:gd name="T39" fmla="*/ 39 h 167"/>
                  <a:gd name="T40" fmla="*/ 77 w 390"/>
                  <a:gd name="T41" fmla="*/ 39 h 167"/>
                  <a:gd name="T42" fmla="*/ 77 w 390"/>
                  <a:gd name="T43" fmla="*/ 0 h 167"/>
                  <a:gd name="T44" fmla="*/ 77 w 390"/>
                  <a:gd name="T45" fmla="*/ 4 h 167"/>
                  <a:gd name="T46" fmla="*/ 144 w 390"/>
                  <a:gd name="T47" fmla="*/ 0 h 167"/>
                  <a:gd name="T48" fmla="*/ 247 w 390"/>
                  <a:gd name="T49" fmla="*/ 0 h 167"/>
                  <a:gd name="T50" fmla="*/ 326 w 390"/>
                  <a:gd name="T51" fmla="*/ 0 h 167"/>
                  <a:gd name="T52" fmla="*/ 379 w 390"/>
                  <a:gd name="T53" fmla="*/ 10 h 167"/>
                  <a:gd name="T54" fmla="*/ 390 w 390"/>
                  <a:gd name="T55" fmla="*/ 125 h 167"/>
                  <a:gd name="T56" fmla="*/ 367 w 390"/>
                  <a:gd name="T57" fmla="*/ 165 h 167"/>
                  <a:gd name="T58" fmla="*/ 326 w 390"/>
                  <a:gd name="T59" fmla="*/ 167 h 167"/>
                  <a:gd name="T60" fmla="*/ 247 w 390"/>
                  <a:gd name="T61" fmla="*/ 167 h 167"/>
                  <a:gd name="T62" fmla="*/ 144 w 390"/>
                  <a:gd name="T63" fmla="*/ 167 h 167"/>
                  <a:gd name="T64" fmla="*/ 77 w 390"/>
                  <a:gd name="T65" fmla="*/ 166 h 167"/>
                  <a:gd name="T66" fmla="*/ 77 w 390"/>
                  <a:gd name="T67" fmla="*/ 167 h 167"/>
                  <a:gd name="T68" fmla="*/ 25 w 390"/>
                  <a:gd name="T69" fmla="*/ 165 h 167"/>
                  <a:gd name="T70" fmla="*/ 0 w 390"/>
                  <a:gd name="T71" fmla="*/ 39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0" h="167">
                    <a:moveTo>
                      <a:pt x="213" y="104"/>
                    </a:moveTo>
                    <a:cubicBezTo>
                      <a:pt x="213" y="127"/>
                      <a:pt x="213" y="127"/>
                      <a:pt x="213" y="127"/>
                    </a:cubicBezTo>
                    <a:cubicBezTo>
                      <a:pt x="340" y="127"/>
                      <a:pt x="340" y="127"/>
                      <a:pt x="340" y="127"/>
                    </a:cubicBezTo>
                    <a:cubicBezTo>
                      <a:pt x="342" y="127"/>
                      <a:pt x="342" y="127"/>
                      <a:pt x="342" y="127"/>
                    </a:cubicBezTo>
                    <a:cubicBezTo>
                      <a:pt x="348" y="125"/>
                      <a:pt x="351" y="121"/>
                      <a:pt x="351" y="114"/>
                    </a:cubicBezTo>
                    <a:cubicBezTo>
                      <a:pt x="351" y="104"/>
                      <a:pt x="351" y="104"/>
                      <a:pt x="351" y="104"/>
                    </a:cubicBezTo>
                    <a:cubicBezTo>
                      <a:pt x="213" y="104"/>
                      <a:pt x="213" y="104"/>
                      <a:pt x="213" y="104"/>
                    </a:cubicBezTo>
                    <a:close/>
                    <a:moveTo>
                      <a:pt x="39" y="103"/>
                    </a:moveTo>
                    <a:cubicBezTo>
                      <a:pt x="39" y="118"/>
                      <a:pt x="39" y="118"/>
                      <a:pt x="39" y="118"/>
                    </a:cubicBezTo>
                    <a:cubicBezTo>
                      <a:pt x="39" y="122"/>
                      <a:pt x="40" y="125"/>
                      <a:pt x="43" y="127"/>
                    </a:cubicBezTo>
                    <a:cubicBezTo>
                      <a:pt x="45" y="127"/>
                      <a:pt x="45" y="127"/>
                      <a:pt x="45" y="127"/>
                    </a:cubicBezTo>
                    <a:cubicBezTo>
                      <a:pt x="174" y="127"/>
                      <a:pt x="174" y="127"/>
                      <a:pt x="174" y="127"/>
                    </a:cubicBezTo>
                    <a:cubicBezTo>
                      <a:pt x="174" y="104"/>
                      <a:pt x="174" y="104"/>
                      <a:pt x="174" y="104"/>
                    </a:cubicBezTo>
                    <a:cubicBezTo>
                      <a:pt x="39" y="104"/>
                      <a:pt x="39" y="104"/>
                      <a:pt x="39" y="104"/>
                    </a:cubicBezTo>
                    <a:cubicBezTo>
                      <a:pt x="39" y="103"/>
                      <a:pt x="39" y="103"/>
                      <a:pt x="39" y="103"/>
                    </a:cubicBezTo>
                    <a:cubicBezTo>
                      <a:pt x="39" y="103"/>
                      <a:pt x="39" y="103"/>
                      <a:pt x="39" y="103"/>
                    </a:cubicBezTo>
                    <a:close/>
                    <a:moveTo>
                      <a:pt x="247" y="39"/>
                    </a:moveTo>
                    <a:cubicBezTo>
                      <a:pt x="247" y="39"/>
                      <a:pt x="247" y="39"/>
                      <a:pt x="247" y="39"/>
                    </a:cubicBezTo>
                    <a:cubicBezTo>
                      <a:pt x="213" y="39"/>
                      <a:pt x="213" y="39"/>
                      <a:pt x="213" y="39"/>
                    </a:cubicBezTo>
                    <a:cubicBezTo>
                      <a:pt x="213" y="64"/>
                      <a:pt x="213" y="64"/>
                      <a:pt x="213" y="64"/>
                    </a:cubicBezTo>
                    <a:cubicBezTo>
                      <a:pt x="351" y="64"/>
                      <a:pt x="351" y="64"/>
                      <a:pt x="351" y="64"/>
                    </a:cubicBezTo>
                    <a:cubicBezTo>
                      <a:pt x="351" y="51"/>
                      <a:pt x="351" y="51"/>
                      <a:pt x="351" y="51"/>
                    </a:cubicBezTo>
                    <a:cubicBezTo>
                      <a:pt x="351" y="48"/>
                      <a:pt x="350" y="45"/>
                      <a:pt x="348" y="42"/>
                    </a:cubicBezTo>
                    <a:cubicBezTo>
                      <a:pt x="345" y="40"/>
                      <a:pt x="342" y="39"/>
                      <a:pt x="337" y="39"/>
                    </a:cubicBezTo>
                    <a:cubicBezTo>
                      <a:pt x="326" y="39"/>
                      <a:pt x="326" y="39"/>
                      <a:pt x="326" y="39"/>
                    </a:cubicBezTo>
                    <a:cubicBezTo>
                      <a:pt x="326" y="39"/>
                      <a:pt x="326" y="39"/>
                      <a:pt x="326" y="39"/>
                    </a:cubicBezTo>
                    <a:cubicBezTo>
                      <a:pt x="247" y="39"/>
                      <a:pt x="247" y="39"/>
                      <a:pt x="247" y="39"/>
                    </a:cubicBezTo>
                    <a:close/>
                    <a:moveTo>
                      <a:pt x="77" y="39"/>
                    </a:moveTo>
                    <a:cubicBezTo>
                      <a:pt x="77" y="39"/>
                      <a:pt x="77" y="39"/>
                      <a:pt x="77" y="39"/>
                    </a:cubicBezTo>
                    <a:cubicBezTo>
                      <a:pt x="57" y="39"/>
                      <a:pt x="57" y="39"/>
                      <a:pt x="57" y="39"/>
                    </a:cubicBezTo>
                    <a:cubicBezTo>
                      <a:pt x="49" y="39"/>
                      <a:pt x="44" y="40"/>
                      <a:pt x="42" y="42"/>
                    </a:cubicBezTo>
                    <a:cubicBezTo>
                      <a:pt x="40" y="45"/>
                      <a:pt x="39" y="48"/>
                      <a:pt x="39" y="54"/>
                    </a:cubicBezTo>
                    <a:cubicBezTo>
                      <a:pt x="39" y="64"/>
                      <a:pt x="39" y="64"/>
                      <a:pt x="39" y="64"/>
                    </a:cubicBezTo>
                    <a:cubicBezTo>
                      <a:pt x="39" y="64"/>
                      <a:pt x="39" y="64"/>
                      <a:pt x="39" y="64"/>
                    </a:cubicBezTo>
                    <a:cubicBezTo>
                      <a:pt x="39" y="64"/>
                      <a:pt x="39" y="64"/>
                      <a:pt x="39" y="64"/>
                    </a:cubicBezTo>
                    <a:cubicBezTo>
                      <a:pt x="174" y="64"/>
                      <a:pt x="174" y="64"/>
                      <a:pt x="174" y="64"/>
                    </a:cubicBezTo>
                    <a:cubicBezTo>
                      <a:pt x="174" y="39"/>
                      <a:pt x="174" y="39"/>
                      <a:pt x="174" y="39"/>
                    </a:cubicBezTo>
                    <a:cubicBezTo>
                      <a:pt x="144" y="39"/>
                      <a:pt x="144" y="39"/>
                      <a:pt x="144" y="39"/>
                    </a:cubicBezTo>
                    <a:cubicBezTo>
                      <a:pt x="144" y="39"/>
                      <a:pt x="144" y="39"/>
                      <a:pt x="144" y="39"/>
                    </a:cubicBezTo>
                    <a:cubicBezTo>
                      <a:pt x="77" y="39"/>
                      <a:pt x="77" y="39"/>
                      <a:pt x="77" y="39"/>
                    </a:cubicBezTo>
                    <a:cubicBezTo>
                      <a:pt x="77" y="39"/>
                      <a:pt x="77" y="39"/>
                      <a:pt x="77" y="39"/>
                    </a:cubicBezTo>
                    <a:cubicBezTo>
                      <a:pt x="77" y="39"/>
                      <a:pt x="77" y="39"/>
                      <a:pt x="77" y="39"/>
                    </a:cubicBezTo>
                    <a:close/>
                    <a:moveTo>
                      <a:pt x="43" y="0"/>
                    </a:moveTo>
                    <a:cubicBezTo>
                      <a:pt x="77" y="0"/>
                      <a:pt x="77" y="0"/>
                      <a:pt x="77" y="0"/>
                    </a:cubicBezTo>
                    <a:cubicBezTo>
                      <a:pt x="77" y="4"/>
                      <a:pt x="77" y="4"/>
                      <a:pt x="77" y="4"/>
                    </a:cubicBezTo>
                    <a:cubicBezTo>
                      <a:pt x="77" y="4"/>
                      <a:pt x="77" y="4"/>
                      <a:pt x="77" y="4"/>
                    </a:cubicBezTo>
                    <a:cubicBezTo>
                      <a:pt x="77" y="0"/>
                      <a:pt x="77" y="0"/>
                      <a:pt x="77" y="0"/>
                    </a:cubicBezTo>
                    <a:cubicBezTo>
                      <a:pt x="144" y="0"/>
                      <a:pt x="144" y="0"/>
                      <a:pt x="144" y="0"/>
                    </a:cubicBezTo>
                    <a:cubicBezTo>
                      <a:pt x="144" y="0"/>
                      <a:pt x="144" y="0"/>
                      <a:pt x="144" y="0"/>
                    </a:cubicBezTo>
                    <a:cubicBezTo>
                      <a:pt x="247" y="0"/>
                      <a:pt x="247" y="0"/>
                      <a:pt x="247" y="0"/>
                    </a:cubicBezTo>
                    <a:cubicBezTo>
                      <a:pt x="247" y="0"/>
                      <a:pt x="247" y="0"/>
                      <a:pt x="247" y="0"/>
                    </a:cubicBezTo>
                    <a:cubicBezTo>
                      <a:pt x="326" y="0"/>
                      <a:pt x="326" y="0"/>
                      <a:pt x="326" y="0"/>
                    </a:cubicBezTo>
                    <a:cubicBezTo>
                      <a:pt x="350" y="0"/>
                      <a:pt x="350" y="0"/>
                      <a:pt x="350" y="0"/>
                    </a:cubicBezTo>
                    <a:cubicBezTo>
                      <a:pt x="363" y="0"/>
                      <a:pt x="373" y="3"/>
                      <a:pt x="379" y="10"/>
                    </a:cubicBezTo>
                    <a:cubicBezTo>
                      <a:pt x="387" y="17"/>
                      <a:pt x="390" y="25"/>
                      <a:pt x="390" y="34"/>
                    </a:cubicBezTo>
                    <a:cubicBezTo>
                      <a:pt x="390" y="125"/>
                      <a:pt x="390" y="125"/>
                      <a:pt x="390" y="125"/>
                    </a:cubicBezTo>
                    <a:cubicBezTo>
                      <a:pt x="390" y="139"/>
                      <a:pt x="387" y="150"/>
                      <a:pt x="379" y="157"/>
                    </a:cubicBezTo>
                    <a:cubicBezTo>
                      <a:pt x="376" y="161"/>
                      <a:pt x="372" y="163"/>
                      <a:pt x="367" y="165"/>
                    </a:cubicBezTo>
                    <a:cubicBezTo>
                      <a:pt x="355" y="167"/>
                      <a:pt x="355" y="167"/>
                      <a:pt x="355" y="167"/>
                    </a:cubicBezTo>
                    <a:cubicBezTo>
                      <a:pt x="326" y="167"/>
                      <a:pt x="326" y="167"/>
                      <a:pt x="326" y="167"/>
                    </a:cubicBezTo>
                    <a:cubicBezTo>
                      <a:pt x="247" y="167"/>
                      <a:pt x="247" y="167"/>
                      <a:pt x="247" y="167"/>
                    </a:cubicBezTo>
                    <a:cubicBezTo>
                      <a:pt x="247" y="167"/>
                      <a:pt x="247" y="167"/>
                      <a:pt x="247" y="167"/>
                    </a:cubicBezTo>
                    <a:cubicBezTo>
                      <a:pt x="144" y="167"/>
                      <a:pt x="144" y="167"/>
                      <a:pt x="144" y="167"/>
                    </a:cubicBezTo>
                    <a:cubicBezTo>
                      <a:pt x="144" y="167"/>
                      <a:pt x="144" y="167"/>
                      <a:pt x="144" y="167"/>
                    </a:cubicBezTo>
                    <a:cubicBezTo>
                      <a:pt x="77" y="167"/>
                      <a:pt x="77" y="167"/>
                      <a:pt x="77" y="167"/>
                    </a:cubicBezTo>
                    <a:cubicBezTo>
                      <a:pt x="77" y="166"/>
                      <a:pt x="77" y="166"/>
                      <a:pt x="77" y="166"/>
                    </a:cubicBezTo>
                    <a:cubicBezTo>
                      <a:pt x="77" y="166"/>
                      <a:pt x="77" y="166"/>
                      <a:pt x="77" y="166"/>
                    </a:cubicBezTo>
                    <a:cubicBezTo>
                      <a:pt x="77" y="167"/>
                      <a:pt x="77" y="167"/>
                      <a:pt x="77" y="167"/>
                    </a:cubicBezTo>
                    <a:cubicBezTo>
                      <a:pt x="41" y="167"/>
                      <a:pt x="41" y="167"/>
                      <a:pt x="41" y="167"/>
                    </a:cubicBezTo>
                    <a:cubicBezTo>
                      <a:pt x="25" y="165"/>
                      <a:pt x="25" y="165"/>
                      <a:pt x="25" y="165"/>
                    </a:cubicBezTo>
                    <a:cubicBezTo>
                      <a:pt x="8" y="160"/>
                      <a:pt x="0" y="149"/>
                      <a:pt x="0" y="131"/>
                    </a:cubicBezTo>
                    <a:cubicBezTo>
                      <a:pt x="0" y="39"/>
                      <a:pt x="0" y="39"/>
                      <a:pt x="0" y="39"/>
                    </a:cubicBezTo>
                    <a:cubicBezTo>
                      <a:pt x="0" y="13"/>
                      <a:pt x="14" y="0"/>
                      <a:pt x="43"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30"/>
              <p:cNvSpPr>
                <a:spLocks noEditPoints="1"/>
              </p:cNvSpPr>
              <p:nvPr/>
            </p:nvSpPr>
            <p:spPr bwMode="auto">
              <a:xfrm>
                <a:off x="6484938" y="241300"/>
                <a:ext cx="495300" cy="458787"/>
              </a:xfrm>
              <a:custGeom>
                <a:avLst/>
                <a:gdLst>
                  <a:gd name="T0" fmla="*/ 267 w 390"/>
                  <a:gd name="T1" fmla="*/ 258 h 359"/>
                  <a:gd name="T2" fmla="*/ 341 w 390"/>
                  <a:gd name="T3" fmla="*/ 258 h 359"/>
                  <a:gd name="T4" fmla="*/ 350 w 390"/>
                  <a:gd name="T5" fmla="*/ 235 h 359"/>
                  <a:gd name="T6" fmla="*/ 147 w 390"/>
                  <a:gd name="T7" fmla="*/ 235 h 359"/>
                  <a:gd name="T8" fmla="*/ 152 w 390"/>
                  <a:gd name="T9" fmla="*/ 258 h 359"/>
                  <a:gd name="T10" fmla="*/ 228 w 390"/>
                  <a:gd name="T11" fmla="*/ 258 h 359"/>
                  <a:gd name="T12" fmla="*/ 147 w 390"/>
                  <a:gd name="T13" fmla="*/ 235 h 359"/>
                  <a:gd name="T14" fmla="*/ 301 w 390"/>
                  <a:gd name="T15" fmla="*/ 170 h 359"/>
                  <a:gd name="T16" fmla="*/ 267 w 390"/>
                  <a:gd name="T17" fmla="*/ 195 h 359"/>
                  <a:gd name="T18" fmla="*/ 350 w 390"/>
                  <a:gd name="T19" fmla="*/ 182 h 359"/>
                  <a:gd name="T20" fmla="*/ 336 w 390"/>
                  <a:gd name="T21" fmla="*/ 170 h 359"/>
                  <a:gd name="T22" fmla="*/ 325 w 390"/>
                  <a:gd name="T23" fmla="*/ 170 h 359"/>
                  <a:gd name="T24" fmla="*/ 186 w 390"/>
                  <a:gd name="T25" fmla="*/ 170 h 359"/>
                  <a:gd name="T26" fmla="*/ 166 w 390"/>
                  <a:gd name="T27" fmla="*/ 170 h 359"/>
                  <a:gd name="T28" fmla="*/ 147 w 390"/>
                  <a:gd name="T29" fmla="*/ 185 h 359"/>
                  <a:gd name="T30" fmla="*/ 228 w 390"/>
                  <a:gd name="T31" fmla="*/ 195 h 359"/>
                  <a:gd name="T32" fmla="*/ 198 w 390"/>
                  <a:gd name="T33" fmla="*/ 170 h 359"/>
                  <a:gd name="T34" fmla="*/ 186 w 390"/>
                  <a:gd name="T35" fmla="*/ 170 h 359"/>
                  <a:gd name="T36" fmla="*/ 163 w 390"/>
                  <a:gd name="T37" fmla="*/ 54 h 359"/>
                  <a:gd name="T38" fmla="*/ 147 w 390"/>
                  <a:gd name="T39" fmla="*/ 74 h 359"/>
                  <a:gd name="T40" fmla="*/ 351 w 390"/>
                  <a:gd name="T41" fmla="*/ 65 h 359"/>
                  <a:gd name="T42" fmla="*/ 225 w 390"/>
                  <a:gd name="T43" fmla="*/ 0 h 359"/>
                  <a:gd name="T44" fmla="*/ 265 w 390"/>
                  <a:gd name="T45" fmla="*/ 14 h 359"/>
                  <a:gd name="T46" fmla="*/ 377 w 390"/>
                  <a:gd name="T47" fmla="*/ 25 h 359"/>
                  <a:gd name="T48" fmla="*/ 390 w 390"/>
                  <a:gd name="T49" fmla="*/ 75 h 359"/>
                  <a:gd name="T50" fmla="*/ 269 w 390"/>
                  <a:gd name="T51" fmla="*/ 113 h 359"/>
                  <a:gd name="T52" fmla="*/ 301 w 390"/>
                  <a:gd name="T53" fmla="*/ 131 h 359"/>
                  <a:gd name="T54" fmla="*/ 325 w 390"/>
                  <a:gd name="T55" fmla="*/ 131 h 359"/>
                  <a:gd name="T56" fmla="*/ 353 w 390"/>
                  <a:gd name="T57" fmla="*/ 131 h 359"/>
                  <a:gd name="T58" fmla="*/ 378 w 390"/>
                  <a:gd name="T59" fmla="*/ 141 h 359"/>
                  <a:gd name="T60" fmla="*/ 390 w 390"/>
                  <a:gd name="T61" fmla="*/ 256 h 359"/>
                  <a:gd name="T62" fmla="*/ 367 w 390"/>
                  <a:gd name="T63" fmla="*/ 296 h 359"/>
                  <a:gd name="T64" fmla="*/ 350 w 390"/>
                  <a:gd name="T65" fmla="*/ 298 h 359"/>
                  <a:gd name="T66" fmla="*/ 301 w 390"/>
                  <a:gd name="T67" fmla="*/ 298 h 359"/>
                  <a:gd name="T68" fmla="*/ 198 w 390"/>
                  <a:gd name="T69" fmla="*/ 298 h 359"/>
                  <a:gd name="T70" fmla="*/ 196 w 390"/>
                  <a:gd name="T71" fmla="*/ 298 h 359"/>
                  <a:gd name="T72" fmla="*/ 194 w 390"/>
                  <a:gd name="T73" fmla="*/ 304 h 359"/>
                  <a:gd name="T74" fmla="*/ 170 w 390"/>
                  <a:gd name="T75" fmla="*/ 345 h 359"/>
                  <a:gd name="T76" fmla="*/ 123 w 390"/>
                  <a:gd name="T77" fmla="*/ 359 h 359"/>
                  <a:gd name="T78" fmla="*/ 0 w 390"/>
                  <a:gd name="T79" fmla="*/ 359 h 359"/>
                  <a:gd name="T80" fmla="*/ 123 w 390"/>
                  <a:gd name="T81" fmla="*/ 324 h 359"/>
                  <a:gd name="T82" fmla="*/ 148 w 390"/>
                  <a:gd name="T83" fmla="*/ 302 h 359"/>
                  <a:gd name="T84" fmla="*/ 134 w 390"/>
                  <a:gd name="T85" fmla="*/ 296 h 359"/>
                  <a:gd name="T86" fmla="*/ 108 w 390"/>
                  <a:gd name="T87" fmla="*/ 170 h 359"/>
                  <a:gd name="T88" fmla="*/ 148 w 390"/>
                  <a:gd name="T89" fmla="*/ 131 h 359"/>
                  <a:gd name="T90" fmla="*/ 186 w 390"/>
                  <a:gd name="T91" fmla="*/ 131 h 359"/>
                  <a:gd name="T92" fmla="*/ 198 w 390"/>
                  <a:gd name="T93" fmla="*/ 131 h 359"/>
                  <a:gd name="T94" fmla="*/ 230 w 390"/>
                  <a:gd name="T95" fmla="*/ 113 h 359"/>
                  <a:gd name="T96" fmla="*/ 108 w 390"/>
                  <a:gd name="T97" fmla="*/ 75 h 359"/>
                  <a:gd name="T98" fmla="*/ 108 w 390"/>
                  <a:gd name="T99" fmla="*/ 54 h 359"/>
                  <a:gd name="T100" fmla="*/ 152 w 390"/>
                  <a:gd name="T101" fmla="*/ 14 h 359"/>
                  <a:gd name="T102" fmla="*/ 225 w 390"/>
                  <a:gd name="T103"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90" h="359">
                    <a:moveTo>
                      <a:pt x="267" y="235"/>
                    </a:moveTo>
                    <a:cubicBezTo>
                      <a:pt x="267" y="258"/>
                      <a:pt x="267" y="258"/>
                      <a:pt x="267" y="258"/>
                    </a:cubicBezTo>
                    <a:cubicBezTo>
                      <a:pt x="339" y="258"/>
                      <a:pt x="339" y="258"/>
                      <a:pt x="339" y="258"/>
                    </a:cubicBezTo>
                    <a:cubicBezTo>
                      <a:pt x="341" y="258"/>
                      <a:pt x="341" y="258"/>
                      <a:pt x="341" y="258"/>
                    </a:cubicBezTo>
                    <a:cubicBezTo>
                      <a:pt x="347" y="257"/>
                      <a:pt x="350" y="252"/>
                      <a:pt x="350" y="245"/>
                    </a:cubicBezTo>
                    <a:cubicBezTo>
                      <a:pt x="350" y="235"/>
                      <a:pt x="350" y="235"/>
                      <a:pt x="350" y="235"/>
                    </a:cubicBezTo>
                    <a:cubicBezTo>
                      <a:pt x="267" y="235"/>
                      <a:pt x="267" y="235"/>
                      <a:pt x="267" y="235"/>
                    </a:cubicBezTo>
                    <a:close/>
                    <a:moveTo>
                      <a:pt x="147" y="235"/>
                    </a:moveTo>
                    <a:cubicBezTo>
                      <a:pt x="147" y="249"/>
                      <a:pt x="147" y="249"/>
                      <a:pt x="147" y="249"/>
                    </a:cubicBezTo>
                    <a:cubicBezTo>
                      <a:pt x="147" y="254"/>
                      <a:pt x="149" y="257"/>
                      <a:pt x="152" y="258"/>
                    </a:cubicBezTo>
                    <a:cubicBezTo>
                      <a:pt x="154" y="258"/>
                      <a:pt x="154" y="258"/>
                      <a:pt x="154" y="258"/>
                    </a:cubicBezTo>
                    <a:cubicBezTo>
                      <a:pt x="228" y="258"/>
                      <a:pt x="228" y="258"/>
                      <a:pt x="228" y="258"/>
                    </a:cubicBezTo>
                    <a:cubicBezTo>
                      <a:pt x="228" y="235"/>
                      <a:pt x="228" y="235"/>
                      <a:pt x="228" y="235"/>
                    </a:cubicBezTo>
                    <a:cubicBezTo>
                      <a:pt x="147" y="235"/>
                      <a:pt x="147" y="235"/>
                      <a:pt x="147" y="235"/>
                    </a:cubicBezTo>
                    <a:close/>
                    <a:moveTo>
                      <a:pt x="301" y="170"/>
                    </a:moveTo>
                    <a:cubicBezTo>
                      <a:pt x="301" y="170"/>
                      <a:pt x="301" y="170"/>
                      <a:pt x="301" y="170"/>
                    </a:cubicBezTo>
                    <a:cubicBezTo>
                      <a:pt x="267" y="170"/>
                      <a:pt x="267" y="170"/>
                      <a:pt x="267" y="170"/>
                    </a:cubicBezTo>
                    <a:cubicBezTo>
                      <a:pt x="267" y="195"/>
                      <a:pt x="267" y="195"/>
                      <a:pt x="267" y="195"/>
                    </a:cubicBezTo>
                    <a:cubicBezTo>
                      <a:pt x="350" y="195"/>
                      <a:pt x="350" y="195"/>
                      <a:pt x="350" y="195"/>
                    </a:cubicBezTo>
                    <a:cubicBezTo>
                      <a:pt x="350" y="182"/>
                      <a:pt x="350" y="182"/>
                      <a:pt x="350" y="182"/>
                    </a:cubicBezTo>
                    <a:cubicBezTo>
                      <a:pt x="350" y="179"/>
                      <a:pt x="349" y="176"/>
                      <a:pt x="347" y="173"/>
                    </a:cubicBezTo>
                    <a:cubicBezTo>
                      <a:pt x="345" y="171"/>
                      <a:pt x="341" y="170"/>
                      <a:pt x="336" y="170"/>
                    </a:cubicBezTo>
                    <a:cubicBezTo>
                      <a:pt x="325" y="170"/>
                      <a:pt x="325" y="170"/>
                      <a:pt x="325" y="170"/>
                    </a:cubicBezTo>
                    <a:cubicBezTo>
                      <a:pt x="325" y="170"/>
                      <a:pt x="325" y="170"/>
                      <a:pt x="325" y="170"/>
                    </a:cubicBezTo>
                    <a:cubicBezTo>
                      <a:pt x="301" y="170"/>
                      <a:pt x="301" y="170"/>
                      <a:pt x="301" y="170"/>
                    </a:cubicBezTo>
                    <a:close/>
                    <a:moveTo>
                      <a:pt x="186" y="170"/>
                    </a:moveTo>
                    <a:cubicBezTo>
                      <a:pt x="186" y="170"/>
                      <a:pt x="186" y="170"/>
                      <a:pt x="186" y="170"/>
                    </a:cubicBezTo>
                    <a:cubicBezTo>
                      <a:pt x="166" y="170"/>
                      <a:pt x="166" y="170"/>
                      <a:pt x="166" y="170"/>
                    </a:cubicBezTo>
                    <a:cubicBezTo>
                      <a:pt x="158" y="170"/>
                      <a:pt x="153" y="171"/>
                      <a:pt x="151" y="173"/>
                    </a:cubicBezTo>
                    <a:cubicBezTo>
                      <a:pt x="149" y="176"/>
                      <a:pt x="147" y="179"/>
                      <a:pt x="147" y="185"/>
                    </a:cubicBezTo>
                    <a:cubicBezTo>
                      <a:pt x="147" y="195"/>
                      <a:pt x="147" y="195"/>
                      <a:pt x="147" y="195"/>
                    </a:cubicBezTo>
                    <a:cubicBezTo>
                      <a:pt x="228" y="195"/>
                      <a:pt x="228" y="195"/>
                      <a:pt x="228" y="195"/>
                    </a:cubicBezTo>
                    <a:cubicBezTo>
                      <a:pt x="228" y="170"/>
                      <a:pt x="228" y="170"/>
                      <a:pt x="228" y="170"/>
                    </a:cubicBezTo>
                    <a:cubicBezTo>
                      <a:pt x="198" y="170"/>
                      <a:pt x="198" y="170"/>
                      <a:pt x="198" y="170"/>
                    </a:cubicBezTo>
                    <a:cubicBezTo>
                      <a:pt x="198" y="170"/>
                      <a:pt x="198" y="170"/>
                      <a:pt x="198" y="170"/>
                    </a:cubicBezTo>
                    <a:cubicBezTo>
                      <a:pt x="186" y="170"/>
                      <a:pt x="186" y="170"/>
                      <a:pt x="186" y="170"/>
                    </a:cubicBezTo>
                    <a:close/>
                    <a:moveTo>
                      <a:pt x="332" y="53"/>
                    </a:moveTo>
                    <a:cubicBezTo>
                      <a:pt x="163" y="54"/>
                      <a:pt x="163" y="54"/>
                      <a:pt x="163" y="54"/>
                    </a:cubicBezTo>
                    <a:cubicBezTo>
                      <a:pt x="153" y="54"/>
                      <a:pt x="148" y="58"/>
                      <a:pt x="148" y="66"/>
                    </a:cubicBezTo>
                    <a:cubicBezTo>
                      <a:pt x="147" y="74"/>
                      <a:pt x="147" y="74"/>
                      <a:pt x="147" y="74"/>
                    </a:cubicBezTo>
                    <a:cubicBezTo>
                      <a:pt x="350" y="74"/>
                      <a:pt x="350" y="74"/>
                      <a:pt x="350" y="74"/>
                    </a:cubicBezTo>
                    <a:cubicBezTo>
                      <a:pt x="351" y="65"/>
                      <a:pt x="351" y="65"/>
                      <a:pt x="351" y="65"/>
                    </a:cubicBezTo>
                    <a:cubicBezTo>
                      <a:pt x="351" y="57"/>
                      <a:pt x="344" y="53"/>
                      <a:pt x="332" y="53"/>
                    </a:cubicBezTo>
                    <a:close/>
                    <a:moveTo>
                      <a:pt x="225" y="0"/>
                    </a:moveTo>
                    <a:cubicBezTo>
                      <a:pt x="265" y="0"/>
                      <a:pt x="265" y="0"/>
                      <a:pt x="265" y="0"/>
                    </a:cubicBezTo>
                    <a:cubicBezTo>
                      <a:pt x="265" y="14"/>
                      <a:pt x="265" y="14"/>
                      <a:pt x="265" y="14"/>
                    </a:cubicBezTo>
                    <a:cubicBezTo>
                      <a:pt x="333" y="14"/>
                      <a:pt x="333" y="14"/>
                      <a:pt x="333" y="14"/>
                    </a:cubicBezTo>
                    <a:cubicBezTo>
                      <a:pt x="355" y="14"/>
                      <a:pt x="369" y="18"/>
                      <a:pt x="377" y="25"/>
                    </a:cubicBezTo>
                    <a:cubicBezTo>
                      <a:pt x="385" y="32"/>
                      <a:pt x="389" y="41"/>
                      <a:pt x="389" y="51"/>
                    </a:cubicBezTo>
                    <a:cubicBezTo>
                      <a:pt x="390" y="75"/>
                      <a:pt x="390" y="75"/>
                      <a:pt x="390" y="75"/>
                    </a:cubicBezTo>
                    <a:cubicBezTo>
                      <a:pt x="390" y="113"/>
                      <a:pt x="390" y="113"/>
                      <a:pt x="390" y="113"/>
                    </a:cubicBezTo>
                    <a:cubicBezTo>
                      <a:pt x="269" y="113"/>
                      <a:pt x="269" y="113"/>
                      <a:pt x="269" y="113"/>
                    </a:cubicBezTo>
                    <a:cubicBezTo>
                      <a:pt x="269" y="131"/>
                      <a:pt x="269" y="131"/>
                      <a:pt x="269" y="131"/>
                    </a:cubicBezTo>
                    <a:cubicBezTo>
                      <a:pt x="301" y="131"/>
                      <a:pt x="301" y="131"/>
                      <a:pt x="301" y="131"/>
                    </a:cubicBezTo>
                    <a:cubicBezTo>
                      <a:pt x="301" y="131"/>
                      <a:pt x="301" y="131"/>
                      <a:pt x="301" y="131"/>
                    </a:cubicBezTo>
                    <a:cubicBezTo>
                      <a:pt x="325" y="131"/>
                      <a:pt x="325" y="131"/>
                      <a:pt x="325" y="131"/>
                    </a:cubicBezTo>
                    <a:cubicBezTo>
                      <a:pt x="349" y="131"/>
                      <a:pt x="349" y="131"/>
                      <a:pt x="349" y="131"/>
                    </a:cubicBezTo>
                    <a:cubicBezTo>
                      <a:pt x="349" y="131"/>
                      <a:pt x="349" y="131"/>
                      <a:pt x="353" y="131"/>
                    </a:cubicBezTo>
                    <a:cubicBezTo>
                      <a:pt x="357" y="131"/>
                      <a:pt x="363" y="132"/>
                      <a:pt x="366" y="133"/>
                    </a:cubicBezTo>
                    <a:cubicBezTo>
                      <a:pt x="369" y="134"/>
                      <a:pt x="375" y="137"/>
                      <a:pt x="378" y="141"/>
                    </a:cubicBezTo>
                    <a:cubicBezTo>
                      <a:pt x="386" y="148"/>
                      <a:pt x="390" y="156"/>
                      <a:pt x="390" y="165"/>
                    </a:cubicBezTo>
                    <a:cubicBezTo>
                      <a:pt x="390" y="256"/>
                      <a:pt x="390" y="256"/>
                      <a:pt x="390" y="256"/>
                    </a:cubicBezTo>
                    <a:cubicBezTo>
                      <a:pt x="390" y="270"/>
                      <a:pt x="386" y="281"/>
                      <a:pt x="378" y="288"/>
                    </a:cubicBezTo>
                    <a:cubicBezTo>
                      <a:pt x="375" y="292"/>
                      <a:pt x="371" y="294"/>
                      <a:pt x="367" y="296"/>
                    </a:cubicBezTo>
                    <a:cubicBezTo>
                      <a:pt x="354" y="298"/>
                      <a:pt x="354" y="298"/>
                      <a:pt x="354" y="298"/>
                    </a:cubicBezTo>
                    <a:cubicBezTo>
                      <a:pt x="350" y="298"/>
                      <a:pt x="350" y="298"/>
                      <a:pt x="350" y="298"/>
                    </a:cubicBezTo>
                    <a:cubicBezTo>
                      <a:pt x="325" y="298"/>
                      <a:pt x="325" y="298"/>
                      <a:pt x="325" y="298"/>
                    </a:cubicBezTo>
                    <a:cubicBezTo>
                      <a:pt x="301" y="298"/>
                      <a:pt x="301" y="298"/>
                      <a:pt x="301" y="298"/>
                    </a:cubicBezTo>
                    <a:cubicBezTo>
                      <a:pt x="301" y="298"/>
                      <a:pt x="301" y="298"/>
                      <a:pt x="301" y="298"/>
                    </a:cubicBezTo>
                    <a:cubicBezTo>
                      <a:pt x="198" y="298"/>
                      <a:pt x="198" y="298"/>
                      <a:pt x="198" y="298"/>
                    </a:cubicBezTo>
                    <a:cubicBezTo>
                      <a:pt x="198" y="298"/>
                      <a:pt x="198" y="298"/>
                      <a:pt x="198" y="298"/>
                    </a:cubicBezTo>
                    <a:cubicBezTo>
                      <a:pt x="196" y="298"/>
                      <a:pt x="196" y="298"/>
                      <a:pt x="196" y="298"/>
                    </a:cubicBezTo>
                    <a:cubicBezTo>
                      <a:pt x="194" y="304"/>
                      <a:pt x="194" y="304"/>
                      <a:pt x="194" y="304"/>
                    </a:cubicBezTo>
                    <a:cubicBezTo>
                      <a:pt x="194" y="304"/>
                      <a:pt x="194" y="304"/>
                      <a:pt x="194" y="304"/>
                    </a:cubicBezTo>
                    <a:cubicBezTo>
                      <a:pt x="193" y="308"/>
                      <a:pt x="193" y="308"/>
                      <a:pt x="193" y="308"/>
                    </a:cubicBezTo>
                    <a:cubicBezTo>
                      <a:pt x="189" y="321"/>
                      <a:pt x="180" y="336"/>
                      <a:pt x="170" y="345"/>
                    </a:cubicBezTo>
                    <a:cubicBezTo>
                      <a:pt x="161" y="352"/>
                      <a:pt x="150" y="359"/>
                      <a:pt x="128" y="359"/>
                    </a:cubicBezTo>
                    <a:cubicBezTo>
                      <a:pt x="127" y="359"/>
                      <a:pt x="123" y="359"/>
                      <a:pt x="123" y="359"/>
                    </a:cubicBezTo>
                    <a:cubicBezTo>
                      <a:pt x="122" y="359"/>
                      <a:pt x="122" y="359"/>
                      <a:pt x="122" y="359"/>
                    </a:cubicBezTo>
                    <a:cubicBezTo>
                      <a:pt x="0" y="359"/>
                      <a:pt x="0" y="359"/>
                      <a:pt x="0" y="359"/>
                    </a:cubicBezTo>
                    <a:cubicBezTo>
                      <a:pt x="0" y="324"/>
                      <a:pt x="0" y="324"/>
                      <a:pt x="0" y="324"/>
                    </a:cubicBezTo>
                    <a:cubicBezTo>
                      <a:pt x="123" y="324"/>
                      <a:pt x="123" y="324"/>
                      <a:pt x="123" y="324"/>
                    </a:cubicBezTo>
                    <a:cubicBezTo>
                      <a:pt x="123" y="324"/>
                      <a:pt x="127" y="324"/>
                      <a:pt x="130" y="322"/>
                    </a:cubicBezTo>
                    <a:cubicBezTo>
                      <a:pt x="136" y="318"/>
                      <a:pt x="144" y="311"/>
                      <a:pt x="148" y="302"/>
                    </a:cubicBezTo>
                    <a:cubicBezTo>
                      <a:pt x="150" y="298"/>
                      <a:pt x="150" y="298"/>
                      <a:pt x="150" y="298"/>
                    </a:cubicBezTo>
                    <a:cubicBezTo>
                      <a:pt x="134" y="296"/>
                      <a:pt x="134" y="296"/>
                      <a:pt x="134" y="296"/>
                    </a:cubicBezTo>
                    <a:cubicBezTo>
                      <a:pt x="117" y="292"/>
                      <a:pt x="108" y="280"/>
                      <a:pt x="108" y="262"/>
                    </a:cubicBezTo>
                    <a:cubicBezTo>
                      <a:pt x="108" y="170"/>
                      <a:pt x="108" y="170"/>
                      <a:pt x="108" y="170"/>
                    </a:cubicBezTo>
                    <a:cubicBezTo>
                      <a:pt x="108" y="150"/>
                      <a:pt x="117" y="138"/>
                      <a:pt x="133" y="133"/>
                    </a:cubicBezTo>
                    <a:cubicBezTo>
                      <a:pt x="133" y="133"/>
                      <a:pt x="141" y="131"/>
                      <a:pt x="148" y="131"/>
                    </a:cubicBezTo>
                    <a:cubicBezTo>
                      <a:pt x="152" y="131"/>
                      <a:pt x="152" y="131"/>
                      <a:pt x="152" y="131"/>
                    </a:cubicBezTo>
                    <a:cubicBezTo>
                      <a:pt x="186" y="131"/>
                      <a:pt x="186" y="131"/>
                      <a:pt x="186" y="131"/>
                    </a:cubicBezTo>
                    <a:cubicBezTo>
                      <a:pt x="198" y="131"/>
                      <a:pt x="198" y="131"/>
                      <a:pt x="198" y="131"/>
                    </a:cubicBezTo>
                    <a:cubicBezTo>
                      <a:pt x="198" y="131"/>
                      <a:pt x="198" y="131"/>
                      <a:pt x="198" y="131"/>
                    </a:cubicBezTo>
                    <a:cubicBezTo>
                      <a:pt x="230" y="131"/>
                      <a:pt x="230" y="131"/>
                      <a:pt x="230" y="131"/>
                    </a:cubicBezTo>
                    <a:cubicBezTo>
                      <a:pt x="230" y="113"/>
                      <a:pt x="230" y="113"/>
                      <a:pt x="230" y="113"/>
                    </a:cubicBezTo>
                    <a:cubicBezTo>
                      <a:pt x="108" y="113"/>
                      <a:pt x="108" y="113"/>
                      <a:pt x="108" y="113"/>
                    </a:cubicBezTo>
                    <a:cubicBezTo>
                      <a:pt x="108" y="75"/>
                      <a:pt x="108" y="75"/>
                      <a:pt x="108" y="75"/>
                    </a:cubicBezTo>
                    <a:cubicBezTo>
                      <a:pt x="108" y="75"/>
                      <a:pt x="108" y="75"/>
                      <a:pt x="108" y="75"/>
                    </a:cubicBezTo>
                    <a:cubicBezTo>
                      <a:pt x="108" y="54"/>
                      <a:pt x="108" y="54"/>
                      <a:pt x="108" y="54"/>
                    </a:cubicBezTo>
                    <a:cubicBezTo>
                      <a:pt x="108" y="42"/>
                      <a:pt x="112" y="32"/>
                      <a:pt x="120" y="25"/>
                    </a:cubicBezTo>
                    <a:cubicBezTo>
                      <a:pt x="127" y="18"/>
                      <a:pt x="138" y="14"/>
                      <a:pt x="152" y="14"/>
                    </a:cubicBezTo>
                    <a:cubicBezTo>
                      <a:pt x="225" y="14"/>
                      <a:pt x="225" y="14"/>
                      <a:pt x="225" y="14"/>
                    </a:cubicBezTo>
                    <a:cubicBezTo>
                      <a:pt x="225" y="0"/>
                      <a:pt x="225" y="0"/>
                      <a:pt x="225"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31"/>
              <p:cNvSpPr>
                <a:spLocks/>
              </p:cNvSpPr>
              <p:nvPr/>
            </p:nvSpPr>
            <p:spPr bwMode="auto">
              <a:xfrm>
                <a:off x="7656513" y="325438"/>
                <a:ext cx="166688" cy="300037"/>
              </a:xfrm>
              <a:custGeom>
                <a:avLst/>
                <a:gdLst>
                  <a:gd name="T0" fmla="*/ 0 w 132"/>
                  <a:gd name="T1" fmla="*/ 0 h 235"/>
                  <a:gd name="T2" fmla="*/ 37 w 132"/>
                  <a:gd name="T3" fmla="*/ 0 h 235"/>
                  <a:gd name="T4" fmla="*/ 41 w 132"/>
                  <a:gd name="T5" fmla="*/ 15 h 235"/>
                  <a:gd name="T6" fmla="*/ 41 w 132"/>
                  <a:gd name="T7" fmla="*/ 15 h 235"/>
                  <a:gd name="T8" fmla="*/ 49 w 132"/>
                  <a:gd name="T9" fmla="*/ 43 h 235"/>
                  <a:gd name="T10" fmla="*/ 65 w 132"/>
                  <a:gd name="T11" fmla="*/ 101 h 235"/>
                  <a:gd name="T12" fmla="*/ 90 w 132"/>
                  <a:gd name="T13" fmla="*/ 15 h 235"/>
                  <a:gd name="T14" fmla="*/ 90 w 132"/>
                  <a:gd name="T15" fmla="*/ 15 h 235"/>
                  <a:gd name="T16" fmla="*/ 95 w 132"/>
                  <a:gd name="T17" fmla="*/ 0 h 235"/>
                  <a:gd name="T18" fmla="*/ 132 w 132"/>
                  <a:gd name="T19" fmla="*/ 0 h 235"/>
                  <a:gd name="T20" fmla="*/ 129 w 132"/>
                  <a:gd name="T21" fmla="*/ 10 h 235"/>
                  <a:gd name="T22" fmla="*/ 127 w 132"/>
                  <a:gd name="T23" fmla="*/ 15 h 235"/>
                  <a:gd name="T24" fmla="*/ 128 w 132"/>
                  <a:gd name="T25" fmla="*/ 15 h 235"/>
                  <a:gd name="T26" fmla="*/ 112 w 132"/>
                  <a:gd name="T27" fmla="*/ 72 h 235"/>
                  <a:gd name="T28" fmla="*/ 85 w 132"/>
                  <a:gd name="T29" fmla="*/ 143 h 235"/>
                  <a:gd name="T30" fmla="*/ 127 w 132"/>
                  <a:gd name="T31" fmla="*/ 191 h 235"/>
                  <a:gd name="T32" fmla="*/ 127 w 132"/>
                  <a:gd name="T33" fmla="*/ 235 h 235"/>
                  <a:gd name="T34" fmla="*/ 66 w 132"/>
                  <a:gd name="T35" fmla="*/ 177 h 235"/>
                  <a:gd name="T36" fmla="*/ 38 w 132"/>
                  <a:gd name="T37" fmla="*/ 209 h 235"/>
                  <a:gd name="T38" fmla="*/ 4 w 132"/>
                  <a:gd name="T39" fmla="*/ 235 h 235"/>
                  <a:gd name="T40" fmla="*/ 4 w 132"/>
                  <a:gd name="T41" fmla="*/ 189 h 235"/>
                  <a:gd name="T42" fmla="*/ 46 w 132"/>
                  <a:gd name="T43" fmla="*/ 144 h 235"/>
                  <a:gd name="T44" fmla="*/ 24 w 132"/>
                  <a:gd name="T45" fmla="*/ 86 h 235"/>
                  <a:gd name="T46" fmla="*/ 4 w 132"/>
                  <a:gd name="T47" fmla="*/ 15 h 235"/>
                  <a:gd name="T48" fmla="*/ 4 w 132"/>
                  <a:gd name="T49" fmla="*/ 15 h 235"/>
                  <a:gd name="T50" fmla="*/ 0 w 132"/>
                  <a:gd name="T51"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2" h="235">
                    <a:moveTo>
                      <a:pt x="0" y="0"/>
                    </a:moveTo>
                    <a:cubicBezTo>
                      <a:pt x="37" y="0"/>
                      <a:pt x="37" y="0"/>
                      <a:pt x="37" y="0"/>
                    </a:cubicBezTo>
                    <a:cubicBezTo>
                      <a:pt x="41" y="15"/>
                      <a:pt x="41" y="15"/>
                      <a:pt x="41" y="15"/>
                    </a:cubicBezTo>
                    <a:cubicBezTo>
                      <a:pt x="41" y="15"/>
                      <a:pt x="41" y="15"/>
                      <a:pt x="41" y="15"/>
                    </a:cubicBezTo>
                    <a:cubicBezTo>
                      <a:pt x="49" y="43"/>
                      <a:pt x="49" y="43"/>
                      <a:pt x="49" y="43"/>
                    </a:cubicBezTo>
                    <a:cubicBezTo>
                      <a:pt x="55" y="69"/>
                      <a:pt x="61" y="88"/>
                      <a:pt x="65" y="101"/>
                    </a:cubicBezTo>
                    <a:cubicBezTo>
                      <a:pt x="71" y="85"/>
                      <a:pt x="80" y="56"/>
                      <a:pt x="90" y="15"/>
                    </a:cubicBezTo>
                    <a:cubicBezTo>
                      <a:pt x="90" y="15"/>
                      <a:pt x="90" y="15"/>
                      <a:pt x="90" y="15"/>
                    </a:cubicBezTo>
                    <a:cubicBezTo>
                      <a:pt x="95" y="0"/>
                      <a:pt x="95" y="0"/>
                      <a:pt x="95" y="0"/>
                    </a:cubicBezTo>
                    <a:cubicBezTo>
                      <a:pt x="132" y="0"/>
                      <a:pt x="132" y="0"/>
                      <a:pt x="132" y="0"/>
                    </a:cubicBezTo>
                    <a:cubicBezTo>
                      <a:pt x="131" y="3"/>
                      <a:pt x="130" y="6"/>
                      <a:pt x="129" y="10"/>
                    </a:cubicBezTo>
                    <a:cubicBezTo>
                      <a:pt x="127" y="15"/>
                      <a:pt x="127" y="15"/>
                      <a:pt x="127" y="15"/>
                    </a:cubicBezTo>
                    <a:cubicBezTo>
                      <a:pt x="128" y="15"/>
                      <a:pt x="128" y="15"/>
                      <a:pt x="128" y="15"/>
                    </a:cubicBezTo>
                    <a:cubicBezTo>
                      <a:pt x="124" y="26"/>
                      <a:pt x="119" y="45"/>
                      <a:pt x="112" y="72"/>
                    </a:cubicBezTo>
                    <a:cubicBezTo>
                      <a:pt x="104" y="100"/>
                      <a:pt x="95" y="124"/>
                      <a:pt x="85" y="143"/>
                    </a:cubicBezTo>
                    <a:cubicBezTo>
                      <a:pt x="97" y="160"/>
                      <a:pt x="111" y="176"/>
                      <a:pt x="127" y="191"/>
                    </a:cubicBezTo>
                    <a:cubicBezTo>
                      <a:pt x="127" y="235"/>
                      <a:pt x="127" y="235"/>
                      <a:pt x="127" y="235"/>
                    </a:cubicBezTo>
                    <a:cubicBezTo>
                      <a:pt x="107" y="223"/>
                      <a:pt x="86" y="203"/>
                      <a:pt x="66" y="177"/>
                    </a:cubicBezTo>
                    <a:cubicBezTo>
                      <a:pt x="56" y="190"/>
                      <a:pt x="47" y="201"/>
                      <a:pt x="38" y="209"/>
                    </a:cubicBezTo>
                    <a:cubicBezTo>
                      <a:pt x="30" y="216"/>
                      <a:pt x="19" y="225"/>
                      <a:pt x="4" y="235"/>
                    </a:cubicBezTo>
                    <a:cubicBezTo>
                      <a:pt x="4" y="189"/>
                      <a:pt x="4" y="189"/>
                      <a:pt x="4" y="189"/>
                    </a:cubicBezTo>
                    <a:cubicBezTo>
                      <a:pt x="23" y="174"/>
                      <a:pt x="37" y="159"/>
                      <a:pt x="46" y="144"/>
                    </a:cubicBezTo>
                    <a:cubicBezTo>
                      <a:pt x="37" y="123"/>
                      <a:pt x="29" y="104"/>
                      <a:pt x="24" y="86"/>
                    </a:cubicBezTo>
                    <a:cubicBezTo>
                      <a:pt x="4" y="15"/>
                      <a:pt x="4" y="15"/>
                      <a:pt x="4" y="15"/>
                    </a:cubicBezTo>
                    <a:cubicBezTo>
                      <a:pt x="4" y="15"/>
                      <a:pt x="4" y="15"/>
                      <a:pt x="4" y="15"/>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32"/>
              <p:cNvSpPr>
                <a:spLocks/>
              </p:cNvSpPr>
              <p:nvPr/>
            </p:nvSpPr>
            <p:spPr bwMode="auto">
              <a:xfrm>
                <a:off x="7837488" y="325438"/>
                <a:ext cx="169863" cy="300037"/>
              </a:xfrm>
              <a:custGeom>
                <a:avLst/>
                <a:gdLst>
                  <a:gd name="T0" fmla="*/ 0 w 133"/>
                  <a:gd name="T1" fmla="*/ 0 h 235"/>
                  <a:gd name="T2" fmla="*/ 37 w 133"/>
                  <a:gd name="T3" fmla="*/ 0 h 235"/>
                  <a:gd name="T4" fmla="*/ 42 w 133"/>
                  <a:gd name="T5" fmla="*/ 15 h 235"/>
                  <a:gd name="T6" fmla="*/ 42 w 133"/>
                  <a:gd name="T7" fmla="*/ 15 h 235"/>
                  <a:gd name="T8" fmla="*/ 66 w 133"/>
                  <a:gd name="T9" fmla="*/ 103 h 235"/>
                  <a:gd name="T10" fmla="*/ 80 w 133"/>
                  <a:gd name="T11" fmla="*/ 53 h 235"/>
                  <a:gd name="T12" fmla="*/ 91 w 133"/>
                  <a:gd name="T13" fmla="*/ 15 h 235"/>
                  <a:gd name="T14" fmla="*/ 91 w 133"/>
                  <a:gd name="T15" fmla="*/ 15 h 235"/>
                  <a:gd name="T16" fmla="*/ 95 w 133"/>
                  <a:gd name="T17" fmla="*/ 0 h 235"/>
                  <a:gd name="T18" fmla="*/ 133 w 133"/>
                  <a:gd name="T19" fmla="*/ 0 h 235"/>
                  <a:gd name="T20" fmla="*/ 130 w 133"/>
                  <a:gd name="T21" fmla="*/ 10 h 235"/>
                  <a:gd name="T22" fmla="*/ 128 w 133"/>
                  <a:gd name="T23" fmla="*/ 15 h 235"/>
                  <a:gd name="T24" fmla="*/ 128 w 133"/>
                  <a:gd name="T25" fmla="*/ 15 h 235"/>
                  <a:gd name="T26" fmla="*/ 120 w 133"/>
                  <a:gd name="T27" fmla="*/ 46 h 235"/>
                  <a:gd name="T28" fmla="*/ 113 w 133"/>
                  <a:gd name="T29" fmla="*/ 70 h 235"/>
                  <a:gd name="T30" fmla="*/ 101 w 133"/>
                  <a:gd name="T31" fmla="*/ 107 h 235"/>
                  <a:gd name="T32" fmla="*/ 86 w 133"/>
                  <a:gd name="T33" fmla="*/ 143 h 235"/>
                  <a:gd name="T34" fmla="*/ 105 w 133"/>
                  <a:gd name="T35" fmla="*/ 168 h 235"/>
                  <a:gd name="T36" fmla="*/ 128 w 133"/>
                  <a:gd name="T37" fmla="*/ 190 h 235"/>
                  <a:gd name="T38" fmla="*/ 128 w 133"/>
                  <a:gd name="T39" fmla="*/ 190 h 235"/>
                  <a:gd name="T40" fmla="*/ 128 w 133"/>
                  <a:gd name="T41" fmla="*/ 235 h 235"/>
                  <a:gd name="T42" fmla="*/ 128 w 133"/>
                  <a:gd name="T43" fmla="*/ 235 h 235"/>
                  <a:gd name="T44" fmla="*/ 88 w 133"/>
                  <a:gd name="T45" fmla="*/ 202 h 235"/>
                  <a:gd name="T46" fmla="*/ 66 w 133"/>
                  <a:gd name="T47" fmla="*/ 177 h 235"/>
                  <a:gd name="T48" fmla="*/ 4 w 133"/>
                  <a:gd name="T49" fmla="*/ 235 h 235"/>
                  <a:gd name="T50" fmla="*/ 4 w 133"/>
                  <a:gd name="T51" fmla="*/ 234 h 235"/>
                  <a:gd name="T52" fmla="*/ 4 w 133"/>
                  <a:gd name="T53" fmla="*/ 190 h 235"/>
                  <a:gd name="T54" fmla="*/ 4 w 133"/>
                  <a:gd name="T55" fmla="*/ 190 h 235"/>
                  <a:gd name="T56" fmla="*/ 28 w 133"/>
                  <a:gd name="T57" fmla="*/ 167 h 235"/>
                  <a:gd name="T58" fmla="*/ 46 w 133"/>
                  <a:gd name="T59" fmla="*/ 143 h 235"/>
                  <a:gd name="T60" fmla="*/ 32 w 133"/>
                  <a:gd name="T61" fmla="*/ 108 h 235"/>
                  <a:gd name="T62" fmla="*/ 23 w 133"/>
                  <a:gd name="T63" fmla="*/ 82 h 235"/>
                  <a:gd name="T64" fmla="*/ 21 w 133"/>
                  <a:gd name="T65" fmla="*/ 74 h 235"/>
                  <a:gd name="T66" fmla="*/ 20 w 133"/>
                  <a:gd name="T67" fmla="*/ 71 h 235"/>
                  <a:gd name="T68" fmla="*/ 19 w 133"/>
                  <a:gd name="T69" fmla="*/ 69 h 235"/>
                  <a:gd name="T70" fmla="*/ 18 w 133"/>
                  <a:gd name="T71" fmla="*/ 64 h 235"/>
                  <a:gd name="T72" fmla="*/ 16 w 133"/>
                  <a:gd name="T73" fmla="*/ 56 h 235"/>
                  <a:gd name="T74" fmla="*/ 16 w 133"/>
                  <a:gd name="T75" fmla="*/ 56 h 235"/>
                  <a:gd name="T76" fmla="*/ 15 w 133"/>
                  <a:gd name="T77" fmla="*/ 55 h 235"/>
                  <a:gd name="T78" fmla="*/ 11 w 133"/>
                  <a:gd name="T79" fmla="*/ 37 h 235"/>
                  <a:gd name="T80" fmla="*/ 5 w 133"/>
                  <a:gd name="T81" fmla="*/ 15 h 235"/>
                  <a:gd name="T82" fmla="*/ 4 w 133"/>
                  <a:gd name="T83" fmla="*/ 15 h 235"/>
                  <a:gd name="T84" fmla="*/ 0 w 133"/>
                  <a:gd name="T85"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3" h="235">
                    <a:moveTo>
                      <a:pt x="0" y="0"/>
                    </a:moveTo>
                    <a:cubicBezTo>
                      <a:pt x="37" y="0"/>
                      <a:pt x="37" y="0"/>
                      <a:pt x="37" y="0"/>
                    </a:cubicBezTo>
                    <a:cubicBezTo>
                      <a:pt x="42" y="15"/>
                      <a:pt x="42" y="15"/>
                      <a:pt x="42" y="15"/>
                    </a:cubicBezTo>
                    <a:cubicBezTo>
                      <a:pt x="42" y="15"/>
                      <a:pt x="42" y="15"/>
                      <a:pt x="42" y="15"/>
                    </a:cubicBezTo>
                    <a:cubicBezTo>
                      <a:pt x="49" y="45"/>
                      <a:pt x="57" y="74"/>
                      <a:pt x="66" y="103"/>
                    </a:cubicBezTo>
                    <a:cubicBezTo>
                      <a:pt x="66" y="102"/>
                      <a:pt x="71" y="85"/>
                      <a:pt x="80" y="53"/>
                    </a:cubicBezTo>
                    <a:cubicBezTo>
                      <a:pt x="91" y="15"/>
                      <a:pt x="91" y="15"/>
                      <a:pt x="91" y="15"/>
                    </a:cubicBezTo>
                    <a:cubicBezTo>
                      <a:pt x="91" y="15"/>
                      <a:pt x="91" y="15"/>
                      <a:pt x="91" y="15"/>
                    </a:cubicBezTo>
                    <a:cubicBezTo>
                      <a:pt x="95" y="0"/>
                      <a:pt x="95" y="0"/>
                      <a:pt x="95" y="0"/>
                    </a:cubicBezTo>
                    <a:cubicBezTo>
                      <a:pt x="133" y="0"/>
                      <a:pt x="133" y="0"/>
                      <a:pt x="133" y="0"/>
                    </a:cubicBezTo>
                    <a:cubicBezTo>
                      <a:pt x="132" y="3"/>
                      <a:pt x="131" y="6"/>
                      <a:pt x="130" y="10"/>
                    </a:cubicBezTo>
                    <a:cubicBezTo>
                      <a:pt x="128" y="15"/>
                      <a:pt x="128" y="15"/>
                      <a:pt x="128" y="15"/>
                    </a:cubicBezTo>
                    <a:cubicBezTo>
                      <a:pt x="128" y="15"/>
                      <a:pt x="128" y="15"/>
                      <a:pt x="128" y="15"/>
                    </a:cubicBezTo>
                    <a:cubicBezTo>
                      <a:pt x="120" y="46"/>
                      <a:pt x="120" y="46"/>
                      <a:pt x="120" y="46"/>
                    </a:cubicBezTo>
                    <a:cubicBezTo>
                      <a:pt x="117" y="55"/>
                      <a:pt x="115" y="63"/>
                      <a:pt x="113" y="70"/>
                    </a:cubicBezTo>
                    <a:cubicBezTo>
                      <a:pt x="109" y="82"/>
                      <a:pt x="105" y="94"/>
                      <a:pt x="101" y="107"/>
                    </a:cubicBezTo>
                    <a:cubicBezTo>
                      <a:pt x="86" y="143"/>
                      <a:pt x="86" y="143"/>
                      <a:pt x="86" y="143"/>
                    </a:cubicBezTo>
                    <a:cubicBezTo>
                      <a:pt x="105" y="168"/>
                      <a:pt x="105" y="168"/>
                      <a:pt x="105" y="168"/>
                    </a:cubicBezTo>
                    <a:cubicBezTo>
                      <a:pt x="112" y="175"/>
                      <a:pt x="119" y="183"/>
                      <a:pt x="128" y="190"/>
                    </a:cubicBezTo>
                    <a:cubicBezTo>
                      <a:pt x="128" y="190"/>
                      <a:pt x="128" y="190"/>
                      <a:pt x="128" y="190"/>
                    </a:cubicBezTo>
                    <a:cubicBezTo>
                      <a:pt x="128" y="235"/>
                      <a:pt x="128" y="235"/>
                      <a:pt x="128" y="235"/>
                    </a:cubicBezTo>
                    <a:cubicBezTo>
                      <a:pt x="128" y="235"/>
                      <a:pt x="128" y="235"/>
                      <a:pt x="128" y="235"/>
                    </a:cubicBezTo>
                    <a:cubicBezTo>
                      <a:pt x="115" y="226"/>
                      <a:pt x="101" y="216"/>
                      <a:pt x="88" y="202"/>
                    </a:cubicBezTo>
                    <a:cubicBezTo>
                      <a:pt x="79" y="192"/>
                      <a:pt x="71" y="184"/>
                      <a:pt x="66" y="177"/>
                    </a:cubicBezTo>
                    <a:cubicBezTo>
                      <a:pt x="48" y="201"/>
                      <a:pt x="27" y="220"/>
                      <a:pt x="4" y="235"/>
                    </a:cubicBezTo>
                    <a:cubicBezTo>
                      <a:pt x="4" y="234"/>
                      <a:pt x="4" y="234"/>
                      <a:pt x="4" y="234"/>
                    </a:cubicBezTo>
                    <a:cubicBezTo>
                      <a:pt x="4" y="190"/>
                      <a:pt x="4" y="190"/>
                      <a:pt x="4" y="190"/>
                    </a:cubicBezTo>
                    <a:cubicBezTo>
                      <a:pt x="4" y="190"/>
                      <a:pt x="4" y="190"/>
                      <a:pt x="4" y="190"/>
                    </a:cubicBezTo>
                    <a:cubicBezTo>
                      <a:pt x="13" y="182"/>
                      <a:pt x="21" y="175"/>
                      <a:pt x="28" y="167"/>
                    </a:cubicBezTo>
                    <a:cubicBezTo>
                      <a:pt x="46" y="143"/>
                      <a:pt x="46" y="143"/>
                      <a:pt x="46" y="143"/>
                    </a:cubicBezTo>
                    <a:cubicBezTo>
                      <a:pt x="32" y="108"/>
                      <a:pt x="32" y="108"/>
                      <a:pt x="32" y="108"/>
                    </a:cubicBezTo>
                    <a:cubicBezTo>
                      <a:pt x="28" y="98"/>
                      <a:pt x="25" y="89"/>
                      <a:pt x="23" y="82"/>
                    </a:cubicBezTo>
                    <a:cubicBezTo>
                      <a:pt x="21" y="74"/>
                      <a:pt x="21" y="74"/>
                      <a:pt x="21" y="74"/>
                    </a:cubicBezTo>
                    <a:cubicBezTo>
                      <a:pt x="20" y="71"/>
                      <a:pt x="20" y="71"/>
                      <a:pt x="20" y="71"/>
                    </a:cubicBezTo>
                    <a:cubicBezTo>
                      <a:pt x="19" y="69"/>
                      <a:pt x="19" y="69"/>
                      <a:pt x="19" y="69"/>
                    </a:cubicBezTo>
                    <a:cubicBezTo>
                      <a:pt x="18" y="64"/>
                      <a:pt x="18" y="64"/>
                      <a:pt x="18" y="64"/>
                    </a:cubicBezTo>
                    <a:cubicBezTo>
                      <a:pt x="16" y="56"/>
                      <a:pt x="16" y="56"/>
                      <a:pt x="16" y="56"/>
                    </a:cubicBezTo>
                    <a:cubicBezTo>
                      <a:pt x="16" y="56"/>
                      <a:pt x="16" y="56"/>
                      <a:pt x="16" y="56"/>
                    </a:cubicBezTo>
                    <a:cubicBezTo>
                      <a:pt x="15" y="55"/>
                      <a:pt x="15" y="55"/>
                      <a:pt x="15" y="55"/>
                    </a:cubicBezTo>
                    <a:cubicBezTo>
                      <a:pt x="11" y="37"/>
                      <a:pt x="11" y="37"/>
                      <a:pt x="11" y="37"/>
                    </a:cubicBezTo>
                    <a:cubicBezTo>
                      <a:pt x="5" y="15"/>
                      <a:pt x="5" y="15"/>
                      <a:pt x="5" y="15"/>
                    </a:cubicBezTo>
                    <a:cubicBezTo>
                      <a:pt x="4" y="15"/>
                      <a:pt x="4" y="15"/>
                      <a:pt x="4" y="15"/>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6" name="组合 25"/>
          <p:cNvGrpSpPr/>
          <p:nvPr userDrawn="1"/>
        </p:nvGrpSpPr>
        <p:grpSpPr>
          <a:xfrm>
            <a:off x="0" y="693871"/>
            <a:ext cx="570398" cy="1163354"/>
            <a:chOff x="8465672" y="1867086"/>
            <a:chExt cx="1440000" cy="2936948"/>
          </a:xfrm>
        </p:grpSpPr>
        <p:sp>
          <p:nvSpPr>
            <p:cNvPr id="27" name="等腰三角形 26"/>
            <p:cNvSpPr>
              <a:spLocks noChangeAspect="1"/>
            </p:cNvSpPr>
            <p:nvPr userDrawn="1"/>
          </p:nvSpPr>
          <p:spPr>
            <a:xfrm rot="5400000">
              <a:off x="7717198" y="2615560"/>
              <a:ext cx="2936948" cy="1440000"/>
            </a:xfrm>
            <a:prstGeom prst="triangle">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FC9E1"/>
                </a:solidFill>
              </a:endParaRPr>
            </a:p>
          </p:txBody>
        </p:sp>
        <p:sp>
          <p:nvSpPr>
            <p:cNvPr id="28" name="任意多边形 27"/>
            <p:cNvSpPr>
              <a:spLocks noChangeAspect="1"/>
            </p:cNvSpPr>
            <p:nvPr userDrawn="1"/>
          </p:nvSpPr>
          <p:spPr>
            <a:xfrm rot="16200000" flipV="1">
              <a:off x="8451272" y="1881486"/>
              <a:ext cx="1468800" cy="1440000"/>
            </a:xfrm>
            <a:custGeom>
              <a:avLst/>
              <a:gdLst>
                <a:gd name="connsiteX0" fmla="*/ 0 w 1468800"/>
                <a:gd name="connsiteY0" fmla="*/ 1440000 h 1440000"/>
                <a:gd name="connsiteX1" fmla="*/ 0 w 1468800"/>
                <a:gd name="connsiteY1" fmla="*/ 320 h 1440000"/>
                <a:gd name="connsiteX2" fmla="*/ 326 w 1468800"/>
                <a:gd name="connsiteY2" fmla="*/ 0 h 1440000"/>
                <a:gd name="connsiteX3" fmla="*/ 1468800 w 1468800"/>
                <a:gd name="connsiteY3" fmla="*/ 1440000 h 1440000"/>
              </a:gdLst>
              <a:ahLst/>
              <a:cxnLst>
                <a:cxn ang="0">
                  <a:pos x="connsiteX0" y="connsiteY0"/>
                </a:cxn>
                <a:cxn ang="0">
                  <a:pos x="connsiteX1" y="connsiteY1"/>
                </a:cxn>
                <a:cxn ang="0">
                  <a:pos x="connsiteX2" y="connsiteY2"/>
                </a:cxn>
                <a:cxn ang="0">
                  <a:pos x="connsiteX3" y="connsiteY3"/>
                </a:cxn>
              </a:cxnLst>
              <a:rect l="l" t="t" r="r" b="b"/>
              <a:pathLst>
                <a:path w="1468800" h="1440000">
                  <a:moveTo>
                    <a:pt x="0" y="1440000"/>
                  </a:moveTo>
                  <a:lnTo>
                    <a:pt x="0" y="320"/>
                  </a:lnTo>
                  <a:lnTo>
                    <a:pt x="326" y="0"/>
                  </a:lnTo>
                  <a:lnTo>
                    <a:pt x="1468800" y="1440000"/>
                  </a:lnTo>
                  <a:close/>
                </a:path>
              </a:pathLst>
            </a:custGeom>
            <a:solidFill>
              <a:srgbClr val="0D0D0D">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324112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sp>
        <p:nvSpPr>
          <p:cNvPr id="2" name="矩形 1"/>
          <p:cNvSpPr/>
          <p:nvPr userDrawn="1"/>
        </p:nvSpPr>
        <p:spPr>
          <a:xfrm>
            <a:off x="0" y="5186462"/>
            <a:ext cx="12192000" cy="1671538"/>
          </a:xfrm>
          <a:prstGeom prst="rect">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userDrawn="1"/>
        </p:nvGrpSpPr>
        <p:grpSpPr>
          <a:xfrm>
            <a:off x="3200271" y="667446"/>
            <a:ext cx="5791456" cy="4352610"/>
            <a:chOff x="2784475" y="1878013"/>
            <a:chExt cx="6626225" cy="4979987"/>
          </a:xfrm>
        </p:grpSpPr>
        <p:grpSp>
          <p:nvGrpSpPr>
            <p:cNvPr id="4" name="组合 3"/>
            <p:cNvGrpSpPr/>
            <p:nvPr/>
          </p:nvGrpSpPr>
          <p:grpSpPr>
            <a:xfrm>
              <a:off x="2995613" y="4403725"/>
              <a:ext cx="6203950" cy="2454275"/>
              <a:chOff x="2995613" y="4403725"/>
              <a:chExt cx="6203950" cy="2454275"/>
            </a:xfrm>
            <a:solidFill>
              <a:srgbClr val="595959"/>
            </a:solidFill>
          </p:grpSpPr>
          <p:sp>
            <p:nvSpPr>
              <p:cNvPr id="14" name="Oval 5"/>
              <p:cNvSpPr>
                <a:spLocks noChangeArrowheads="1"/>
              </p:cNvSpPr>
              <p:nvPr/>
            </p:nvSpPr>
            <p:spPr bwMode="auto">
              <a:xfrm>
                <a:off x="5662613" y="4403725"/>
                <a:ext cx="841375" cy="83978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Oval 6"/>
              <p:cNvSpPr>
                <a:spLocks noChangeArrowheads="1"/>
              </p:cNvSpPr>
              <p:nvPr/>
            </p:nvSpPr>
            <p:spPr bwMode="auto">
              <a:xfrm>
                <a:off x="3379788" y="4568825"/>
                <a:ext cx="841375" cy="8413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Oval 7"/>
              <p:cNvSpPr>
                <a:spLocks noChangeArrowheads="1"/>
              </p:cNvSpPr>
              <p:nvPr/>
            </p:nvSpPr>
            <p:spPr bwMode="auto">
              <a:xfrm>
                <a:off x="3451225" y="5500688"/>
                <a:ext cx="688975" cy="6889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Rectangle 8"/>
              <p:cNvSpPr>
                <a:spLocks noChangeArrowheads="1"/>
              </p:cNvSpPr>
              <p:nvPr/>
            </p:nvSpPr>
            <p:spPr bwMode="auto">
              <a:xfrm>
                <a:off x="3451225" y="5848350"/>
                <a:ext cx="688975" cy="10096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9"/>
              <p:cNvSpPr>
                <a:spLocks/>
              </p:cNvSpPr>
              <p:nvPr/>
            </p:nvSpPr>
            <p:spPr bwMode="auto">
              <a:xfrm>
                <a:off x="2995613" y="5629275"/>
                <a:ext cx="280988" cy="1228725"/>
              </a:xfrm>
              <a:custGeom>
                <a:avLst/>
                <a:gdLst>
                  <a:gd name="T0" fmla="*/ 112 w 112"/>
                  <a:gd name="T1" fmla="*/ 56 h 488"/>
                  <a:gd name="T2" fmla="*/ 56 w 112"/>
                  <a:gd name="T3" fmla="*/ 0 h 488"/>
                  <a:gd name="T4" fmla="*/ 0 w 112"/>
                  <a:gd name="T5" fmla="*/ 56 h 488"/>
                  <a:gd name="T6" fmla="*/ 0 w 112"/>
                  <a:gd name="T7" fmla="*/ 57 h 488"/>
                  <a:gd name="T8" fmla="*/ 0 w 112"/>
                  <a:gd name="T9" fmla="*/ 57 h 488"/>
                  <a:gd name="T10" fmla="*/ 0 w 112"/>
                  <a:gd name="T11" fmla="*/ 488 h 488"/>
                  <a:gd name="T12" fmla="*/ 112 w 112"/>
                  <a:gd name="T13" fmla="*/ 488 h 488"/>
                  <a:gd name="T14" fmla="*/ 112 w 112"/>
                  <a:gd name="T15" fmla="*/ 57 h 488"/>
                  <a:gd name="T16" fmla="*/ 112 w 112"/>
                  <a:gd name="T17" fmla="*/ 57 h 488"/>
                  <a:gd name="T18" fmla="*/ 112 w 112"/>
                  <a:gd name="T19" fmla="*/ 56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488">
                    <a:moveTo>
                      <a:pt x="112" y="56"/>
                    </a:moveTo>
                    <a:cubicBezTo>
                      <a:pt x="112" y="25"/>
                      <a:pt x="87" y="0"/>
                      <a:pt x="56" y="0"/>
                    </a:cubicBezTo>
                    <a:cubicBezTo>
                      <a:pt x="25" y="0"/>
                      <a:pt x="0" y="25"/>
                      <a:pt x="0" y="56"/>
                    </a:cubicBezTo>
                    <a:cubicBezTo>
                      <a:pt x="0" y="56"/>
                      <a:pt x="0" y="57"/>
                      <a:pt x="0" y="57"/>
                    </a:cubicBezTo>
                    <a:cubicBezTo>
                      <a:pt x="0" y="57"/>
                      <a:pt x="0" y="57"/>
                      <a:pt x="0" y="57"/>
                    </a:cubicBezTo>
                    <a:cubicBezTo>
                      <a:pt x="0" y="488"/>
                      <a:pt x="0" y="488"/>
                      <a:pt x="0" y="488"/>
                    </a:cubicBezTo>
                    <a:cubicBezTo>
                      <a:pt x="112" y="488"/>
                      <a:pt x="112" y="488"/>
                      <a:pt x="112" y="488"/>
                    </a:cubicBezTo>
                    <a:cubicBezTo>
                      <a:pt x="112" y="57"/>
                      <a:pt x="112" y="57"/>
                      <a:pt x="112" y="57"/>
                    </a:cubicBezTo>
                    <a:cubicBezTo>
                      <a:pt x="112" y="57"/>
                      <a:pt x="112" y="57"/>
                      <a:pt x="112" y="57"/>
                    </a:cubicBezTo>
                    <a:cubicBezTo>
                      <a:pt x="112" y="57"/>
                      <a:pt x="112" y="56"/>
                      <a:pt x="112"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0"/>
              <p:cNvSpPr>
                <a:spLocks/>
              </p:cNvSpPr>
              <p:nvPr/>
            </p:nvSpPr>
            <p:spPr bwMode="auto">
              <a:xfrm>
                <a:off x="3743325" y="5538788"/>
                <a:ext cx="1320800" cy="981075"/>
              </a:xfrm>
              <a:custGeom>
                <a:avLst/>
                <a:gdLst>
                  <a:gd name="T0" fmla="*/ 456 w 525"/>
                  <a:gd name="T1" fmla="*/ 390 h 390"/>
                  <a:gd name="T2" fmla="*/ 297 w 525"/>
                  <a:gd name="T3" fmla="*/ 390 h 390"/>
                  <a:gd name="T4" fmla="*/ 246 w 525"/>
                  <a:gd name="T5" fmla="*/ 367 h 390"/>
                  <a:gd name="T6" fmla="*/ 25 w 525"/>
                  <a:gd name="T7" fmla="*/ 122 h 390"/>
                  <a:gd name="T8" fmla="*/ 31 w 525"/>
                  <a:gd name="T9" fmla="*/ 25 h 390"/>
                  <a:gd name="T10" fmla="*/ 124 w 525"/>
                  <a:gd name="T11" fmla="*/ 32 h 390"/>
                  <a:gd name="T12" fmla="*/ 328 w 525"/>
                  <a:gd name="T13" fmla="*/ 252 h 390"/>
                  <a:gd name="T14" fmla="*/ 456 w 525"/>
                  <a:gd name="T15" fmla="*/ 252 h 390"/>
                  <a:gd name="T16" fmla="*/ 525 w 525"/>
                  <a:gd name="T17" fmla="*/ 321 h 390"/>
                  <a:gd name="T18" fmla="*/ 456 w 525"/>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5" h="390">
                    <a:moveTo>
                      <a:pt x="456" y="390"/>
                    </a:moveTo>
                    <a:cubicBezTo>
                      <a:pt x="297" y="390"/>
                      <a:pt x="297" y="390"/>
                      <a:pt x="297" y="390"/>
                    </a:cubicBezTo>
                    <a:cubicBezTo>
                      <a:pt x="278" y="390"/>
                      <a:pt x="259" y="382"/>
                      <a:pt x="246" y="367"/>
                    </a:cubicBezTo>
                    <a:cubicBezTo>
                      <a:pt x="25" y="122"/>
                      <a:pt x="25" y="122"/>
                      <a:pt x="25" y="122"/>
                    </a:cubicBezTo>
                    <a:cubicBezTo>
                      <a:pt x="0" y="94"/>
                      <a:pt x="2" y="51"/>
                      <a:pt x="31" y="25"/>
                    </a:cubicBezTo>
                    <a:cubicBezTo>
                      <a:pt x="59" y="0"/>
                      <a:pt x="98" y="4"/>
                      <a:pt x="124" y="32"/>
                    </a:cubicBezTo>
                    <a:cubicBezTo>
                      <a:pt x="328" y="252"/>
                      <a:pt x="328" y="252"/>
                      <a:pt x="328" y="252"/>
                    </a:cubicBezTo>
                    <a:cubicBezTo>
                      <a:pt x="456" y="252"/>
                      <a:pt x="456" y="252"/>
                      <a:pt x="456" y="252"/>
                    </a:cubicBezTo>
                    <a:cubicBezTo>
                      <a:pt x="494" y="252"/>
                      <a:pt x="525" y="283"/>
                      <a:pt x="525" y="321"/>
                    </a:cubicBezTo>
                    <a:cubicBezTo>
                      <a:pt x="525" y="359"/>
                      <a:pt x="494" y="390"/>
                      <a:pt x="456" y="3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Oval 11"/>
              <p:cNvSpPr>
                <a:spLocks noChangeArrowheads="1"/>
              </p:cNvSpPr>
              <p:nvPr/>
            </p:nvSpPr>
            <p:spPr bwMode="auto">
              <a:xfrm>
                <a:off x="7970838" y="4568825"/>
                <a:ext cx="842963" cy="8413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Oval 12"/>
              <p:cNvSpPr>
                <a:spLocks noChangeArrowheads="1"/>
              </p:cNvSpPr>
              <p:nvPr/>
            </p:nvSpPr>
            <p:spPr bwMode="auto">
              <a:xfrm>
                <a:off x="8053388" y="5500688"/>
                <a:ext cx="690563" cy="6889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Rectangle 13"/>
              <p:cNvSpPr>
                <a:spLocks noChangeArrowheads="1"/>
              </p:cNvSpPr>
              <p:nvPr/>
            </p:nvSpPr>
            <p:spPr bwMode="auto">
              <a:xfrm>
                <a:off x="8053388" y="5848350"/>
                <a:ext cx="690563" cy="10096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4"/>
              <p:cNvSpPr>
                <a:spLocks/>
              </p:cNvSpPr>
              <p:nvPr/>
            </p:nvSpPr>
            <p:spPr bwMode="auto">
              <a:xfrm>
                <a:off x="8916988" y="5629275"/>
                <a:ext cx="282575" cy="1228725"/>
              </a:xfrm>
              <a:custGeom>
                <a:avLst/>
                <a:gdLst>
                  <a:gd name="T0" fmla="*/ 0 w 112"/>
                  <a:gd name="T1" fmla="*/ 56 h 488"/>
                  <a:gd name="T2" fmla="*/ 56 w 112"/>
                  <a:gd name="T3" fmla="*/ 0 h 488"/>
                  <a:gd name="T4" fmla="*/ 112 w 112"/>
                  <a:gd name="T5" fmla="*/ 56 h 488"/>
                  <a:gd name="T6" fmla="*/ 112 w 112"/>
                  <a:gd name="T7" fmla="*/ 57 h 488"/>
                  <a:gd name="T8" fmla="*/ 112 w 112"/>
                  <a:gd name="T9" fmla="*/ 57 h 488"/>
                  <a:gd name="T10" fmla="*/ 112 w 112"/>
                  <a:gd name="T11" fmla="*/ 488 h 488"/>
                  <a:gd name="T12" fmla="*/ 0 w 112"/>
                  <a:gd name="T13" fmla="*/ 488 h 488"/>
                  <a:gd name="T14" fmla="*/ 0 w 112"/>
                  <a:gd name="T15" fmla="*/ 57 h 488"/>
                  <a:gd name="T16" fmla="*/ 0 w 112"/>
                  <a:gd name="T17" fmla="*/ 57 h 488"/>
                  <a:gd name="T18" fmla="*/ 0 w 112"/>
                  <a:gd name="T19" fmla="*/ 56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488">
                    <a:moveTo>
                      <a:pt x="0" y="56"/>
                    </a:moveTo>
                    <a:cubicBezTo>
                      <a:pt x="0" y="25"/>
                      <a:pt x="25" y="0"/>
                      <a:pt x="56" y="0"/>
                    </a:cubicBezTo>
                    <a:cubicBezTo>
                      <a:pt x="87" y="0"/>
                      <a:pt x="112" y="25"/>
                      <a:pt x="112" y="56"/>
                    </a:cubicBezTo>
                    <a:cubicBezTo>
                      <a:pt x="112" y="56"/>
                      <a:pt x="112" y="57"/>
                      <a:pt x="112" y="57"/>
                    </a:cubicBezTo>
                    <a:cubicBezTo>
                      <a:pt x="112" y="57"/>
                      <a:pt x="112" y="57"/>
                      <a:pt x="112" y="57"/>
                    </a:cubicBezTo>
                    <a:cubicBezTo>
                      <a:pt x="112" y="488"/>
                      <a:pt x="112" y="488"/>
                      <a:pt x="112" y="488"/>
                    </a:cubicBezTo>
                    <a:cubicBezTo>
                      <a:pt x="0" y="488"/>
                      <a:pt x="0" y="488"/>
                      <a:pt x="0" y="488"/>
                    </a:cubicBezTo>
                    <a:cubicBezTo>
                      <a:pt x="0" y="57"/>
                      <a:pt x="0" y="57"/>
                      <a:pt x="0" y="57"/>
                    </a:cubicBezTo>
                    <a:cubicBezTo>
                      <a:pt x="0" y="57"/>
                      <a:pt x="0" y="57"/>
                      <a:pt x="0" y="57"/>
                    </a:cubicBezTo>
                    <a:cubicBezTo>
                      <a:pt x="0" y="57"/>
                      <a:pt x="0" y="56"/>
                      <a:pt x="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5"/>
              <p:cNvSpPr>
                <a:spLocks/>
              </p:cNvSpPr>
              <p:nvPr/>
            </p:nvSpPr>
            <p:spPr bwMode="auto">
              <a:xfrm>
                <a:off x="7131050" y="5534025"/>
                <a:ext cx="1320800" cy="985837"/>
              </a:xfrm>
              <a:custGeom>
                <a:avLst/>
                <a:gdLst>
                  <a:gd name="T0" fmla="*/ 228 w 525"/>
                  <a:gd name="T1" fmla="*/ 392 h 392"/>
                  <a:gd name="T2" fmla="*/ 69 w 525"/>
                  <a:gd name="T3" fmla="*/ 392 h 392"/>
                  <a:gd name="T4" fmla="*/ 0 w 525"/>
                  <a:gd name="T5" fmla="*/ 323 h 392"/>
                  <a:gd name="T6" fmla="*/ 69 w 525"/>
                  <a:gd name="T7" fmla="*/ 254 h 392"/>
                  <a:gd name="T8" fmla="*/ 197 w 525"/>
                  <a:gd name="T9" fmla="*/ 254 h 392"/>
                  <a:gd name="T10" fmla="*/ 406 w 525"/>
                  <a:gd name="T11" fmla="*/ 28 h 392"/>
                  <a:gd name="T12" fmla="*/ 494 w 525"/>
                  <a:gd name="T13" fmla="*/ 27 h 392"/>
                  <a:gd name="T14" fmla="*/ 499 w 525"/>
                  <a:gd name="T15" fmla="*/ 124 h 392"/>
                  <a:gd name="T16" fmla="*/ 279 w 525"/>
                  <a:gd name="T17" fmla="*/ 369 h 392"/>
                  <a:gd name="T18" fmla="*/ 228 w 525"/>
                  <a:gd name="T19"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5" h="392">
                    <a:moveTo>
                      <a:pt x="228" y="392"/>
                    </a:moveTo>
                    <a:cubicBezTo>
                      <a:pt x="69" y="392"/>
                      <a:pt x="69" y="392"/>
                      <a:pt x="69" y="392"/>
                    </a:cubicBezTo>
                    <a:cubicBezTo>
                      <a:pt x="31" y="392"/>
                      <a:pt x="0" y="361"/>
                      <a:pt x="0" y="323"/>
                    </a:cubicBezTo>
                    <a:cubicBezTo>
                      <a:pt x="0" y="285"/>
                      <a:pt x="31" y="254"/>
                      <a:pt x="69" y="254"/>
                    </a:cubicBezTo>
                    <a:cubicBezTo>
                      <a:pt x="197" y="254"/>
                      <a:pt x="197" y="254"/>
                      <a:pt x="197" y="254"/>
                    </a:cubicBezTo>
                    <a:cubicBezTo>
                      <a:pt x="406" y="28"/>
                      <a:pt x="406" y="28"/>
                      <a:pt x="406" y="28"/>
                    </a:cubicBezTo>
                    <a:cubicBezTo>
                      <a:pt x="432" y="0"/>
                      <a:pt x="466" y="2"/>
                      <a:pt x="494" y="27"/>
                    </a:cubicBezTo>
                    <a:cubicBezTo>
                      <a:pt x="523" y="53"/>
                      <a:pt x="525" y="96"/>
                      <a:pt x="499" y="124"/>
                    </a:cubicBezTo>
                    <a:cubicBezTo>
                      <a:pt x="279" y="369"/>
                      <a:pt x="279" y="369"/>
                      <a:pt x="279" y="369"/>
                    </a:cubicBezTo>
                    <a:cubicBezTo>
                      <a:pt x="266" y="384"/>
                      <a:pt x="247" y="392"/>
                      <a:pt x="228" y="3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6"/>
              <p:cNvSpPr>
                <a:spLocks/>
              </p:cNvSpPr>
              <p:nvPr/>
            </p:nvSpPr>
            <p:spPr bwMode="auto">
              <a:xfrm>
                <a:off x="5194300" y="5308600"/>
                <a:ext cx="1774825" cy="1133475"/>
              </a:xfrm>
              <a:custGeom>
                <a:avLst/>
                <a:gdLst>
                  <a:gd name="T0" fmla="*/ 636 w 705"/>
                  <a:gd name="T1" fmla="*/ 450 h 450"/>
                  <a:gd name="T2" fmla="*/ 635 w 705"/>
                  <a:gd name="T3" fmla="*/ 450 h 450"/>
                  <a:gd name="T4" fmla="*/ 567 w 705"/>
                  <a:gd name="T5" fmla="*/ 380 h 450"/>
                  <a:gd name="T6" fmla="*/ 567 w 705"/>
                  <a:gd name="T7" fmla="*/ 375 h 450"/>
                  <a:gd name="T8" fmla="*/ 353 w 705"/>
                  <a:gd name="T9" fmla="*/ 138 h 450"/>
                  <a:gd name="T10" fmla="*/ 138 w 705"/>
                  <a:gd name="T11" fmla="*/ 375 h 450"/>
                  <a:gd name="T12" fmla="*/ 69 w 705"/>
                  <a:gd name="T13" fmla="*/ 444 h 450"/>
                  <a:gd name="T14" fmla="*/ 0 w 705"/>
                  <a:gd name="T15" fmla="*/ 375 h 450"/>
                  <a:gd name="T16" fmla="*/ 353 w 705"/>
                  <a:gd name="T17" fmla="*/ 0 h 450"/>
                  <a:gd name="T18" fmla="*/ 705 w 705"/>
                  <a:gd name="T19" fmla="*/ 375 h 450"/>
                  <a:gd name="T20" fmla="*/ 705 w 705"/>
                  <a:gd name="T21" fmla="*/ 382 h 450"/>
                  <a:gd name="T22" fmla="*/ 636 w 705"/>
                  <a:gd name="T23"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5" h="450">
                    <a:moveTo>
                      <a:pt x="636" y="450"/>
                    </a:moveTo>
                    <a:cubicBezTo>
                      <a:pt x="636" y="450"/>
                      <a:pt x="635" y="450"/>
                      <a:pt x="635" y="450"/>
                    </a:cubicBezTo>
                    <a:cubicBezTo>
                      <a:pt x="597" y="449"/>
                      <a:pt x="566" y="418"/>
                      <a:pt x="567" y="380"/>
                    </a:cubicBezTo>
                    <a:cubicBezTo>
                      <a:pt x="567" y="378"/>
                      <a:pt x="567" y="376"/>
                      <a:pt x="567" y="375"/>
                    </a:cubicBezTo>
                    <a:cubicBezTo>
                      <a:pt x="567" y="244"/>
                      <a:pt x="471" y="138"/>
                      <a:pt x="353" y="138"/>
                    </a:cubicBezTo>
                    <a:cubicBezTo>
                      <a:pt x="234" y="138"/>
                      <a:pt x="138" y="244"/>
                      <a:pt x="138" y="375"/>
                    </a:cubicBezTo>
                    <a:cubicBezTo>
                      <a:pt x="138" y="413"/>
                      <a:pt x="107" y="444"/>
                      <a:pt x="69" y="444"/>
                    </a:cubicBezTo>
                    <a:cubicBezTo>
                      <a:pt x="31" y="444"/>
                      <a:pt x="0" y="413"/>
                      <a:pt x="0" y="375"/>
                    </a:cubicBezTo>
                    <a:cubicBezTo>
                      <a:pt x="0" y="168"/>
                      <a:pt x="158" y="0"/>
                      <a:pt x="353" y="0"/>
                    </a:cubicBezTo>
                    <a:cubicBezTo>
                      <a:pt x="547" y="0"/>
                      <a:pt x="705" y="168"/>
                      <a:pt x="705" y="375"/>
                    </a:cubicBezTo>
                    <a:cubicBezTo>
                      <a:pt x="705" y="377"/>
                      <a:pt x="705" y="380"/>
                      <a:pt x="705" y="382"/>
                    </a:cubicBezTo>
                    <a:cubicBezTo>
                      <a:pt x="704" y="420"/>
                      <a:pt x="673" y="450"/>
                      <a:pt x="636" y="4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Rectangle 17"/>
              <p:cNvSpPr>
                <a:spLocks noChangeArrowheads="1"/>
              </p:cNvSpPr>
              <p:nvPr/>
            </p:nvSpPr>
            <p:spPr bwMode="auto">
              <a:xfrm>
                <a:off x="5686425" y="5543550"/>
                <a:ext cx="792163" cy="9540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8"/>
              <p:cNvSpPr>
                <a:spLocks/>
              </p:cNvSpPr>
              <p:nvPr/>
            </p:nvSpPr>
            <p:spPr bwMode="auto">
              <a:xfrm>
                <a:off x="4367213" y="6600825"/>
                <a:ext cx="3359150" cy="236537"/>
              </a:xfrm>
              <a:custGeom>
                <a:avLst/>
                <a:gdLst>
                  <a:gd name="T0" fmla="*/ 1335 w 1335"/>
                  <a:gd name="T1" fmla="*/ 76 h 94"/>
                  <a:gd name="T2" fmla="*/ 1335 w 1335"/>
                  <a:gd name="T3" fmla="*/ 44 h 94"/>
                  <a:gd name="T4" fmla="*/ 1292 w 1335"/>
                  <a:gd name="T5" fmla="*/ 0 h 94"/>
                  <a:gd name="T6" fmla="*/ 44 w 1335"/>
                  <a:gd name="T7" fmla="*/ 0 h 94"/>
                  <a:gd name="T8" fmla="*/ 0 w 1335"/>
                  <a:gd name="T9" fmla="*/ 44 h 94"/>
                  <a:gd name="T10" fmla="*/ 0 w 1335"/>
                  <a:gd name="T11" fmla="*/ 76 h 94"/>
                  <a:gd name="T12" fmla="*/ 0 w 1335"/>
                  <a:gd name="T13" fmla="*/ 94 h 94"/>
                  <a:gd name="T14" fmla="*/ 1335 w 1335"/>
                  <a:gd name="T15" fmla="*/ 94 h 94"/>
                  <a:gd name="T16" fmla="*/ 1335 w 1335"/>
                  <a:gd name="T17" fmla="*/ 7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5" h="94">
                    <a:moveTo>
                      <a:pt x="1335" y="76"/>
                    </a:moveTo>
                    <a:cubicBezTo>
                      <a:pt x="1335" y="44"/>
                      <a:pt x="1335" y="44"/>
                      <a:pt x="1335" y="44"/>
                    </a:cubicBezTo>
                    <a:cubicBezTo>
                      <a:pt x="1335" y="20"/>
                      <a:pt x="1316" y="0"/>
                      <a:pt x="1292" y="0"/>
                    </a:cubicBezTo>
                    <a:cubicBezTo>
                      <a:pt x="44" y="0"/>
                      <a:pt x="44" y="0"/>
                      <a:pt x="44" y="0"/>
                    </a:cubicBezTo>
                    <a:cubicBezTo>
                      <a:pt x="19" y="0"/>
                      <a:pt x="0" y="20"/>
                      <a:pt x="0" y="44"/>
                    </a:cubicBezTo>
                    <a:cubicBezTo>
                      <a:pt x="0" y="76"/>
                      <a:pt x="0" y="76"/>
                      <a:pt x="0" y="76"/>
                    </a:cubicBezTo>
                    <a:cubicBezTo>
                      <a:pt x="0" y="76"/>
                      <a:pt x="0" y="76"/>
                      <a:pt x="0" y="94"/>
                    </a:cubicBezTo>
                    <a:cubicBezTo>
                      <a:pt x="1335" y="94"/>
                      <a:pt x="1335" y="94"/>
                      <a:pt x="1335" y="94"/>
                    </a:cubicBezTo>
                    <a:cubicBezTo>
                      <a:pt x="1335" y="76"/>
                      <a:pt x="1335" y="76"/>
                      <a:pt x="1335"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 name="组合 4"/>
            <p:cNvGrpSpPr/>
            <p:nvPr/>
          </p:nvGrpSpPr>
          <p:grpSpPr>
            <a:xfrm>
              <a:off x="6845300" y="2705100"/>
              <a:ext cx="2565400" cy="1831975"/>
              <a:chOff x="6845300" y="2705100"/>
              <a:chExt cx="2565400" cy="1831975"/>
            </a:xfrm>
            <a:solidFill>
              <a:srgbClr val="2194AF"/>
            </a:solidFill>
          </p:grpSpPr>
          <p:sp>
            <p:nvSpPr>
              <p:cNvPr id="12" name="Oval 19"/>
              <p:cNvSpPr>
                <a:spLocks noChangeArrowheads="1"/>
              </p:cNvSpPr>
              <p:nvPr/>
            </p:nvSpPr>
            <p:spPr bwMode="auto">
              <a:xfrm>
                <a:off x="6845300" y="2705100"/>
                <a:ext cx="2565400" cy="158273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20"/>
              <p:cNvSpPr>
                <a:spLocks/>
              </p:cNvSpPr>
              <p:nvPr/>
            </p:nvSpPr>
            <p:spPr bwMode="auto">
              <a:xfrm>
                <a:off x="7434263" y="3978275"/>
                <a:ext cx="484188" cy="558800"/>
              </a:xfrm>
              <a:custGeom>
                <a:avLst/>
                <a:gdLst>
                  <a:gd name="T0" fmla="*/ 305 w 305"/>
                  <a:gd name="T1" fmla="*/ 0 h 352"/>
                  <a:gd name="T2" fmla="*/ 264 w 305"/>
                  <a:gd name="T3" fmla="*/ 352 h 352"/>
                  <a:gd name="T4" fmla="*/ 0 w 305"/>
                  <a:gd name="T5" fmla="*/ 116 h 352"/>
                  <a:gd name="T6" fmla="*/ 305 w 305"/>
                  <a:gd name="T7" fmla="*/ 0 h 352"/>
                </a:gdLst>
                <a:ahLst/>
                <a:cxnLst>
                  <a:cxn ang="0">
                    <a:pos x="T0" y="T1"/>
                  </a:cxn>
                  <a:cxn ang="0">
                    <a:pos x="T2" y="T3"/>
                  </a:cxn>
                  <a:cxn ang="0">
                    <a:pos x="T4" y="T5"/>
                  </a:cxn>
                  <a:cxn ang="0">
                    <a:pos x="T6" y="T7"/>
                  </a:cxn>
                </a:cxnLst>
                <a:rect l="0" t="0" r="r" b="b"/>
                <a:pathLst>
                  <a:path w="305" h="352">
                    <a:moveTo>
                      <a:pt x="305" y="0"/>
                    </a:moveTo>
                    <a:lnTo>
                      <a:pt x="264" y="352"/>
                    </a:lnTo>
                    <a:lnTo>
                      <a:pt x="0" y="116"/>
                    </a:lnTo>
                    <a:lnTo>
                      <a:pt x="3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 name="组合 5"/>
            <p:cNvGrpSpPr/>
            <p:nvPr/>
          </p:nvGrpSpPr>
          <p:grpSpPr>
            <a:xfrm>
              <a:off x="2784475" y="2705100"/>
              <a:ext cx="2563813" cy="1831975"/>
              <a:chOff x="2784475" y="2705100"/>
              <a:chExt cx="2563813" cy="1831975"/>
            </a:xfrm>
            <a:solidFill>
              <a:srgbClr val="3ABCDA"/>
            </a:solidFill>
          </p:grpSpPr>
          <p:sp>
            <p:nvSpPr>
              <p:cNvPr id="10" name="Oval 21"/>
              <p:cNvSpPr>
                <a:spLocks noChangeArrowheads="1"/>
              </p:cNvSpPr>
              <p:nvPr/>
            </p:nvSpPr>
            <p:spPr bwMode="auto">
              <a:xfrm>
                <a:off x="2784475" y="2705100"/>
                <a:ext cx="2563813" cy="158273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22"/>
              <p:cNvSpPr>
                <a:spLocks/>
              </p:cNvSpPr>
              <p:nvPr/>
            </p:nvSpPr>
            <p:spPr bwMode="auto">
              <a:xfrm>
                <a:off x="4273550" y="3978275"/>
                <a:ext cx="485775" cy="558800"/>
              </a:xfrm>
              <a:custGeom>
                <a:avLst/>
                <a:gdLst>
                  <a:gd name="T0" fmla="*/ 0 w 306"/>
                  <a:gd name="T1" fmla="*/ 0 h 352"/>
                  <a:gd name="T2" fmla="*/ 43 w 306"/>
                  <a:gd name="T3" fmla="*/ 352 h 352"/>
                  <a:gd name="T4" fmla="*/ 306 w 306"/>
                  <a:gd name="T5" fmla="*/ 116 h 352"/>
                  <a:gd name="T6" fmla="*/ 0 w 306"/>
                  <a:gd name="T7" fmla="*/ 0 h 352"/>
                </a:gdLst>
                <a:ahLst/>
                <a:cxnLst>
                  <a:cxn ang="0">
                    <a:pos x="T0" y="T1"/>
                  </a:cxn>
                  <a:cxn ang="0">
                    <a:pos x="T2" y="T3"/>
                  </a:cxn>
                  <a:cxn ang="0">
                    <a:pos x="T4" y="T5"/>
                  </a:cxn>
                  <a:cxn ang="0">
                    <a:pos x="T6" y="T7"/>
                  </a:cxn>
                </a:cxnLst>
                <a:rect l="0" t="0" r="r" b="b"/>
                <a:pathLst>
                  <a:path w="306" h="352">
                    <a:moveTo>
                      <a:pt x="0" y="0"/>
                    </a:moveTo>
                    <a:lnTo>
                      <a:pt x="43" y="352"/>
                    </a:lnTo>
                    <a:lnTo>
                      <a:pt x="306" y="1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 name="组合 6"/>
            <p:cNvGrpSpPr/>
            <p:nvPr/>
          </p:nvGrpSpPr>
          <p:grpSpPr>
            <a:xfrm>
              <a:off x="4691063" y="1878013"/>
              <a:ext cx="2686050" cy="2014537"/>
              <a:chOff x="4691063" y="1878013"/>
              <a:chExt cx="2686050" cy="2014537"/>
            </a:xfrm>
            <a:solidFill>
              <a:srgbClr val="5FC9E1"/>
            </a:solidFill>
          </p:grpSpPr>
          <p:sp>
            <p:nvSpPr>
              <p:cNvPr id="8" name="Oval 23"/>
              <p:cNvSpPr>
                <a:spLocks noChangeArrowheads="1"/>
              </p:cNvSpPr>
              <p:nvPr/>
            </p:nvSpPr>
            <p:spPr bwMode="auto">
              <a:xfrm>
                <a:off x="4691063" y="1878013"/>
                <a:ext cx="2686050" cy="165893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FC9E1"/>
                  </a:solidFill>
                </a:endParaRPr>
              </a:p>
            </p:txBody>
          </p:sp>
          <p:sp>
            <p:nvSpPr>
              <p:cNvPr id="9" name="Freeform 24"/>
              <p:cNvSpPr>
                <a:spLocks/>
              </p:cNvSpPr>
              <p:nvPr/>
            </p:nvSpPr>
            <p:spPr bwMode="auto">
              <a:xfrm>
                <a:off x="5772150" y="3452813"/>
                <a:ext cx="598488" cy="439737"/>
              </a:xfrm>
              <a:custGeom>
                <a:avLst/>
                <a:gdLst>
                  <a:gd name="T0" fmla="*/ 0 w 377"/>
                  <a:gd name="T1" fmla="*/ 7 h 277"/>
                  <a:gd name="T2" fmla="*/ 196 w 377"/>
                  <a:gd name="T3" fmla="*/ 277 h 277"/>
                  <a:gd name="T4" fmla="*/ 377 w 377"/>
                  <a:gd name="T5" fmla="*/ 0 h 277"/>
                  <a:gd name="T6" fmla="*/ 0 w 377"/>
                  <a:gd name="T7" fmla="*/ 7 h 277"/>
                </a:gdLst>
                <a:ahLst/>
                <a:cxnLst>
                  <a:cxn ang="0">
                    <a:pos x="T0" y="T1"/>
                  </a:cxn>
                  <a:cxn ang="0">
                    <a:pos x="T2" y="T3"/>
                  </a:cxn>
                  <a:cxn ang="0">
                    <a:pos x="T4" y="T5"/>
                  </a:cxn>
                  <a:cxn ang="0">
                    <a:pos x="T6" y="T7"/>
                  </a:cxn>
                </a:cxnLst>
                <a:rect l="0" t="0" r="r" b="b"/>
                <a:pathLst>
                  <a:path w="377" h="277">
                    <a:moveTo>
                      <a:pt x="0" y="7"/>
                    </a:moveTo>
                    <a:lnTo>
                      <a:pt x="196" y="277"/>
                    </a:lnTo>
                    <a:lnTo>
                      <a:pt x="377" y="0"/>
                    </a:ln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FC9E1"/>
                  </a:solidFill>
                </a:endParaRPr>
              </a:p>
            </p:txBody>
          </p:sp>
        </p:grpSp>
      </p:grpSp>
      <p:sp>
        <p:nvSpPr>
          <p:cNvPr id="28" name="矩形 27"/>
          <p:cNvSpPr/>
          <p:nvPr userDrawn="1"/>
        </p:nvSpPr>
        <p:spPr>
          <a:xfrm>
            <a:off x="0" y="5020057"/>
            <a:ext cx="12192000" cy="16640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95959"/>
              </a:solidFill>
            </a:endParaRPr>
          </a:p>
        </p:txBody>
      </p:sp>
      <p:sp>
        <p:nvSpPr>
          <p:cNvPr id="29" name="文本框 28"/>
          <p:cNvSpPr txBox="1"/>
          <p:nvPr userDrawn="1"/>
        </p:nvSpPr>
        <p:spPr>
          <a:xfrm>
            <a:off x="3495768" y="5461188"/>
            <a:ext cx="5200463" cy="830997"/>
          </a:xfrm>
          <a:prstGeom prst="rect">
            <a:avLst/>
          </a:prstGeom>
          <a:noFill/>
        </p:spPr>
        <p:txBody>
          <a:bodyPr wrap="none" rtlCol="0">
            <a:spAutoFit/>
          </a:bodyPr>
          <a:lstStyle>
            <a:defPPr>
              <a:defRPr lang="zh-CN"/>
            </a:defPPr>
            <a:lvl1pPr>
              <a:lnSpc>
                <a:spcPct val="120000"/>
              </a:lnSpc>
              <a:defRPr>
                <a:solidFill>
                  <a:srgbClr val="0F3041"/>
                </a:solidFill>
                <a:latin typeface="微软雅黑 Light" panose="020B0502040204020203" pitchFamily="34" charset="-122"/>
                <a:ea typeface="微软雅黑 Light" panose="020B0502040204020203" pitchFamily="34" charset="-122"/>
              </a:defRPr>
            </a:lvl1pPr>
          </a:lstStyle>
          <a:p>
            <a:pPr algn="ctr"/>
            <a:r>
              <a:rPr lang="zh-CN" altLang="en-US" sz="2400" dirty="0">
                <a:solidFill>
                  <a:schemeClr val="bg1"/>
                </a:solidFill>
              </a:rPr>
              <a:t>苏州布衣公子信息技术有限公司 </a:t>
            </a:r>
            <a:r>
              <a:rPr lang="zh-CN" altLang="en-US" sz="2400" dirty="0" smtClean="0">
                <a:solidFill>
                  <a:schemeClr val="bg1"/>
                </a:solidFill>
              </a:rPr>
              <a:t>出品</a:t>
            </a:r>
            <a:endParaRPr lang="en-US" altLang="zh-CN" sz="2400" dirty="0" smtClean="0">
              <a:solidFill>
                <a:schemeClr val="bg1"/>
              </a:solidFill>
            </a:endParaRPr>
          </a:p>
          <a:p>
            <a:pPr algn="ctr"/>
            <a:r>
              <a:rPr lang="en-US" altLang="zh-CN" sz="1600" dirty="0">
                <a:solidFill>
                  <a:schemeClr val="bg1"/>
                </a:solidFill>
              </a:rPr>
              <a:t>http://</a:t>
            </a:r>
            <a:r>
              <a:rPr lang="en-US" altLang="zh-CN" sz="1600" dirty="0" smtClean="0">
                <a:solidFill>
                  <a:schemeClr val="bg1"/>
                </a:solidFill>
              </a:rPr>
              <a:t>teliss.yanj.cn</a:t>
            </a:r>
            <a:endParaRPr lang="zh-CN" altLang="en-US" sz="1600" dirty="0">
              <a:solidFill>
                <a:schemeClr val="bg1"/>
              </a:solidFill>
            </a:endParaRPr>
          </a:p>
        </p:txBody>
      </p:sp>
    </p:spTree>
    <p:extLst>
      <p:ext uri="{BB962C8B-B14F-4D97-AF65-F5344CB8AC3E}">
        <p14:creationId xmlns:p14="http://schemas.microsoft.com/office/powerpoint/2010/main" val="576742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solidFill>
          <a:srgbClr val="5FC9E1"/>
        </a:solidFill>
        <a:effectLst/>
      </p:bgPr>
    </p:bg>
    <p:spTree>
      <p:nvGrpSpPr>
        <p:cNvPr id="1" name=""/>
        <p:cNvGrpSpPr/>
        <p:nvPr/>
      </p:nvGrpSpPr>
      <p:grpSpPr>
        <a:xfrm>
          <a:off x="0" y="0"/>
          <a:ext cx="0" cy="0"/>
          <a:chOff x="0" y="0"/>
          <a:chExt cx="0" cy="0"/>
        </a:xfrm>
      </p:grpSpPr>
      <p:sp>
        <p:nvSpPr>
          <p:cNvPr id="34" name="任意多边形 33"/>
          <p:cNvSpPr/>
          <p:nvPr userDrawn="1"/>
        </p:nvSpPr>
        <p:spPr>
          <a:xfrm>
            <a:off x="-1" y="-3"/>
            <a:ext cx="5622475" cy="6858000"/>
          </a:xfrm>
          <a:custGeom>
            <a:avLst/>
            <a:gdLst>
              <a:gd name="connsiteX0" fmla="*/ 0 w 5622475"/>
              <a:gd name="connsiteY0" fmla="*/ 0 h 6858000"/>
              <a:gd name="connsiteX1" fmla="*/ 4198739 w 5622475"/>
              <a:gd name="connsiteY1" fmla="*/ 0 h 6858000"/>
              <a:gd name="connsiteX2" fmla="*/ 4198738 w 5622475"/>
              <a:gd name="connsiteY2" fmla="*/ 2 h 6858000"/>
              <a:gd name="connsiteX3" fmla="*/ 4198739 w 5622475"/>
              <a:gd name="connsiteY3" fmla="*/ 2 h 6858000"/>
              <a:gd name="connsiteX4" fmla="*/ 4198739 w 5622475"/>
              <a:gd name="connsiteY4" fmla="*/ 1 h 6858000"/>
              <a:gd name="connsiteX5" fmla="*/ 5060535 w 5622475"/>
              <a:gd name="connsiteY5" fmla="*/ 1 h 6858000"/>
              <a:gd name="connsiteX6" fmla="*/ 5093328 w 5622475"/>
              <a:gd name="connsiteY6" fmla="*/ 60418 h 6858000"/>
              <a:gd name="connsiteX7" fmla="*/ 5132875 w 5622475"/>
              <a:gd name="connsiteY7" fmla="*/ 256301 h 6858000"/>
              <a:gd name="connsiteX8" fmla="*/ 5122651 w 5622475"/>
              <a:gd name="connsiteY8" fmla="*/ 357721 h 6858000"/>
              <a:gd name="connsiteX9" fmla="*/ 5117845 w 5622475"/>
              <a:gd name="connsiteY9" fmla="*/ 373204 h 6858000"/>
              <a:gd name="connsiteX10" fmla="*/ 5115326 w 5622475"/>
              <a:gd name="connsiteY10" fmla="*/ 373458 h 6858000"/>
              <a:gd name="connsiteX11" fmla="*/ 5115519 w 5622475"/>
              <a:gd name="connsiteY11" fmla="*/ 375868 h 6858000"/>
              <a:gd name="connsiteX12" fmla="*/ 5116872 w 5622475"/>
              <a:gd name="connsiteY12" fmla="*/ 376342 h 6858000"/>
              <a:gd name="connsiteX13" fmla="*/ 5117846 w 5622475"/>
              <a:gd name="connsiteY13" fmla="*/ 373203 h 6858000"/>
              <a:gd name="connsiteX14" fmla="*/ 5119238 w 5622475"/>
              <a:gd name="connsiteY14" fmla="*/ 373063 h 6858000"/>
              <a:gd name="connsiteX15" fmla="*/ 5612252 w 5622475"/>
              <a:gd name="connsiteY15" fmla="*/ 774881 h 6858000"/>
              <a:gd name="connsiteX16" fmla="*/ 5622475 w 5622475"/>
              <a:gd name="connsiteY16" fmla="*/ 876291 h 6858000"/>
              <a:gd name="connsiteX17" fmla="*/ 5622475 w 5622475"/>
              <a:gd name="connsiteY17" fmla="*/ 876311 h 6858000"/>
              <a:gd name="connsiteX18" fmla="*/ 5622474 w 5622475"/>
              <a:gd name="connsiteY18" fmla="*/ 876321 h 6858000"/>
              <a:gd name="connsiteX19" fmla="*/ 5622474 w 5622475"/>
              <a:gd name="connsiteY19" fmla="*/ 6858000 h 6858000"/>
              <a:gd name="connsiteX20" fmla="*/ 0 w 5622475"/>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2475" h="6858000">
                <a:moveTo>
                  <a:pt x="0" y="0"/>
                </a:moveTo>
                <a:lnTo>
                  <a:pt x="4198739" y="0"/>
                </a:lnTo>
                <a:lnTo>
                  <a:pt x="4198738" y="2"/>
                </a:lnTo>
                <a:lnTo>
                  <a:pt x="4198739" y="2"/>
                </a:lnTo>
                <a:lnTo>
                  <a:pt x="4198739" y="1"/>
                </a:lnTo>
                <a:lnTo>
                  <a:pt x="5060535" y="1"/>
                </a:lnTo>
                <a:lnTo>
                  <a:pt x="5093328" y="60418"/>
                </a:lnTo>
                <a:cubicBezTo>
                  <a:pt x="5118794" y="120625"/>
                  <a:pt x="5132875" y="186818"/>
                  <a:pt x="5132875" y="256301"/>
                </a:cubicBezTo>
                <a:cubicBezTo>
                  <a:pt x="5132875" y="291042"/>
                  <a:pt x="5129355" y="324962"/>
                  <a:pt x="5122651" y="357721"/>
                </a:cubicBezTo>
                <a:lnTo>
                  <a:pt x="5117845" y="373204"/>
                </a:lnTo>
                <a:lnTo>
                  <a:pt x="5115326" y="373458"/>
                </a:lnTo>
                <a:lnTo>
                  <a:pt x="5115519" y="375868"/>
                </a:lnTo>
                <a:lnTo>
                  <a:pt x="5116872" y="376342"/>
                </a:lnTo>
                <a:lnTo>
                  <a:pt x="5117846" y="373203"/>
                </a:lnTo>
                <a:lnTo>
                  <a:pt x="5119238" y="373063"/>
                </a:lnTo>
                <a:cubicBezTo>
                  <a:pt x="5362428" y="373063"/>
                  <a:pt x="5565327" y="545564"/>
                  <a:pt x="5612252" y="774881"/>
                </a:cubicBezTo>
                <a:lnTo>
                  <a:pt x="5622475" y="876291"/>
                </a:lnTo>
                <a:lnTo>
                  <a:pt x="5622475" y="876311"/>
                </a:lnTo>
                <a:lnTo>
                  <a:pt x="5622474" y="876321"/>
                </a:lnTo>
                <a:lnTo>
                  <a:pt x="5622474" y="6858000"/>
                </a:lnTo>
                <a:lnTo>
                  <a:pt x="0" y="68580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36" name="Freeform 6"/>
          <p:cNvSpPr>
            <a:spLocks/>
          </p:cNvSpPr>
          <p:nvPr userDrawn="1"/>
        </p:nvSpPr>
        <p:spPr bwMode="auto">
          <a:xfrm>
            <a:off x="8111264" y="2240365"/>
            <a:ext cx="3536893" cy="2001912"/>
          </a:xfrm>
          <a:custGeom>
            <a:avLst/>
            <a:gdLst>
              <a:gd name="T0" fmla="*/ 12 w 1650"/>
              <a:gd name="T1" fmla="*/ 342 h 934"/>
              <a:gd name="T2" fmla="*/ 0 w 1650"/>
              <a:gd name="T3" fmla="*/ 653 h 934"/>
              <a:gd name="T4" fmla="*/ 58 w 1650"/>
              <a:gd name="T5" fmla="*/ 717 h 934"/>
              <a:gd name="T6" fmla="*/ 558 w 1650"/>
              <a:gd name="T7" fmla="*/ 851 h 934"/>
              <a:gd name="T8" fmla="*/ 558 w 1650"/>
              <a:gd name="T9" fmla="*/ 587 h 934"/>
              <a:gd name="T10" fmla="*/ 1526 w 1650"/>
              <a:gd name="T11" fmla="*/ 219 h 934"/>
              <a:gd name="T12" fmla="*/ 1615 w 1650"/>
              <a:gd name="T13" fmla="*/ 302 h 934"/>
              <a:gd name="T14" fmla="*/ 1650 w 1650"/>
              <a:gd name="T15" fmla="*/ 85 h 934"/>
              <a:gd name="T16" fmla="*/ 1636 w 1650"/>
              <a:gd name="T17" fmla="*/ 72 h 934"/>
              <a:gd name="T18" fmla="*/ 1291 w 1650"/>
              <a:gd name="T19" fmla="*/ 0 h 934"/>
              <a:gd name="T20" fmla="*/ 1381 w 1650"/>
              <a:gd name="T21" fmla="*/ 84 h 934"/>
              <a:gd name="T22" fmla="*/ 413 w 1650"/>
              <a:gd name="T23" fmla="*/ 452 h 934"/>
              <a:gd name="T24" fmla="*/ 12 w 1650"/>
              <a:gd name="T25" fmla="*/ 342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0" h="934">
                <a:moveTo>
                  <a:pt x="12" y="342"/>
                </a:moveTo>
                <a:cubicBezTo>
                  <a:pt x="0" y="653"/>
                  <a:pt x="0" y="653"/>
                  <a:pt x="0" y="653"/>
                </a:cubicBezTo>
                <a:cubicBezTo>
                  <a:pt x="0" y="656"/>
                  <a:pt x="43" y="703"/>
                  <a:pt x="58" y="717"/>
                </a:cubicBezTo>
                <a:cubicBezTo>
                  <a:pt x="147" y="799"/>
                  <a:pt x="647" y="934"/>
                  <a:pt x="558" y="851"/>
                </a:cubicBezTo>
                <a:cubicBezTo>
                  <a:pt x="447" y="748"/>
                  <a:pt x="447" y="630"/>
                  <a:pt x="558" y="587"/>
                </a:cubicBezTo>
                <a:cubicBezTo>
                  <a:pt x="1526" y="219"/>
                  <a:pt x="1526" y="219"/>
                  <a:pt x="1526" y="219"/>
                </a:cubicBezTo>
                <a:cubicBezTo>
                  <a:pt x="1615" y="302"/>
                  <a:pt x="1615" y="302"/>
                  <a:pt x="1615" y="302"/>
                </a:cubicBezTo>
                <a:cubicBezTo>
                  <a:pt x="1650" y="85"/>
                  <a:pt x="1650" y="85"/>
                  <a:pt x="1650" y="85"/>
                </a:cubicBezTo>
                <a:cubicBezTo>
                  <a:pt x="1636" y="72"/>
                  <a:pt x="1636" y="72"/>
                  <a:pt x="1636" y="72"/>
                </a:cubicBezTo>
                <a:cubicBezTo>
                  <a:pt x="1291" y="0"/>
                  <a:pt x="1291" y="0"/>
                  <a:pt x="1291" y="0"/>
                </a:cubicBezTo>
                <a:cubicBezTo>
                  <a:pt x="1381" y="84"/>
                  <a:pt x="1381" y="84"/>
                  <a:pt x="1381" y="84"/>
                </a:cubicBezTo>
                <a:cubicBezTo>
                  <a:pt x="413" y="452"/>
                  <a:pt x="413" y="452"/>
                  <a:pt x="413" y="452"/>
                </a:cubicBezTo>
                <a:cubicBezTo>
                  <a:pt x="302" y="495"/>
                  <a:pt x="123" y="445"/>
                  <a:pt x="12" y="342"/>
                </a:cubicBezTo>
                <a:close/>
              </a:path>
            </a:pathLst>
          </a:custGeom>
          <a:solidFill>
            <a:srgbClr val="000000">
              <a:alpha val="14902"/>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7"/>
          <p:cNvSpPr>
            <a:spLocks noEditPoints="1"/>
          </p:cNvSpPr>
          <p:nvPr userDrawn="1"/>
        </p:nvSpPr>
        <p:spPr bwMode="auto">
          <a:xfrm>
            <a:off x="5622474" y="737117"/>
            <a:ext cx="6261415" cy="6120883"/>
          </a:xfrm>
          <a:custGeom>
            <a:avLst/>
            <a:gdLst>
              <a:gd name="T0" fmla="*/ 145 w 2921"/>
              <a:gd name="T1" fmla="*/ 395 h 2855"/>
              <a:gd name="T2" fmla="*/ 355 w 2921"/>
              <a:gd name="T3" fmla="*/ 622 h 2855"/>
              <a:gd name="T4" fmla="*/ 540 w 2921"/>
              <a:gd name="T5" fmla="*/ 638 h 2855"/>
              <a:gd name="T6" fmla="*/ 650 w 2921"/>
              <a:gd name="T7" fmla="*/ 795 h 2855"/>
              <a:gd name="T8" fmla="*/ 1074 w 2921"/>
              <a:gd name="T9" fmla="*/ 925 h 2855"/>
              <a:gd name="T10" fmla="*/ 1810 w 2921"/>
              <a:gd name="T11" fmla="*/ 980 h 2855"/>
              <a:gd name="T12" fmla="*/ 2909 w 2921"/>
              <a:gd name="T13" fmla="*/ 0 h 2855"/>
              <a:gd name="T14" fmla="*/ 2810 w 2921"/>
              <a:gd name="T15" fmla="*/ 242 h 2855"/>
              <a:gd name="T16" fmla="*/ 1950 w 2921"/>
              <a:gd name="T17" fmla="*/ 1486 h 2855"/>
              <a:gd name="T18" fmla="*/ 2242 w 2921"/>
              <a:gd name="T19" fmla="*/ 2082 h 2855"/>
              <a:gd name="T20" fmla="*/ 2386 w 2921"/>
              <a:gd name="T21" fmla="*/ 2515 h 2855"/>
              <a:gd name="T22" fmla="*/ 2540 w 2921"/>
              <a:gd name="T23" fmla="*/ 2652 h 2855"/>
              <a:gd name="T24" fmla="*/ 2677 w 2921"/>
              <a:gd name="T25" fmla="*/ 2793 h 2855"/>
              <a:gd name="T26" fmla="*/ 0 w 2921"/>
              <a:gd name="T27" fmla="*/ 163 h 2855"/>
              <a:gd name="T28" fmla="*/ 1616 w 2921"/>
              <a:gd name="T29" fmla="*/ 914 h 2855"/>
              <a:gd name="T30" fmla="*/ 1742 w 2921"/>
              <a:gd name="T31" fmla="*/ 854 h 2855"/>
              <a:gd name="T32" fmla="*/ 1721 w 2921"/>
              <a:gd name="T33" fmla="*/ 875 h 2855"/>
              <a:gd name="T34" fmla="*/ 1744 w 2921"/>
              <a:gd name="T35" fmla="*/ 946 h 2855"/>
              <a:gd name="T36" fmla="*/ 1722 w 2921"/>
              <a:gd name="T37" fmla="*/ 925 h 2855"/>
              <a:gd name="T38" fmla="*/ 1843 w 2921"/>
              <a:gd name="T39" fmla="*/ 831 h 2855"/>
              <a:gd name="T40" fmla="*/ 1687 w 2921"/>
              <a:gd name="T41" fmla="*/ 787 h 2855"/>
              <a:gd name="T42" fmla="*/ 1666 w 2921"/>
              <a:gd name="T43" fmla="*/ 808 h 2855"/>
              <a:gd name="T44" fmla="*/ 1124 w 2921"/>
              <a:gd name="T45" fmla="*/ 803 h 2855"/>
              <a:gd name="T46" fmla="*/ 1078 w 2921"/>
              <a:gd name="T47" fmla="*/ 758 h 2855"/>
              <a:gd name="T48" fmla="*/ 1467 w 2921"/>
              <a:gd name="T49" fmla="*/ 970 h 2855"/>
              <a:gd name="T50" fmla="*/ 2161 w 2921"/>
              <a:gd name="T51" fmla="*/ 1535 h 2855"/>
              <a:gd name="T52" fmla="*/ 2139 w 2921"/>
              <a:gd name="T53" fmla="*/ 1557 h 2855"/>
              <a:gd name="T54" fmla="*/ 2153 w 2921"/>
              <a:gd name="T55" fmla="*/ 1717 h 2855"/>
              <a:gd name="T56" fmla="*/ 2199 w 2921"/>
              <a:gd name="T57" fmla="*/ 1762 h 2855"/>
              <a:gd name="T58" fmla="*/ 2072 w 2921"/>
              <a:gd name="T59" fmla="*/ 1095 h 2855"/>
              <a:gd name="T60" fmla="*/ 2128 w 2921"/>
              <a:gd name="T61" fmla="*/ 1331 h 2855"/>
              <a:gd name="T62" fmla="*/ 2107 w 2921"/>
              <a:gd name="T63" fmla="*/ 1353 h 2855"/>
              <a:gd name="T64" fmla="*/ 2109 w 2921"/>
              <a:gd name="T65" fmla="*/ 1600 h 2855"/>
              <a:gd name="T66" fmla="*/ 2131 w 2921"/>
              <a:gd name="T67" fmla="*/ 1621 h 2855"/>
              <a:gd name="T68" fmla="*/ 2043 w 2921"/>
              <a:gd name="T69" fmla="*/ 1509 h 2855"/>
              <a:gd name="T70" fmla="*/ 2099 w 2921"/>
              <a:gd name="T71" fmla="*/ 1427 h 2855"/>
              <a:gd name="T72" fmla="*/ 2077 w 2921"/>
              <a:gd name="T73" fmla="*/ 1448 h 2855"/>
              <a:gd name="T74" fmla="*/ 1995 w 2921"/>
              <a:gd name="T75" fmla="*/ 1325 h 2855"/>
              <a:gd name="T76" fmla="*/ 2016 w 2921"/>
              <a:gd name="T77" fmla="*/ 1347 h 2855"/>
              <a:gd name="T78" fmla="*/ 1971 w 2921"/>
              <a:gd name="T79" fmla="*/ 1179 h 2855"/>
              <a:gd name="T80" fmla="*/ 1314 w 2921"/>
              <a:gd name="T81" fmla="*/ 820 h 2855"/>
              <a:gd name="T82" fmla="*/ 1292 w 2921"/>
              <a:gd name="T83" fmla="*/ 841 h 2855"/>
              <a:gd name="T84" fmla="*/ 1447 w 2921"/>
              <a:gd name="T85" fmla="*/ 887 h 2855"/>
              <a:gd name="T86" fmla="*/ 1426 w 2921"/>
              <a:gd name="T87" fmla="*/ 865 h 2855"/>
              <a:gd name="T88" fmla="*/ 1509 w 2921"/>
              <a:gd name="T89" fmla="*/ 895 h 2855"/>
              <a:gd name="T90" fmla="*/ 1589 w 2921"/>
              <a:gd name="T91" fmla="*/ 935 h 2855"/>
              <a:gd name="T92" fmla="*/ 1567 w 2921"/>
              <a:gd name="T93" fmla="*/ 956 h 2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21" h="2855">
                <a:moveTo>
                  <a:pt x="0" y="163"/>
                </a:moveTo>
                <a:cubicBezTo>
                  <a:pt x="86" y="183"/>
                  <a:pt x="150" y="260"/>
                  <a:pt x="150" y="352"/>
                </a:cubicBezTo>
                <a:cubicBezTo>
                  <a:pt x="150" y="367"/>
                  <a:pt x="148" y="381"/>
                  <a:pt x="145" y="395"/>
                </a:cubicBezTo>
                <a:cubicBezTo>
                  <a:pt x="151" y="394"/>
                  <a:pt x="157" y="394"/>
                  <a:pt x="164" y="394"/>
                </a:cubicBezTo>
                <a:cubicBezTo>
                  <a:pt x="271" y="394"/>
                  <a:pt x="358" y="481"/>
                  <a:pt x="358" y="589"/>
                </a:cubicBezTo>
                <a:cubicBezTo>
                  <a:pt x="358" y="600"/>
                  <a:pt x="357" y="611"/>
                  <a:pt x="355" y="622"/>
                </a:cubicBezTo>
                <a:cubicBezTo>
                  <a:pt x="371" y="612"/>
                  <a:pt x="390" y="607"/>
                  <a:pt x="411" y="607"/>
                </a:cubicBezTo>
                <a:cubicBezTo>
                  <a:pt x="445" y="607"/>
                  <a:pt x="475" y="623"/>
                  <a:pt x="495" y="648"/>
                </a:cubicBezTo>
                <a:cubicBezTo>
                  <a:pt x="509" y="642"/>
                  <a:pt x="524" y="638"/>
                  <a:pt x="540" y="638"/>
                </a:cubicBezTo>
                <a:cubicBezTo>
                  <a:pt x="599" y="638"/>
                  <a:pt x="646" y="685"/>
                  <a:pt x="646" y="744"/>
                </a:cubicBezTo>
                <a:cubicBezTo>
                  <a:pt x="646" y="763"/>
                  <a:pt x="641" y="780"/>
                  <a:pt x="633" y="796"/>
                </a:cubicBezTo>
                <a:cubicBezTo>
                  <a:pt x="638" y="795"/>
                  <a:pt x="644" y="795"/>
                  <a:pt x="650" y="795"/>
                </a:cubicBezTo>
                <a:cubicBezTo>
                  <a:pt x="660" y="795"/>
                  <a:pt x="670" y="796"/>
                  <a:pt x="680" y="798"/>
                </a:cubicBezTo>
                <a:cubicBezTo>
                  <a:pt x="721" y="773"/>
                  <a:pt x="769" y="758"/>
                  <a:pt x="821" y="758"/>
                </a:cubicBezTo>
                <a:cubicBezTo>
                  <a:pt x="935" y="758"/>
                  <a:pt x="1033" y="827"/>
                  <a:pt x="1074" y="925"/>
                </a:cubicBezTo>
                <a:cubicBezTo>
                  <a:pt x="1118" y="907"/>
                  <a:pt x="1166" y="897"/>
                  <a:pt x="1216" y="897"/>
                </a:cubicBezTo>
                <a:cubicBezTo>
                  <a:pt x="1317" y="897"/>
                  <a:pt x="1409" y="937"/>
                  <a:pt x="1476" y="1003"/>
                </a:cubicBezTo>
                <a:cubicBezTo>
                  <a:pt x="1576" y="1079"/>
                  <a:pt x="1719" y="1072"/>
                  <a:pt x="1810" y="980"/>
                </a:cubicBezTo>
                <a:cubicBezTo>
                  <a:pt x="2679" y="112"/>
                  <a:pt x="2679" y="112"/>
                  <a:pt x="2679" y="112"/>
                </a:cubicBezTo>
                <a:cubicBezTo>
                  <a:pt x="2599" y="31"/>
                  <a:pt x="2599" y="31"/>
                  <a:pt x="2599" y="31"/>
                </a:cubicBezTo>
                <a:cubicBezTo>
                  <a:pt x="2909" y="0"/>
                  <a:pt x="2909" y="0"/>
                  <a:pt x="2909" y="0"/>
                </a:cubicBezTo>
                <a:cubicBezTo>
                  <a:pt x="2921" y="13"/>
                  <a:pt x="2921" y="13"/>
                  <a:pt x="2921" y="13"/>
                </a:cubicBezTo>
                <a:cubicBezTo>
                  <a:pt x="2890" y="323"/>
                  <a:pt x="2890" y="323"/>
                  <a:pt x="2890" y="323"/>
                </a:cubicBezTo>
                <a:cubicBezTo>
                  <a:pt x="2810" y="242"/>
                  <a:pt x="2810" y="242"/>
                  <a:pt x="2810" y="242"/>
                </a:cubicBezTo>
                <a:cubicBezTo>
                  <a:pt x="1941" y="1111"/>
                  <a:pt x="1941" y="1111"/>
                  <a:pt x="1941" y="1111"/>
                </a:cubicBezTo>
                <a:cubicBezTo>
                  <a:pt x="1841" y="1210"/>
                  <a:pt x="1841" y="1372"/>
                  <a:pt x="1941" y="1471"/>
                </a:cubicBezTo>
                <a:cubicBezTo>
                  <a:pt x="1946" y="1476"/>
                  <a:pt x="1949" y="1481"/>
                  <a:pt x="1950" y="1486"/>
                </a:cubicBezTo>
                <a:cubicBezTo>
                  <a:pt x="1997" y="1548"/>
                  <a:pt x="2026" y="1626"/>
                  <a:pt x="2026" y="1710"/>
                </a:cubicBezTo>
                <a:cubicBezTo>
                  <a:pt x="2026" y="1746"/>
                  <a:pt x="2021" y="1781"/>
                  <a:pt x="2011" y="1814"/>
                </a:cubicBezTo>
                <a:cubicBezTo>
                  <a:pt x="2142" y="1834"/>
                  <a:pt x="2242" y="1946"/>
                  <a:pt x="2242" y="2082"/>
                </a:cubicBezTo>
                <a:cubicBezTo>
                  <a:pt x="2242" y="2163"/>
                  <a:pt x="2206" y="2236"/>
                  <a:pt x="2149" y="2286"/>
                </a:cubicBezTo>
                <a:cubicBezTo>
                  <a:pt x="2156" y="2286"/>
                  <a:pt x="2156" y="2286"/>
                  <a:pt x="2156" y="2286"/>
                </a:cubicBezTo>
                <a:cubicBezTo>
                  <a:pt x="2283" y="2286"/>
                  <a:pt x="2386" y="2388"/>
                  <a:pt x="2386" y="2515"/>
                </a:cubicBezTo>
                <a:cubicBezTo>
                  <a:pt x="2386" y="2537"/>
                  <a:pt x="2383" y="2558"/>
                  <a:pt x="2378" y="2578"/>
                </a:cubicBezTo>
                <a:cubicBezTo>
                  <a:pt x="2387" y="2577"/>
                  <a:pt x="2387" y="2577"/>
                  <a:pt x="2387" y="2577"/>
                </a:cubicBezTo>
                <a:cubicBezTo>
                  <a:pt x="2449" y="2577"/>
                  <a:pt x="2505" y="2607"/>
                  <a:pt x="2540" y="2652"/>
                </a:cubicBezTo>
                <a:cubicBezTo>
                  <a:pt x="2553" y="2647"/>
                  <a:pt x="2566" y="2645"/>
                  <a:pt x="2580" y="2645"/>
                </a:cubicBezTo>
                <a:cubicBezTo>
                  <a:pt x="2639" y="2644"/>
                  <a:pt x="2686" y="2692"/>
                  <a:pt x="2686" y="2750"/>
                </a:cubicBezTo>
                <a:cubicBezTo>
                  <a:pt x="2686" y="2766"/>
                  <a:pt x="2683" y="2780"/>
                  <a:pt x="2677" y="2793"/>
                </a:cubicBezTo>
                <a:cubicBezTo>
                  <a:pt x="2715" y="2804"/>
                  <a:pt x="2748" y="2826"/>
                  <a:pt x="2772" y="2855"/>
                </a:cubicBezTo>
                <a:cubicBezTo>
                  <a:pt x="1801" y="2855"/>
                  <a:pt x="1106" y="2855"/>
                  <a:pt x="0" y="2855"/>
                </a:cubicBezTo>
                <a:cubicBezTo>
                  <a:pt x="0" y="163"/>
                  <a:pt x="0" y="163"/>
                  <a:pt x="0" y="163"/>
                </a:cubicBezTo>
                <a:close/>
                <a:moveTo>
                  <a:pt x="1616" y="871"/>
                </a:moveTo>
                <a:cubicBezTo>
                  <a:pt x="1628" y="871"/>
                  <a:pt x="1637" y="881"/>
                  <a:pt x="1637" y="893"/>
                </a:cubicBezTo>
                <a:cubicBezTo>
                  <a:pt x="1637" y="905"/>
                  <a:pt x="1628" y="914"/>
                  <a:pt x="1616" y="914"/>
                </a:cubicBezTo>
                <a:cubicBezTo>
                  <a:pt x="1604" y="914"/>
                  <a:pt x="1594" y="905"/>
                  <a:pt x="1594" y="893"/>
                </a:cubicBezTo>
                <a:cubicBezTo>
                  <a:pt x="1594" y="881"/>
                  <a:pt x="1604" y="871"/>
                  <a:pt x="1616" y="871"/>
                </a:cubicBezTo>
                <a:close/>
                <a:moveTo>
                  <a:pt x="1742" y="854"/>
                </a:moveTo>
                <a:cubicBezTo>
                  <a:pt x="1754" y="854"/>
                  <a:pt x="1763" y="864"/>
                  <a:pt x="1763" y="875"/>
                </a:cubicBezTo>
                <a:cubicBezTo>
                  <a:pt x="1763" y="887"/>
                  <a:pt x="1754" y="897"/>
                  <a:pt x="1742" y="897"/>
                </a:cubicBezTo>
                <a:cubicBezTo>
                  <a:pt x="1730" y="897"/>
                  <a:pt x="1721" y="887"/>
                  <a:pt x="1721" y="875"/>
                </a:cubicBezTo>
                <a:cubicBezTo>
                  <a:pt x="1721" y="864"/>
                  <a:pt x="1730" y="854"/>
                  <a:pt x="1742" y="854"/>
                </a:cubicBezTo>
                <a:close/>
                <a:moveTo>
                  <a:pt x="1722" y="925"/>
                </a:moveTo>
                <a:cubicBezTo>
                  <a:pt x="1734" y="925"/>
                  <a:pt x="1744" y="934"/>
                  <a:pt x="1744" y="946"/>
                </a:cubicBezTo>
                <a:cubicBezTo>
                  <a:pt x="1744" y="958"/>
                  <a:pt x="1734" y="967"/>
                  <a:pt x="1722" y="967"/>
                </a:cubicBezTo>
                <a:cubicBezTo>
                  <a:pt x="1710" y="967"/>
                  <a:pt x="1701" y="958"/>
                  <a:pt x="1701" y="946"/>
                </a:cubicBezTo>
                <a:cubicBezTo>
                  <a:pt x="1701" y="934"/>
                  <a:pt x="1710" y="925"/>
                  <a:pt x="1722" y="925"/>
                </a:cubicBezTo>
                <a:close/>
                <a:moveTo>
                  <a:pt x="1843" y="789"/>
                </a:moveTo>
                <a:cubicBezTo>
                  <a:pt x="1855" y="789"/>
                  <a:pt x="1864" y="798"/>
                  <a:pt x="1864" y="810"/>
                </a:cubicBezTo>
                <a:cubicBezTo>
                  <a:pt x="1864" y="822"/>
                  <a:pt x="1855" y="831"/>
                  <a:pt x="1843" y="831"/>
                </a:cubicBezTo>
                <a:cubicBezTo>
                  <a:pt x="1831" y="831"/>
                  <a:pt x="1821" y="822"/>
                  <a:pt x="1821" y="810"/>
                </a:cubicBezTo>
                <a:cubicBezTo>
                  <a:pt x="1821" y="798"/>
                  <a:pt x="1831" y="789"/>
                  <a:pt x="1843" y="789"/>
                </a:cubicBezTo>
                <a:close/>
                <a:moveTo>
                  <a:pt x="1687" y="787"/>
                </a:moveTo>
                <a:cubicBezTo>
                  <a:pt x="1699" y="787"/>
                  <a:pt x="1708" y="796"/>
                  <a:pt x="1708" y="808"/>
                </a:cubicBezTo>
                <a:cubicBezTo>
                  <a:pt x="1708" y="820"/>
                  <a:pt x="1699" y="830"/>
                  <a:pt x="1687" y="830"/>
                </a:cubicBezTo>
                <a:cubicBezTo>
                  <a:pt x="1675" y="830"/>
                  <a:pt x="1666" y="820"/>
                  <a:pt x="1666" y="808"/>
                </a:cubicBezTo>
                <a:cubicBezTo>
                  <a:pt x="1666" y="796"/>
                  <a:pt x="1675" y="787"/>
                  <a:pt x="1687" y="787"/>
                </a:cubicBezTo>
                <a:close/>
                <a:moveTo>
                  <a:pt x="1078" y="758"/>
                </a:moveTo>
                <a:cubicBezTo>
                  <a:pt x="1103" y="758"/>
                  <a:pt x="1124" y="779"/>
                  <a:pt x="1124" y="803"/>
                </a:cubicBezTo>
                <a:cubicBezTo>
                  <a:pt x="1124" y="828"/>
                  <a:pt x="1103" y="849"/>
                  <a:pt x="1078" y="849"/>
                </a:cubicBezTo>
                <a:cubicBezTo>
                  <a:pt x="1053" y="849"/>
                  <a:pt x="1033" y="828"/>
                  <a:pt x="1033" y="803"/>
                </a:cubicBezTo>
                <a:cubicBezTo>
                  <a:pt x="1033" y="779"/>
                  <a:pt x="1053" y="758"/>
                  <a:pt x="1078" y="758"/>
                </a:cubicBezTo>
                <a:close/>
                <a:moveTo>
                  <a:pt x="1509" y="970"/>
                </a:moveTo>
                <a:cubicBezTo>
                  <a:pt x="1509" y="958"/>
                  <a:pt x="1500" y="949"/>
                  <a:pt x="1488" y="949"/>
                </a:cubicBezTo>
                <a:cubicBezTo>
                  <a:pt x="1476" y="949"/>
                  <a:pt x="1467" y="959"/>
                  <a:pt x="1467" y="970"/>
                </a:cubicBezTo>
                <a:cubicBezTo>
                  <a:pt x="1466" y="982"/>
                  <a:pt x="1476" y="992"/>
                  <a:pt x="1488" y="992"/>
                </a:cubicBezTo>
                <a:cubicBezTo>
                  <a:pt x="1500" y="992"/>
                  <a:pt x="1509" y="982"/>
                  <a:pt x="1509" y="970"/>
                </a:cubicBezTo>
                <a:close/>
                <a:moveTo>
                  <a:pt x="2161" y="1535"/>
                </a:moveTo>
                <a:cubicBezTo>
                  <a:pt x="2161" y="1523"/>
                  <a:pt x="2151" y="1514"/>
                  <a:pt x="2139" y="1514"/>
                </a:cubicBezTo>
                <a:cubicBezTo>
                  <a:pt x="2128" y="1514"/>
                  <a:pt x="2118" y="1523"/>
                  <a:pt x="2118" y="1535"/>
                </a:cubicBezTo>
                <a:cubicBezTo>
                  <a:pt x="2118" y="1547"/>
                  <a:pt x="2128" y="1557"/>
                  <a:pt x="2139" y="1557"/>
                </a:cubicBezTo>
                <a:cubicBezTo>
                  <a:pt x="2151" y="1557"/>
                  <a:pt x="2161" y="1547"/>
                  <a:pt x="2161" y="1535"/>
                </a:cubicBezTo>
                <a:close/>
                <a:moveTo>
                  <a:pt x="2199" y="1762"/>
                </a:moveTo>
                <a:cubicBezTo>
                  <a:pt x="2199" y="1737"/>
                  <a:pt x="2178" y="1717"/>
                  <a:pt x="2153" y="1717"/>
                </a:cubicBezTo>
                <a:cubicBezTo>
                  <a:pt x="2128" y="1717"/>
                  <a:pt x="2108" y="1737"/>
                  <a:pt x="2108" y="1762"/>
                </a:cubicBezTo>
                <a:cubicBezTo>
                  <a:pt x="2108" y="1787"/>
                  <a:pt x="2128" y="1807"/>
                  <a:pt x="2153" y="1807"/>
                </a:cubicBezTo>
                <a:cubicBezTo>
                  <a:pt x="2178" y="1807"/>
                  <a:pt x="2199" y="1787"/>
                  <a:pt x="2199" y="1762"/>
                </a:cubicBezTo>
                <a:close/>
                <a:moveTo>
                  <a:pt x="2114" y="1095"/>
                </a:moveTo>
                <a:cubicBezTo>
                  <a:pt x="2114" y="1083"/>
                  <a:pt x="2105" y="1074"/>
                  <a:pt x="2093" y="1074"/>
                </a:cubicBezTo>
                <a:cubicBezTo>
                  <a:pt x="2081" y="1074"/>
                  <a:pt x="2072" y="1084"/>
                  <a:pt x="2072" y="1095"/>
                </a:cubicBezTo>
                <a:cubicBezTo>
                  <a:pt x="2072" y="1107"/>
                  <a:pt x="2081" y="1117"/>
                  <a:pt x="2093" y="1117"/>
                </a:cubicBezTo>
                <a:cubicBezTo>
                  <a:pt x="2105" y="1117"/>
                  <a:pt x="2114" y="1107"/>
                  <a:pt x="2114" y="1095"/>
                </a:cubicBezTo>
                <a:close/>
                <a:moveTo>
                  <a:pt x="2128" y="1331"/>
                </a:moveTo>
                <a:cubicBezTo>
                  <a:pt x="2128" y="1320"/>
                  <a:pt x="2119" y="1310"/>
                  <a:pt x="2107" y="1310"/>
                </a:cubicBezTo>
                <a:cubicBezTo>
                  <a:pt x="2095" y="1310"/>
                  <a:pt x="2086" y="1320"/>
                  <a:pt x="2086" y="1332"/>
                </a:cubicBezTo>
                <a:cubicBezTo>
                  <a:pt x="2085" y="1343"/>
                  <a:pt x="2095" y="1353"/>
                  <a:pt x="2107" y="1353"/>
                </a:cubicBezTo>
                <a:cubicBezTo>
                  <a:pt x="2119" y="1353"/>
                  <a:pt x="2128" y="1343"/>
                  <a:pt x="2128" y="1331"/>
                </a:cubicBezTo>
                <a:close/>
                <a:moveTo>
                  <a:pt x="2131" y="1621"/>
                </a:moveTo>
                <a:cubicBezTo>
                  <a:pt x="2131" y="1609"/>
                  <a:pt x="2121" y="1600"/>
                  <a:pt x="2109" y="1600"/>
                </a:cubicBezTo>
                <a:cubicBezTo>
                  <a:pt x="2098" y="1600"/>
                  <a:pt x="2088" y="1609"/>
                  <a:pt x="2088" y="1621"/>
                </a:cubicBezTo>
                <a:cubicBezTo>
                  <a:pt x="2088" y="1633"/>
                  <a:pt x="2098" y="1643"/>
                  <a:pt x="2109" y="1643"/>
                </a:cubicBezTo>
                <a:cubicBezTo>
                  <a:pt x="2121" y="1643"/>
                  <a:pt x="2131" y="1633"/>
                  <a:pt x="2131" y="1621"/>
                </a:cubicBezTo>
                <a:close/>
                <a:moveTo>
                  <a:pt x="2086" y="1509"/>
                </a:moveTo>
                <a:cubicBezTo>
                  <a:pt x="2085" y="1497"/>
                  <a:pt x="2076" y="1488"/>
                  <a:pt x="2064" y="1488"/>
                </a:cubicBezTo>
                <a:cubicBezTo>
                  <a:pt x="2052" y="1488"/>
                  <a:pt x="2043" y="1498"/>
                  <a:pt x="2043" y="1509"/>
                </a:cubicBezTo>
                <a:cubicBezTo>
                  <a:pt x="2043" y="1521"/>
                  <a:pt x="2052" y="1531"/>
                  <a:pt x="2064" y="1531"/>
                </a:cubicBezTo>
                <a:cubicBezTo>
                  <a:pt x="2076" y="1531"/>
                  <a:pt x="2086" y="1521"/>
                  <a:pt x="2086" y="1509"/>
                </a:cubicBezTo>
                <a:close/>
                <a:moveTo>
                  <a:pt x="2099" y="1427"/>
                </a:moveTo>
                <a:cubicBezTo>
                  <a:pt x="2099" y="1415"/>
                  <a:pt x="2089" y="1405"/>
                  <a:pt x="2077" y="1405"/>
                </a:cubicBezTo>
                <a:cubicBezTo>
                  <a:pt x="2066" y="1405"/>
                  <a:pt x="2056" y="1415"/>
                  <a:pt x="2056" y="1427"/>
                </a:cubicBezTo>
                <a:cubicBezTo>
                  <a:pt x="2056" y="1439"/>
                  <a:pt x="2066" y="1448"/>
                  <a:pt x="2077" y="1448"/>
                </a:cubicBezTo>
                <a:cubicBezTo>
                  <a:pt x="2089" y="1448"/>
                  <a:pt x="2099" y="1439"/>
                  <a:pt x="2099" y="1427"/>
                </a:cubicBezTo>
                <a:close/>
                <a:moveTo>
                  <a:pt x="2016" y="1347"/>
                </a:moveTo>
                <a:cubicBezTo>
                  <a:pt x="2016" y="1335"/>
                  <a:pt x="2006" y="1325"/>
                  <a:pt x="1995" y="1325"/>
                </a:cubicBezTo>
                <a:cubicBezTo>
                  <a:pt x="1983" y="1325"/>
                  <a:pt x="1973" y="1335"/>
                  <a:pt x="1973" y="1347"/>
                </a:cubicBezTo>
                <a:cubicBezTo>
                  <a:pt x="1973" y="1359"/>
                  <a:pt x="1983" y="1368"/>
                  <a:pt x="1995" y="1368"/>
                </a:cubicBezTo>
                <a:cubicBezTo>
                  <a:pt x="2006" y="1368"/>
                  <a:pt x="2016" y="1359"/>
                  <a:pt x="2016" y="1347"/>
                </a:cubicBezTo>
                <a:close/>
                <a:moveTo>
                  <a:pt x="2061" y="1179"/>
                </a:moveTo>
                <a:cubicBezTo>
                  <a:pt x="2061" y="1154"/>
                  <a:pt x="2041" y="1134"/>
                  <a:pt x="2016" y="1134"/>
                </a:cubicBezTo>
                <a:cubicBezTo>
                  <a:pt x="1991" y="1134"/>
                  <a:pt x="1971" y="1154"/>
                  <a:pt x="1971" y="1179"/>
                </a:cubicBezTo>
                <a:cubicBezTo>
                  <a:pt x="1971" y="1204"/>
                  <a:pt x="1991" y="1224"/>
                  <a:pt x="2016" y="1224"/>
                </a:cubicBezTo>
                <a:cubicBezTo>
                  <a:pt x="2041" y="1224"/>
                  <a:pt x="2061" y="1204"/>
                  <a:pt x="2061" y="1179"/>
                </a:cubicBezTo>
                <a:close/>
                <a:moveTo>
                  <a:pt x="1314" y="820"/>
                </a:moveTo>
                <a:cubicBezTo>
                  <a:pt x="1326" y="820"/>
                  <a:pt x="1335" y="830"/>
                  <a:pt x="1335" y="841"/>
                </a:cubicBezTo>
                <a:cubicBezTo>
                  <a:pt x="1335" y="853"/>
                  <a:pt x="1326" y="863"/>
                  <a:pt x="1314" y="863"/>
                </a:cubicBezTo>
                <a:cubicBezTo>
                  <a:pt x="1302" y="863"/>
                  <a:pt x="1292" y="853"/>
                  <a:pt x="1292" y="841"/>
                </a:cubicBezTo>
                <a:cubicBezTo>
                  <a:pt x="1292" y="830"/>
                  <a:pt x="1302" y="820"/>
                  <a:pt x="1314" y="820"/>
                </a:cubicBezTo>
                <a:close/>
                <a:moveTo>
                  <a:pt x="1426" y="865"/>
                </a:moveTo>
                <a:cubicBezTo>
                  <a:pt x="1438" y="865"/>
                  <a:pt x="1447" y="875"/>
                  <a:pt x="1447" y="887"/>
                </a:cubicBezTo>
                <a:cubicBezTo>
                  <a:pt x="1447" y="898"/>
                  <a:pt x="1438" y="908"/>
                  <a:pt x="1426" y="908"/>
                </a:cubicBezTo>
                <a:cubicBezTo>
                  <a:pt x="1414" y="908"/>
                  <a:pt x="1404" y="898"/>
                  <a:pt x="1404" y="887"/>
                </a:cubicBezTo>
                <a:cubicBezTo>
                  <a:pt x="1404" y="875"/>
                  <a:pt x="1414" y="865"/>
                  <a:pt x="1426" y="865"/>
                </a:cubicBezTo>
                <a:close/>
                <a:moveTo>
                  <a:pt x="1509" y="852"/>
                </a:moveTo>
                <a:cubicBezTo>
                  <a:pt x="1520" y="852"/>
                  <a:pt x="1530" y="862"/>
                  <a:pt x="1530" y="873"/>
                </a:cubicBezTo>
                <a:cubicBezTo>
                  <a:pt x="1530" y="885"/>
                  <a:pt x="1520" y="895"/>
                  <a:pt x="1509" y="895"/>
                </a:cubicBezTo>
                <a:cubicBezTo>
                  <a:pt x="1497" y="895"/>
                  <a:pt x="1487" y="885"/>
                  <a:pt x="1487" y="873"/>
                </a:cubicBezTo>
                <a:cubicBezTo>
                  <a:pt x="1487" y="862"/>
                  <a:pt x="1497" y="852"/>
                  <a:pt x="1509" y="852"/>
                </a:cubicBezTo>
                <a:close/>
                <a:moveTo>
                  <a:pt x="1589" y="935"/>
                </a:moveTo>
                <a:cubicBezTo>
                  <a:pt x="1600" y="935"/>
                  <a:pt x="1610" y="944"/>
                  <a:pt x="1610" y="956"/>
                </a:cubicBezTo>
                <a:cubicBezTo>
                  <a:pt x="1610" y="968"/>
                  <a:pt x="1600" y="977"/>
                  <a:pt x="1589" y="977"/>
                </a:cubicBezTo>
                <a:cubicBezTo>
                  <a:pt x="1577" y="977"/>
                  <a:pt x="1567" y="968"/>
                  <a:pt x="1567" y="956"/>
                </a:cubicBezTo>
                <a:cubicBezTo>
                  <a:pt x="1567" y="944"/>
                  <a:pt x="1577" y="935"/>
                  <a:pt x="1589" y="9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文本框 7"/>
          <p:cNvSpPr txBox="1"/>
          <p:nvPr userDrawn="1"/>
        </p:nvSpPr>
        <p:spPr>
          <a:xfrm>
            <a:off x="784951" y="766533"/>
            <a:ext cx="3775393" cy="461665"/>
          </a:xfrm>
          <a:prstGeom prst="rect">
            <a:avLst/>
          </a:prstGeom>
          <a:noFill/>
        </p:spPr>
        <p:txBody>
          <a:bodyPr wrap="none" rtlCol="0">
            <a:spAutoFit/>
          </a:bodyPr>
          <a:lstStyle>
            <a:defPPr>
              <a:defRPr lang="zh-CN"/>
            </a:defPPr>
            <a:lvl1pPr>
              <a:lnSpc>
                <a:spcPct val="120000"/>
              </a:lnSpc>
              <a:defRPr>
                <a:solidFill>
                  <a:srgbClr val="0F3041"/>
                </a:solidFill>
                <a:latin typeface="微软雅黑 Light" panose="020B0502040204020203" pitchFamily="34" charset="-122"/>
                <a:ea typeface="微软雅黑 Light" panose="020B0502040204020203" pitchFamily="34" charset="-122"/>
              </a:defRPr>
            </a:lvl1pPr>
          </a:lstStyle>
          <a:p>
            <a:pPr algn="ctr"/>
            <a:r>
              <a:rPr lang="zh-CN" altLang="en-US" sz="2000" dirty="0">
                <a:solidFill>
                  <a:schemeClr val="tx1">
                    <a:lumMod val="65000"/>
                    <a:lumOff val="35000"/>
                  </a:schemeClr>
                </a:solidFill>
              </a:rPr>
              <a:t>苏州布衣公子信息技术</a:t>
            </a:r>
            <a:r>
              <a:rPr lang="zh-CN" altLang="en-US" sz="2000" dirty="0" smtClean="0">
                <a:solidFill>
                  <a:schemeClr val="tx1">
                    <a:lumMod val="65000"/>
                    <a:lumOff val="35000"/>
                  </a:schemeClr>
                </a:solidFill>
              </a:rPr>
              <a:t>有限公司</a:t>
            </a:r>
            <a:endParaRPr lang="en-US" altLang="zh-CN" sz="2000" dirty="0" smtClean="0">
              <a:solidFill>
                <a:schemeClr val="tx1">
                  <a:lumMod val="65000"/>
                  <a:lumOff val="35000"/>
                </a:schemeClr>
              </a:solidFill>
            </a:endParaRPr>
          </a:p>
        </p:txBody>
      </p:sp>
      <p:grpSp>
        <p:nvGrpSpPr>
          <p:cNvPr id="2" name="组合 1"/>
          <p:cNvGrpSpPr/>
          <p:nvPr userDrawn="1"/>
        </p:nvGrpSpPr>
        <p:grpSpPr>
          <a:xfrm>
            <a:off x="761212" y="3491343"/>
            <a:ext cx="8618831" cy="2623570"/>
            <a:chOff x="-3402595" y="3211512"/>
            <a:chExt cx="11979276" cy="3646488"/>
          </a:xfrm>
        </p:grpSpPr>
        <p:grpSp>
          <p:nvGrpSpPr>
            <p:cNvPr id="9" name="组合 8"/>
            <p:cNvGrpSpPr/>
            <p:nvPr userDrawn="1"/>
          </p:nvGrpSpPr>
          <p:grpSpPr>
            <a:xfrm>
              <a:off x="1236080" y="3211512"/>
              <a:ext cx="5160963" cy="2266950"/>
              <a:chOff x="3526798" y="1395413"/>
              <a:chExt cx="5160963" cy="2266950"/>
            </a:xfrm>
          </p:grpSpPr>
          <p:sp>
            <p:nvSpPr>
              <p:cNvPr id="10" name="Freeform 13"/>
              <p:cNvSpPr>
                <a:spLocks/>
              </p:cNvSpPr>
              <p:nvPr/>
            </p:nvSpPr>
            <p:spPr bwMode="auto">
              <a:xfrm>
                <a:off x="5736598" y="1395413"/>
                <a:ext cx="2481263" cy="2255838"/>
              </a:xfrm>
              <a:custGeom>
                <a:avLst/>
                <a:gdLst>
                  <a:gd name="T0" fmla="*/ 637 w 661"/>
                  <a:gd name="T1" fmla="*/ 84 h 600"/>
                  <a:gd name="T2" fmla="*/ 613 w 661"/>
                  <a:gd name="T3" fmla="*/ 153 h 600"/>
                  <a:gd name="T4" fmla="*/ 604 w 661"/>
                  <a:gd name="T5" fmla="*/ 183 h 600"/>
                  <a:gd name="T6" fmla="*/ 589 w 661"/>
                  <a:gd name="T7" fmla="*/ 225 h 600"/>
                  <a:gd name="T8" fmla="*/ 577 w 661"/>
                  <a:gd name="T9" fmla="*/ 261 h 600"/>
                  <a:gd name="T10" fmla="*/ 565 w 661"/>
                  <a:gd name="T11" fmla="*/ 296 h 600"/>
                  <a:gd name="T12" fmla="*/ 553 w 661"/>
                  <a:gd name="T13" fmla="*/ 332 h 600"/>
                  <a:gd name="T14" fmla="*/ 488 w 661"/>
                  <a:gd name="T15" fmla="*/ 519 h 600"/>
                  <a:gd name="T16" fmla="*/ 487 w 661"/>
                  <a:gd name="T17" fmla="*/ 552 h 600"/>
                  <a:gd name="T18" fmla="*/ 619 w 661"/>
                  <a:gd name="T19" fmla="*/ 564 h 600"/>
                  <a:gd name="T20" fmla="*/ 607 w 661"/>
                  <a:gd name="T21" fmla="*/ 599 h 600"/>
                  <a:gd name="T22" fmla="*/ 1 w 661"/>
                  <a:gd name="T23" fmla="*/ 591 h 600"/>
                  <a:gd name="T24" fmla="*/ 12 w 661"/>
                  <a:gd name="T25" fmla="*/ 561 h 600"/>
                  <a:gd name="T26" fmla="*/ 163 w 661"/>
                  <a:gd name="T27" fmla="*/ 543 h 600"/>
                  <a:gd name="T28" fmla="*/ 169 w 661"/>
                  <a:gd name="T29" fmla="*/ 528 h 600"/>
                  <a:gd name="T30" fmla="*/ 179 w 661"/>
                  <a:gd name="T31" fmla="*/ 496 h 600"/>
                  <a:gd name="T32" fmla="*/ 192 w 661"/>
                  <a:gd name="T33" fmla="*/ 459 h 600"/>
                  <a:gd name="T34" fmla="*/ 204 w 661"/>
                  <a:gd name="T35" fmla="*/ 423 h 600"/>
                  <a:gd name="T36" fmla="*/ 216 w 661"/>
                  <a:gd name="T37" fmla="*/ 387 h 600"/>
                  <a:gd name="T38" fmla="*/ 229 w 661"/>
                  <a:gd name="T39" fmla="*/ 351 h 600"/>
                  <a:gd name="T40" fmla="*/ 241 w 661"/>
                  <a:gd name="T41" fmla="*/ 315 h 600"/>
                  <a:gd name="T42" fmla="*/ 259 w 661"/>
                  <a:gd name="T43" fmla="*/ 261 h 600"/>
                  <a:gd name="T44" fmla="*/ 271 w 661"/>
                  <a:gd name="T45" fmla="*/ 225 h 600"/>
                  <a:gd name="T46" fmla="*/ 281 w 661"/>
                  <a:gd name="T47" fmla="*/ 196 h 600"/>
                  <a:gd name="T48" fmla="*/ 289 w 661"/>
                  <a:gd name="T49" fmla="*/ 174 h 600"/>
                  <a:gd name="T50" fmla="*/ 300 w 661"/>
                  <a:gd name="T51" fmla="*/ 141 h 600"/>
                  <a:gd name="T52" fmla="*/ 318 w 661"/>
                  <a:gd name="T53" fmla="*/ 87 h 600"/>
                  <a:gd name="T54" fmla="*/ 330 w 661"/>
                  <a:gd name="T55" fmla="*/ 51 h 600"/>
                  <a:gd name="T56" fmla="*/ 340 w 661"/>
                  <a:gd name="T57" fmla="*/ 21 h 600"/>
                  <a:gd name="T58" fmla="*/ 349 w 661"/>
                  <a:gd name="T59" fmla="*/ 3 h 600"/>
                  <a:gd name="T60" fmla="*/ 481 w 661"/>
                  <a:gd name="T61" fmla="*/ 26 h 600"/>
                  <a:gd name="T62" fmla="*/ 463 w 661"/>
                  <a:gd name="T63" fmla="*/ 78 h 600"/>
                  <a:gd name="T64" fmla="*/ 451 w 661"/>
                  <a:gd name="T65" fmla="*/ 114 h 600"/>
                  <a:gd name="T66" fmla="*/ 439 w 661"/>
                  <a:gd name="T67" fmla="*/ 150 h 600"/>
                  <a:gd name="T68" fmla="*/ 427 w 661"/>
                  <a:gd name="T69" fmla="*/ 186 h 600"/>
                  <a:gd name="T70" fmla="*/ 409 w 661"/>
                  <a:gd name="T71" fmla="*/ 237 h 600"/>
                  <a:gd name="T72" fmla="*/ 391 w 661"/>
                  <a:gd name="T73" fmla="*/ 291 h 600"/>
                  <a:gd name="T74" fmla="*/ 379 w 661"/>
                  <a:gd name="T75" fmla="*/ 327 h 600"/>
                  <a:gd name="T76" fmla="*/ 354 w 661"/>
                  <a:gd name="T77" fmla="*/ 399 h 600"/>
                  <a:gd name="T78" fmla="*/ 343 w 661"/>
                  <a:gd name="T79" fmla="*/ 432 h 600"/>
                  <a:gd name="T80" fmla="*/ 331 w 661"/>
                  <a:gd name="T81" fmla="*/ 468 h 600"/>
                  <a:gd name="T82" fmla="*/ 319 w 661"/>
                  <a:gd name="T83" fmla="*/ 501 h 600"/>
                  <a:gd name="T84" fmla="*/ 307 w 661"/>
                  <a:gd name="T85" fmla="*/ 537 h 600"/>
                  <a:gd name="T86" fmla="*/ 346 w 661"/>
                  <a:gd name="T87" fmla="*/ 519 h 600"/>
                  <a:gd name="T88" fmla="*/ 355 w 661"/>
                  <a:gd name="T89" fmla="*/ 495 h 600"/>
                  <a:gd name="T90" fmla="*/ 378 w 661"/>
                  <a:gd name="T91" fmla="*/ 429 h 600"/>
                  <a:gd name="T92" fmla="*/ 402 w 661"/>
                  <a:gd name="T93" fmla="*/ 357 h 600"/>
                  <a:gd name="T94" fmla="*/ 414 w 661"/>
                  <a:gd name="T95" fmla="*/ 321 h 600"/>
                  <a:gd name="T96" fmla="*/ 420 w 661"/>
                  <a:gd name="T97" fmla="*/ 306 h 600"/>
                  <a:gd name="T98" fmla="*/ 433 w 661"/>
                  <a:gd name="T99" fmla="*/ 267 h 600"/>
                  <a:gd name="T100" fmla="*/ 445 w 661"/>
                  <a:gd name="T101" fmla="*/ 231 h 600"/>
                  <a:gd name="T102" fmla="*/ 457 w 661"/>
                  <a:gd name="T103" fmla="*/ 195 h 600"/>
                  <a:gd name="T104" fmla="*/ 466 w 661"/>
                  <a:gd name="T105" fmla="*/ 165 h 600"/>
                  <a:gd name="T106" fmla="*/ 473 w 661"/>
                  <a:gd name="T107" fmla="*/ 148 h 600"/>
                  <a:gd name="T108" fmla="*/ 481 w 661"/>
                  <a:gd name="T109" fmla="*/ 126 h 600"/>
                  <a:gd name="T110" fmla="*/ 511 w 661"/>
                  <a:gd name="T111" fmla="*/ 39 h 600"/>
                  <a:gd name="T112" fmla="*/ 524 w 661"/>
                  <a:gd name="T113" fmla="*/ 3 h 600"/>
                  <a:gd name="T114" fmla="*/ 661 w 661"/>
                  <a:gd name="T115" fmla="*/ 15 h 600"/>
                  <a:gd name="T116" fmla="*/ 650 w 661"/>
                  <a:gd name="T117" fmla="*/ 45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61" h="600">
                    <a:moveTo>
                      <a:pt x="650" y="45"/>
                    </a:moveTo>
                    <a:cubicBezTo>
                      <a:pt x="649" y="46"/>
                      <a:pt x="649" y="47"/>
                      <a:pt x="649" y="48"/>
                    </a:cubicBezTo>
                    <a:cubicBezTo>
                      <a:pt x="643" y="58"/>
                      <a:pt x="640" y="70"/>
                      <a:pt x="637" y="81"/>
                    </a:cubicBezTo>
                    <a:cubicBezTo>
                      <a:pt x="637" y="82"/>
                      <a:pt x="637" y="83"/>
                      <a:pt x="637" y="84"/>
                    </a:cubicBezTo>
                    <a:cubicBezTo>
                      <a:pt x="630" y="100"/>
                      <a:pt x="623" y="117"/>
                      <a:pt x="619" y="135"/>
                    </a:cubicBezTo>
                    <a:cubicBezTo>
                      <a:pt x="619" y="136"/>
                      <a:pt x="619" y="137"/>
                      <a:pt x="619" y="138"/>
                    </a:cubicBezTo>
                    <a:cubicBezTo>
                      <a:pt x="616" y="142"/>
                      <a:pt x="614" y="147"/>
                      <a:pt x="613" y="153"/>
                    </a:cubicBezTo>
                    <a:cubicBezTo>
                      <a:pt x="613" y="153"/>
                      <a:pt x="613" y="153"/>
                      <a:pt x="613" y="153"/>
                    </a:cubicBezTo>
                    <a:cubicBezTo>
                      <a:pt x="610" y="159"/>
                      <a:pt x="607" y="164"/>
                      <a:pt x="607" y="171"/>
                    </a:cubicBezTo>
                    <a:cubicBezTo>
                      <a:pt x="607" y="171"/>
                      <a:pt x="607" y="171"/>
                      <a:pt x="607" y="171"/>
                    </a:cubicBezTo>
                    <a:cubicBezTo>
                      <a:pt x="604" y="174"/>
                      <a:pt x="604" y="179"/>
                      <a:pt x="604" y="183"/>
                    </a:cubicBezTo>
                    <a:cubicBezTo>
                      <a:pt x="604" y="183"/>
                      <a:pt x="604" y="183"/>
                      <a:pt x="604" y="183"/>
                    </a:cubicBezTo>
                    <a:cubicBezTo>
                      <a:pt x="603" y="184"/>
                      <a:pt x="602" y="185"/>
                      <a:pt x="601" y="186"/>
                    </a:cubicBezTo>
                    <a:cubicBezTo>
                      <a:pt x="601" y="187"/>
                      <a:pt x="601" y="188"/>
                      <a:pt x="601" y="189"/>
                    </a:cubicBezTo>
                    <a:cubicBezTo>
                      <a:pt x="595" y="200"/>
                      <a:pt x="591" y="212"/>
                      <a:pt x="589" y="225"/>
                    </a:cubicBezTo>
                    <a:cubicBezTo>
                      <a:pt x="589" y="225"/>
                      <a:pt x="589" y="225"/>
                      <a:pt x="589" y="225"/>
                    </a:cubicBezTo>
                    <a:cubicBezTo>
                      <a:pt x="585" y="230"/>
                      <a:pt x="583" y="236"/>
                      <a:pt x="583" y="243"/>
                    </a:cubicBezTo>
                    <a:cubicBezTo>
                      <a:pt x="583" y="243"/>
                      <a:pt x="583" y="243"/>
                      <a:pt x="583" y="243"/>
                    </a:cubicBezTo>
                    <a:cubicBezTo>
                      <a:pt x="580" y="246"/>
                      <a:pt x="578" y="250"/>
                      <a:pt x="578" y="255"/>
                    </a:cubicBezTo>
                    <a:cubicBezTo>
                      <a:pt x="578" y="257"/>
                      <a:pt x="577" y="259"/>
                      <a:pt x="577" y="261"/>
                    </a:cubicBezTo>
                    <a:cubicBezTo>
                      <a:pt x="574" y="264"/>
                      <a:pt x="572" y="268"/>
                      <a:pt x="572" y="273"/>
                    </a:cubicBezTo>
                    <a:cubicBezTo>
                      <a:pt x="571" y="275"/>
                      <a:pt x="571" y="277"/>
                      <a:pt x="571" y="279"/>
                    </a:cubicBezTo>
                    <a:cubicBezTo>
                      <a:pt x="568" y="282"/>
                      <a:pt x="566" y="286"/>
                      <a:pt x="566" y="291"/>
                    </a:cubicBezTo>
                    <a:cubicBezTo>
                      <a:pt x="565" y="293"/>
                      <a:pt x="565" y="295"/>
                      <a:pt x="565" y="296"/>
                    </a:cubicBezTo>
                    <a:cubicBezTo>
                      <a:pt x="560" y="302"/>
                      <a:pt x="559" y="308"/>
                      <a:pt x="559" y="315"/>
                    </a:cubicBezTo>
                    <a:cubicBezTo>
                      <a:pt x="559" y="315"/>
                      <a:pt x="559" y="315"/>
                      <a:pt x="559" y="315"/>
                    </a:cubicBezTo>
                    <a:cubicBezTo>
                      <a:pt x="555" y="318"/>
                      <a:pt x="554" y="322"/>
                      <a:pt x="554" y="327"/>
                    </a:cubicBezTo>
                    <a:cubicBezTo>
                      <a:pt x="553" y="329"/>
                      <a:pt x="553" y="331"/>
                      <a:pt x="553" y="332"/>
                    </a:cubicBezTo>
                    <a:cubicBezTo>
                      <a:pt x="547" y="338"/>
                      <a:pt x="547" y="346"/>
                      <a:pt x="544" y="353"/>
                    </a:cubicBezTo>
                    <a:cubicBezTo>
                      <a:pt x="527" y="403"/>
                      <a:pt x="510" y="454"/>
                      <a:pt x="493" y="504"/>
                    </a:cubicBezTo>
                    <a:cubicBezTo>
                      <a:pt x="493" y="505"/>
                      <a:pt x="493" y="506"/>
                      <a:pt x="493" y="507"/>
                    </a:cubicBezTo>
                    <a:cubicBezTo>
                      <a:pt x="490" y="510"/>
                      <a:pt x="488" y="514"/>
                      <a:pt x="488" y="519"/>
                    </a:cubicBezTo>
                    <a:cubicBezTo>
                      <a:pt x="488" y="521"/>
                      <a:pt x="487" y="523"/>
                      <a:pt x="487" y="525"/>
                    </a:cubicBezTo>
                    <a:cubicBezTo>
                      <a:pt x="484" y="528"/>
                      <a:pt x="483" y="533"/>
                      <a:pt x="482" y="537"/>
                    </a:cubicBezTo>
                    <a:cubicBezTo>
                      <a:pt x="481" y="539"/>
                      <a:pt x="481" y="541"/>
                      <a:pt x="481" y="543"/>
                    </a:cubicBezTo>
                    <a:cubicBezTo>
                      <a:pt x="475" y="552"/>
                      <a:pt x="481" y="552"/>
                      <a:pt x="487" y="552"/>
                    </a:cubicBezTo>
                    <a:cubicBezTo>
                      <a:pt x="531" y="552"/>
                      <a:pt x="575" y="552"/>
                      <a:pt x="619" y="551"/>
                    </a:cubicBezTo>
                    <a:cubicBezTo>
                      <a:pt x="620" y="553"/>
                      <a:pt x="621" y="554"/>
                      <a:pt x="621" y="555"/>
                    </a:cubicBezTo>
                    <a:cubicBezTo>
                      <a:pt x="619" y="557"/>
                      <a:pt x="619" y="561"/>
                      <a:pt x="619" y="564"/>
                    </a:cubicBezTo>
                    <a:cubicBezTo>
                      <a:pt x="619" y="564"/>
                      <a:pt x="619" y="564"/>
                      <a:pt x="619" y="564"/>
                    </a:cubicBezTo>
                    <a:cubicBezTo>
                      <a:pt x="616" y="566"/>
                      <a:pt x="616" y="570"/>
                      <a:pt x="616" y="573"/>
                    </a:cubicBezTo>
                    <a:cubicBezTo>
                      <a:pt x="613" y="575"/>
                      <a:pt x="613" y="578"/>
                      <a:pt x="613" y="582"/>
                    </a:cubicBezTo>
                    <a:cubicBezTo>
                      <a:pt x="609" y="586"/>
                      <a:pt x="608" y="591"/>
                      <a:pt x="607" y="597"/>
                    </a:cubicBezTo>
                    <a:cubicBezTo>
                      <a:pt x="607" y="598"/>
                      <a:pt x="607" y="598"/>
                      <a:pt x="607" y="599"/>
                    </a:cubicBezTo>
                    <a:cubicBezTo>
                      <a:pt x="597" y="599"/>
                      <a:pt x="587" y="600"/>
                      <a:pt x="577" y="600"/>
                    </a:cubicBezTo>
                    <a:cubicBezTo>
                      <a:pt x="393" y="600"/>
                      <a:pt x="210" y="600"/>
                      <a:pt x="26" y="600"/>
                    </a:cubicBezTo>
                    <a:cubicBezTo>
                      <a:pt x="21" y="600"/>
                      <a:pt x="15" y="600"/>
                      <a:pt x="10" y="600"/>
                    </a:cubicBezTo>
                    <a:cubicBezTo>
                      <a:pt x="3" y="600"/>
                      <a:pt x="0" y="597"/>
                      <a:pt x="1" y="591"/>
                    </a:cubicBezTo>
                    <a:cubicBezTo>
                      <a:pt x="1" y="591"/>
                      <a:pt x="1" y="591"/>
                      <a:pt x="1" y="591"/>
                    </a:cubicBezTo>
                    <a:cubicBezTo>
                      <a:pt x="6" y="586"/>
                      <a:pt x="7" y="580"/>
                      <a:pt x="7" y="573"/>
                    </a:cubicBezTo>
                    <a:cubicBezTo>
                      <a:pt x="7" y="573"/>
                      <a:pt x="7" y="573"/>
                      <a:pt x="7" y="573"/>
                    </a:cubicBezTo>
                    <a:cubicBezTo>
                      <a:pt x="11" y="570"/>
                      <a:pt x="12" y="566"/>
                      <a:pt x="12" y="561"/>
                    </a:cubicBezTo>
                    <a:cubicBezTo>
                      <a:pt x="13" y="560"/>
                      <a:pt x="13" y="559"/>
                      <a:pt x="13" y="558"/>
                    </a:cubicBezTo>
                    <a:cubicBezTo>
                      <a:pt x="17" y="551"/>
                      <a:pt x="24" y="552"/>
                      <a:pt x="30" y="552"/>
                    </a:cubicBezTo>
                    <a:cubicBezTo>
                      <a:pt x="70" y="552"/>
                      <a:pt x="110" y="552"/>
                      <a:pt x="150" y="552"/>
                    </a:cubicBezTo>
                    <a:cubicBezTo>
                      <a:pt x="156" y="552"/>
                      <a:pt x="164" y="554"/>
                      <a:pt x="163" y="543"/>
                    </a:cubicBezTo>
                    <a:cubicBezTo>
                      <a:pt x="163" y="543"/>
                      <a:pt x="163" y="543"/>
                      <a:pt x="163" y="543"/>
                    </a:cubicBezTo>
                    <a:cubicBezTo>
                      <a:pt x="167" y="540"/>
                      <a:pt x="166" y="535"/>
                      <a:pt x="166" y="531"/>
                    </a:cubicBezTo>
                    <a:cubicBezTo>
                      <a:pt x="166" y="531"/>
                      <a:pt x="166" y="531"/>
                      <a:pt x="166" y="531"/>
                    </a:cubicBezTo>
                    <a:cubicBezTo>
                      <a:pt x="167" y="530"/>
                      <a:pt x="168" y="529"/>
                      <a:pt x="169" y="528"/>
                    </a:cubicBezTo>
                    <a:cubicBezTo>
                      <a:pt x="169" y="527"/>
                      <a:pt x="169" y="526"/>
                      <a:pt x="169" y="525"/>
                    </a:cubicBezTo>
                    <a:cubicBezTo>
                      <a:pt x="173" y="522"/>
                      <a:pt x="172" y="517"/>
                      <a:pt x="174" y="513"/>
                    </a:cubicBezTo>
                    <a:cubicBezTo>
                      <a:pt x="174" y="511"/>
                      <a:pt x="175" y="509"/>
                      <a:pt x="175" y="507"/>
                    </a:cubicBezTo>
                    <a:cubicBezTo>
                      <a:pt x="179" y="504"/>
                      <a:pt x="178" y="499"/>
                      <a:pt x="179" y="496"/>
                    </a:cubicBezTo>
                    <a:cubicBezTo>
                      <a:pt x="180" y="493"/>
                      <a:pt x="181" y="491"/>
                      <a:pt x="181" y="489"/>
                    </a:cubicBezTo>
                    <a:cubicBezTo>
                      <a:pt x="185" y="486"/>
                      <a:pt x="184" y="481"/>
                      <a:pt x="186" y="477"/>
                    </a:cubicBezTo>
                    <a:cubicBezTo>
                      <a:pt x="186" y="475"/>
                      <a:pt x="187" y="473"/>
                      <a:pt x="187" y="471"/>
                    </a:cubicBezTo>
                    <a:cubicBezTo>
                      <a:pt x="190" y="468"/>
                      <a:pt x="192" y="464"/>
                      <a:pt x="192" y="459"/>
                    </a:cubicBezTo>
                    <a:cubicBezTo>
                      <a:pt x="193" y="457"/>
                      <a:pt x="193" y="455"/>
                      <a:pt x="193" y="454"/>
                    </a:cubicBezTo>
                    <a:cubicBezTo>
                      <a:pt x="198" y="448"/>
                      <a:pt x="199" y="442"/>
                      <a:pt x="199" y="435"/>
                    </a:cubicBezTo>
                    <a:cubicBezTo>
                      <a:pt x="199" y="435"/>
                      <a:pt x="199" y="435"/>
                      <a:pt x="199" y="435"/>
                    </a:cubicBezTo>
                    <a:cubicBezTo>
                      <a:pt x="203" y="432"/>
                      <a:pt x="204" y="428"/>
                      <a:pt x="204" y="423"/>
                    </a:cubicBezTo>
                    <a:cubicBezTo>
                      <a:pt x="205" y="422"/>
                      <a:pt x="205" y="421"/>
                      <a:pt x="205" y="420"/>
                    </a:cubicBezTo>
                    <a:cubicBezTo>
                      <a:pt x="208" y="415"/>
                      <a:pt x="210" y="410"/>
                      <a:pt x="210" y="405"/>
                    </a:cubicBezTo>
                    <a:cubicBezTo>
                      <a:pt x="211" y="403"/>
                      <a:pt x="211" y="401"/>
                      <a:pt x="211" y="400"/>
                    </a:cubicBezTo>
                    <a:cubicBezTo>
                      <a:pt x="215" y="396"/>
                      <a:pt x="216" y="392"/>
                      <a:pt x="216" y="387"/>
                    </a:cubicBezTo>
                    <a:cubicBezTo>
                      <a:pt x="217" y="386"/>
                      <a:pt x="217" y="385"/>
                      <a:pt x="217" y="384"/>
                    </a:cubicBezTo>
                    <a:cubicBezTo>
                      <a:pt x="220" y="380"/>
                      <a:pt x="222" y="375"/>
                      <a:pt x="223" y="369"/>
                    </a:cubicBezTo>
                    <a:cubicBezTo>
                      <a:pt x="223" y="368"/>
                      <a:pt x="223" y="367"/>
                      <a:pt x="223" y="366"/>
                    </a:cubicBezTo>
                    <a:cubicBezTo>
                      <a:pt x="226" y="362"/>
                      <a:pt x="228" y="357"/>
                      <a:pt x="229" y="351"/>
                    </a:cubicBezTo>
                    <a:cubicBezTo>
                      <a:pt x="229" y="350"/>
                      <a:pt x="229" y="349"/>
                      <a:pt x="229" y="348"/>
                    </a:cubicBezTo>
                    <a:cubicBezTo>
                      <a:pt x="232" y="344"/>
                      <a:pt x="234" y="339"/>
                      <a:pt x="235" y="333"/>
                    </a:cubicBezTo>
                    <a:cubicBezTo>
                      <a:pt x="235" y="332"/>
                      <a:pt x="235" y="331"/>
                      <a:pt x="235" y="330"/>
                    </a:cubicBezTo>
                    <a:cubicBezTo>
                      <a:pt x="239" y="326"/>
                      <a:pt x="240" y="321"/>
                      <a:pt x="241" y="315"/>
                    </a:cubicBezTo>
                    <a:cubicBezTo>
                      <a:pt x="241" y="314"/>
                      <a:pt x="241" y="313"/>
                      <a:pt x="241" y="312"/>
                    </a:cubicBezTo>
                    <a:cubicBezTo>
                      <a:pt x="247" y="302"/>
                      <a:pt x="251" y="291"/>
                      <a:pt x="253" y="279"/>
                    </a:cubicBezTo>
                    <a:cubicBezTo>
                      <a:pt x="253" y="278"/>
                      <a:pt x="253" y="277"/>
                      <a:pt x="253" y="277"/>
                    </a:cubicBezTo>
                    <a:cubicBezTo>
                      <a:pt x="257" y="272"/>
                      <a:pt x="259" y="267"/>
                      <a:pt x="259" y="261"/>
                    </a:cubicBezTo>
                    <a:cubicBezTo>
                      <a:pt x="259" y="261"/>
                      <a:pt x="259" y="261"/>
                      <a:pt x="259" y="261"/>
                    </a:cubicBezTo>
                    <a:cubicBezTo>
                      <a:pt x="262" y="255"/>
                      <a:pt x="265" y="250"/>
                      <a:pt x="265" y="243"/>
                    </a:cubicBezTo>
                    <a:cubicBezTo>
                      <a:pt x="265" y="242"/>
                      <a:pt x="266" y="242"/>
                      <a:pt x="265" y="241"/>
                    </a:cubicBezTo>
                    <a:cubicBezTo>
                      <a:pt x="269" y="236"/>
                      <a:pt x="271" y="231"/>
                      <a:pt x="271" y="225"/>
                    </a:cubicBezTo>
                    <a:cubicBezTo>
                      <a:pt x="271" y="224"/>
                      <a:pt x="272" y="224"/>
                      <a:pt x="271" y="223"/>
                    </a:cubicBezTo>
                    <a:cubicBezTo>
                      <a:pt x="273" y="220"/>
                      <a:pt x="274" y="217"/>
                      <a:pt x="275" y="213"/>
                    </a:cubicBezTo>
                    <a:cubicBezTo>
                      <a:pt x="276" y="211"/>
                      <a:pt x="277" y="208"/>
                      <a:pt x="277" y="205"/>
                    </a:cubicBezTo>
                    <a:cubicBezTo>
                      <a:pt x="280" y="202"/>
                      <a:pt x="281" y="199"/>
                      <a:pt x="281" y="196"/>
                    </a:cubicBezTo>
                    <a:cubicBezTo>
                      <a:pt x="281" y="196"/>
                      <a:pt x="280" y="195"/>
                      <a:pt x="280" y="195"/>
                    </a:cubicBezTo>
                    <a:cubicBezTo>
                      <a:pt x="281" y="194"/>
                      <a:pt x="282" y="193"/>
                      <a:pt x="283" y="192"/>
                    </a:cubicBezTo>
                    <a:cubicBezTo>
                      <a:pt x="283" y="191"/>
                      <a:pt x="283" y="190"/>
                      <a:pt x="283" y="189"/>
                    </a:cubicBezTo>
                    <a:cubicBezTo>
                      <a:pt x="287" y="185"/>
                      <a:pt x="289" y="180"/>
                      <a:pt x="289" y="174"/>
                    </a:cubicBezTo>
                    <a:cubicBezTo>
                      <a:pt x="289" y="173"/>
                      <a:pt x="289" y="172"/>
                      <a:pt x="289" y="171"/>
                    </a:cubicBezTo>
                    <a:cubicBezTo>
                      <a:pt x="292" y="168"/>
                      <a:pt x="294" y="164"/>
                      <a:pt x="294" y="159"/>
                    </a:cubicBezTo>
                    <a:cubicBezTo>
                      <a:pt x="295" y="157"/>
                      <a:pt x="295" y="155"/>
                      <a:pt x="295" y="153"/>
                    </a:cubicBezTo>
                    <a:cubicBezTo>
                      <a:pt x="298" y="150"/>
                      <a:pt x="300" y="146"/>
                      <a:pt x="300" y="141"/>
                    </a:cubicBezTo>
                    <a:cubicBezTo>
                      <a:pt x="301" y="139"/>
                      <a:pt x="301" y="137"/>
                      <a:pt x="301" y="135"/>
                    </a:cubicBezTo>
                    <a:cubicBezTo>
                      <a:pt x="304" y="132"/>
                      <a:pt x="306" y="128"/>
                      <a:pt x="306" y="123"/>
                    </a:cubicBezTo>
                    <a:cubicBezTo>
                      <a:pt x="307" y="121"/>
                      <a:pt x="307" y="119"/>
                      <a:pt x="307" y="117"/>
                    </a:cubicBezTo>
                    <a:cubicBezTo>
                      <a:pt x="314" y="108"/>
                      <a:pt x="315" y="97"/>
                      <a:pt x="318" y="87"/>
                    </a:cubicBezTo>
                    <a:cubicBezTo>
                      <a:pt x="319" y="86"/>
                      <a:pt x="319" y="85"/>
                      <a:pt x="319" y="84"/>
                    </a:cubicBezTo>
                    <a:cubicBezTo>
                      <a:pt x="322" y="79"/>
                      <a:pt x="324" y="74"/>
                      <a:pt x="325" y="69"/>
                    </a:cubicBezTo>
                    <a:cubicBezTo>
                      <a:pt x="325" y="68"/>
                      <a:pt x="325" y="67"/>
                      <a:pt x="325" y="66"/>
                    </a:cubicBezTo>
                    <a:cubicBezTo>
                      <a:pt x="328" y="62"/>
                      <a:pt x="330" y="56"/>
                      <a:pt x="330" y="51"/>
                    </a:cubicBezTo>
                    <a:cubicBezTo>
                      <a:pt x="331" y="50"/>
                      <a:pt x="331" y="49"/>
                      <a:pt x="331" y="48"/>
                    </a:cubicBezTo>
                    <a:cubicBezTo>
                      <a:pt x="334" y="44"/>
                      <a:pt x="336" y="39"/>
                      <a:pt x="337" y="33"/>
                    </a:cubicBezTo>
                    <a:cubicBezTo>
                      <a:pt x="337" y="30"/>
                      <a:pt x="337" y="27"/>
                      <a:pt x="337" y="24"/>
                    </a:cubicBezTo>
                    <a:cubicBezTo>
                      <a:pt x="338" y="23"/>
                      <a:pt x="339" y="22"/>
                      <a:pt x="340" y="21"/>
                    </a:cubicBezTo>
                    <a:cubicBezTo>
                      <a:pt x="340" y="21"/>
                      <a:pt x="340" y="21"/>
                      <a:pt x="340" y="21"/>
                    </a:cubicBezTo>
                    <a:cubicBezTo>
                      <a:pt x="341" y="20"/>
                      <a:pt x="342" y="19"/>
                      <a:pt x="342" y="18"/>
                    </a:cubicBezTo>
                    <a:cubicBezTo>
                      <a:pt x="342" y="17"/>
                      <a:pt x="342" y="16"/>
                      <a:pt x="343" y="15"/>
                    </a:cubicBezTo>
                    <a:cubicBezTo>
                      <a:pt x="345" y="11"/>
                      <a:pt x="347" y="7"/>
                      <a:pt x="349" y="3"/>
                    </a:cubicBezTo>
                    <a:cubicBezTo>
                      <a:pt x="390" y="3"/>
                      <a:pt x="432" y="3"/>
                      <a:pt x="473" y="3"/>
                    </a:cubicBezTo>
                    <a:cubicBezTo>
                      <a:pt x="478" y="3"/>
                      <a:pt x="485" y="0"/>
                      <a:pt x="487" y="9"/>
                    </a:cubicBezTo>
                    <a:cubicBezTo>
                      <a:pt x="484" y="12"/>
                      <a:pt x="481" y="16"/>
                      <a:pt x="482" y="21"/>
                    </a:cubicBezTo>
                    <a:cubicBezTo>
                      <a:pt x="481" y="23"/>
                      <a:pt x="481" y="25"/>
                      <a:pt x="481" y="26"/>
                    </a:cubicBezTo>
                    <a:cubicBezTo>
                      <a:pt x="478" y="30"/>
                      <a:pt x="475" y="34"/>
                      <a:pt x="476" y="39"/>
                    </a:cubicBezTo>
                    <a:cubicBezTo>
                      <a:pt x="475" y="41"/>
                      <a:pt x="475" y="43"/>
                      <a:pt x="475" y="44"/>
                    </a:cubicBezTo>
                    <a:cubicBezTo>
                      <a:pt x="468" y="54"/>
                      <a:pt x="466" y="64"/>
                      <a:pt x="464" y="75"/>
                    </a:cubicBezTo>
                    <a:cubicBezTo>
                      <a:pt x="463" y="76"/>
                      <a:pt x="463" y="77"/>
                      <a:pt x="463" y="78"/>
                    </a:cubicBezTo>
                    <a:cubicBezTo>
                      <a:pt x="460" y="82"/>
                      <a:pt x="458" y="87"/>
                      <a:pt x="458" y="93"/>
                    </a:cubicBezTo>
                    <a:cubicBezTo>
                      <a:pt x="457" y="94"/>
                      <a:pt x="457" y="95"/>
                      <a:pt x="457" y="96"/>
                    </a:cubicBezTo>
                    <a:cubicBezTo>
                      <a:pt x="454" y="100"/>
                      <a:pt x="452" y="105"/>
                      <a:pt x="451" y="111"/>
                    </a:cubicBezTo>
                    <a:cubicBezTo>
                      <a:pt x="451" y="112"/>
                      <a:pt x="451" y="113"/>
                      <a:pt x="451" y="114"/>
                    </a:cubicBezTo>
                    <a:cubicBezTo>
                      <a:pt x="448" y="118"/>
                      <a:pt x="446" y="123"/>
                      <a:pt x="445" y="129"/>
                    </a:cubicBezTo>
                    <a:cubicBezTo>
                      <a:pt x="445" y="130"/>
                      <a:pt x="445" y="131"/>
                      <a:pt x="445" y="132"/>
                    </a:cubicBezTo>
                    <a:cubicBezTo>
                      <a:pt x="441" y="136"/>
                      <a:pt x="439" y="141"/>
                      <a:pt x="439" y="147"/>
                    </a:cubicBezTo>
                    <a:cubicBezTo>
                      <a:pt x="439" y="148"/>
                      <a:pt x="439" y="149"/>
                      <a:pt x="439" y="150"/>
                    </a:cubicBezTo>
                    <a:cubicBezTo>
                      <a:pt x="434" y="158"/>
                      <a:pt x="431" y="167"/>
                      <a:pt x="430" y="177"/>
                    </a:cubicBezTo>
                    <a:cubicBezTo>
                      <a:pt x="430" y="177"/>
                      <a:pt x="430" y="177"/>
                      <a:pt x="430" y="177"/>
                    </a:cubicBezTo>
                    <a:cubicBezTo>
                      <a:pt x="429" y="178"/>
                      <a:pt x="428" y="179"/>
                      <a:pt x="428" y="180"/>
                    </a:cubicBezTo>
                    <a:cubicBezTo>
                      <a:pt x="427" y="182"/>
                      <a:pt x="427" y="184"/>
                      <a:pt x="427" y="186"/>
                    </a:cubicBezTo>
                    <a:cubicBezTo>
                      <a:pt x="420" y="196"/>
                      <a:pt x="417" y="207"/>
                      <a:pt x="415" y="219"/>
                    </a:cubicBezTo>
                    <a:cubicBezTo>
                      <a:pt x="414" y="220"/>
                      <a:pt x="414" y="220"/>
                      <a:pt x="415" y="221"/>
                    </a:cubicBezTo>
                    <a:cubicBezTo>
                      <a:pt x="411" y="226"/>
                      <a:pt x="409" y="231"/>
                      <a:pt x="409" y="237"/>
                    </a:cubicBezTo>
                    <a:cubicBezTo>
                      <a:pt x="409" y="237"/>
                      <a:pt x="409" y="237"/>
                      <a:pt x="409" y="237"/>
                    </a:cubicBezTo>
                    <a:cubicBezTo>
                      <a:pt x="406" y="240"/>
                      <a:pt x="406" y="245"/>
                      <a:pt x="405" y="249"/>
                    </a:cubicBezTo>
                    <a:cubicBezTo>
                      <a:pt x="404" y="251"/>
                      <a:pt x="403" y="253"/>
                      <a:pt x="403" y="255"/>
                    </a:cubicBezTo>
                    <a:cubicBezTo>
                      <a:pt x="397" y="266"/>
                      <a:pt x="392" y="278"/>
                      <a:pt x="391" y="291"/>
                    </a:cubicBezTo>
                    <a:cubicBezTo>
                      <a:pt x="391" y="291"/>
                      <a:pt x="391" y="291"/>
                      <a:pt x="391" y="291"/>
                    </a:cubicBezTo>
                    <a:cubicBezTo>
                      <a:pt x="387" y="294"/>
                      <a:pt x="386" y="298"/>
                      <a:pt x="386" y="303"/>
                    </a:cubicBezTo>
                    <a:cubicBezTo>
                      <a:pt x="385" y="305"/>
                      <a:pt x="385" y="307"/>
                      <a:pt x="385" y="309"/>
                    </a:cubicBezTo>
                    <a:cubicBezTo>
                      <a:pt x="382" y="312"/>
                      <a:pt x="380" y="316"/>
                      <a:pt x="380" y="321"/>
                    </a:cubicBezTo>
                    <a:cubicBezTo>
                      <a:pt x="379" y="323"/>
                      <a:pt x="379" y="325"/>
                      <a:pt x="379" y="327"/>
                    </a:cubicBezTo>
                    <a:cubicBezTo>
                      <a:pt x="371" y="342"/>
                      <a:pt x="366" y="358"/>
                      <a:pt x="362" y="375"/>
                    </a:cubicBezTo>
                    <a:cubicBezTo>
                      <a:pt x="361" y="376"/>
                      <a:pt x="361" y="377"/>
                      <a:pt x="361" y="378"/>
                    </a:cubicBezTo>
                    <a:cubicBezTo>
                      <a:pt x="358" y="382"/>
                      <a:pt x="356" y="387"/>
                      <a:pt x="355" y="393"/>
                    </a:cubicBezTo>
                    <a:cubicBezTo>
                      <a:pt x="355" y="395"/>
                      <a:pt x="355" y="397"/>
                      <a:pt x="354" y="399"/>
                    </a:cubicBezTo>
                    <a:cubicBezTo>
                      <a:pt x="351" y="402"/>
                      <a:pt x="349" y="406"/>
                      <a:pt x="349" y="411"/>
                    </a:cubicBezTo>
                    <a:cubicBezTo>
                      <a:pt x="349" y="412"/>
                      <a:pt x="349" y="413"/>
                      <a:pt x="349" y="414"/>
                    </a:cubicBezTo>
                    <a:cubicBezTo>
                      <a:pt x="345" y="418"/>
                      <a:pt x="344" y="423"/>
                      <a:pt x="343" y="429"/>
                    </a:cubicBezTo>
                    <a:cubicBezTo>
                      <a:pt x="343" y="430"/>
                      <a:pt x="343" y="431"/>
                      <a:pt x="343" y="432"/>
                    </a:cubicBezTo>
                    <a:cubicBezTo>
                      <a:pt x="339" y="436"/>
                      <a:pt x="338" y="441"/>
                      <a:pt x="337" y="447"/>
                    </a:cubicBezTo>
                    <a:cubicBezTo>
                      <a:pt x="337" y="448"/>
                      <a:pt x="337" y="449"/>
                      <a:pt x="337" y="450"/>
                    </a:cubicBezTo>
                    <a:cubicBezTo>
                      <a:pt x="334" y="454"/>
                      <a:pt x="332" y="459"/>
                      <a:pt x="331" y="465"/>
                    </a:cubicBezTo>
                    <a:cubicBezTo>
                      <a:pt x="331" y="466"/>
                      <a:pt x="331" y="467"/>
                      <a:pt x="331" y="468"/>
                    </a:cubicBezTo>
                    <a:cubicBezTo>
                      <a:pt x="328" y="472"/>
                      <a:pt x="326" y="477"/>
                      <a:pt x="325" y="483"/>
                    </a:cubicBezTo>
                    <a:cubicBezTo>
                      <a:pt x="325" y="483"/>
                      <a:pt x="325" y="483"/>
                      <a:pt x="325" y="483"/>
                    </a:cubicBezTo>
                    <a:cubicBezTo>
                      <a:pt x="321" y="487"/>
                      <a:pt x="320" y="493"/>
                      <a:pt x="319" y="498"/>
                    </a:cubicBezTo>
                    <a:cubicBezTo>
                      <a:pt x="319" y="499"/>
                      <a:pt x="319" y="500"/>
                      <a:pt x="319" y="501"/>
                    </a:cubicBezTo>
                    <a:cubicBezTo>
                      <a:pt x="316" y="506"/>
                      <a:pt x="314" y="511"/>
                      <a:pt x="314" y="516"/>
                    </a:cubicBezTo>
                    <a:cubicBezTo>
                      <a:pt x="313" y="517"/>
                      <a:pt x="313" y="518"/>
                      <a:pt x="313" y="519"/>
                    </a:cubicBezTo>
                    <a:cubicBezTo>
                      <a:pt x="309" y="524"/>
                      <a:pt x="307" y="530"/>
                      <a:pt x="307" y="537"/>
                    </a:cubicBezTo>
                    <a:cubicBezTo>
                      <a:pt x="307" y="537"/>
                      <a:pt x="307" y="537"/>
                      <a:pt x="307" y="537"/>
                    </a:cubicBezTo>
                    <a:cubicBezTo>
                      <a:pt x="306" y="542"/>
                      <a:pt x="297" y="547"/>
                      <a:pt x="306" y="551"/>
                    </a:cubicBezTo>
                    <a:cubicBezTo>
                      <a:pt x="323" y="560"/>
                      <a:pt x="340" y="550"/>
                      <a:pt x="343" y="531"/>
                    </a:cubicBezTo>
                    <a:cubicBezTo>
                      <a:pt x="343" y="530"/>
                      <a:pt x="343" y="530"/>
                      <a:pt x="343" y="529"/>
                    </a:cubicBezTo>
                    <a:cubicBezTo>
                      <a:pt x="346" y="526"/>
                      <a:pt x="347" y="523"/>
                      <a:pt x="346" y="519"/>
                    </a:cubicBezTo>
                    <a:cubicBezTo>
                      <a:pt x="346" y="519"/>
                      <a:pt x="346" y="519"/>
                      <a:pt x="346" y="519"/>
                    </a:cubicBezTo>
                    <a:cubicBezTo>
                      <a:pt x="347" y="518"/>
                      <a:pt x="348" y="517"/>
                      <a:pt x="349" y="516"/>
                    </a:cubicBezTo>
                    <a:cubicBezTo>
                      <a:pt x="349" y="515"/>
                      <a:pt x="349" y="514"/>
                      <a:pt x="349" y="513"/>
                    </a:cubicBezTo>
                    <a:cubicBezTo>
                      <a:pt x="353" y="508"/>
                      <a:pt x="355" y="502"/>
                      <a:pt x="355" y="495"/>
                    </a:cubicBezTo>
                    <a:cubicBezTo>
                      <a:pt x="355" y="495"/>
                      <a:pt x="355" y="495"/>
                      <a:pt x="355" y="495"/>
                    </a:cubicBezTo>
                    <a:cubicBezTo>
                      <a:pt x="361" y="485"/>
                      <a:pt x="363" y="473"/>
                      <a:pt x="367" y="462"/>
                    </a:cubicBezTo>
                    <a:cubicBezTo>
                      <a:pt x="367" y="461"/>
                      <a:pt x="367" y="460"/>
                      <a:pt x="367" y="459"/>
                    </a:cubicBezTo>
                    <a:cubicBezTo>
                      <a:pt x="372" y="450"/>
                      <a:pt x="375" y="439"/>
                      <a:pt x="378" y="429"/>
                    </a:cubicBezTo>
                    <a:cubicBezTo>
                      <a:pt x="379" y="427"/>
                      <a:pt x="379" y="425"/>
                      <a:pt x="379" y="423"/>
                    </a:cubicBezTo>
                    <a:cubicBezTo>
                      <a:pt x="385" y="412"/>
                      <a:pt x="390" y="400"/>
                      <a:pt x="391" y="387"/>
                    </a:cubicBezTo>
                    <a:cubicBezTo>
                      <a:pt x="391" y="387"/>
                      <a:pt x="391" y="387"/>
                      <a:pt x="391" y="387"/>
                    </a:cubicBezTo>
                    <a:cubicBezTo>
                      <a:pt x="398" y="378"/>
                      <a:pt x="399" y="367"/>
                      <a:pt x="402" y="357"/>
                    </a:cubicBezTo>
                    <a:cubicBezTo>
                      <a:pt x="403" y="355"/>
                      <a:pt x="403" y="353"/>
                      <a:pt x="403" y="352"/>
                    </a:cubicBezTo>
                    <a:cubicBezTo>
                      <a:pt x="407" y="348"/>
                      <a:pt x="408" y="344"/>
                      <a:pt x="408" y="339"/>
                    </a:cubicBezTo>
                    <a:cubicBezTo>
                      <a:pt x="409" y="338"/>
                      <a:pt x="409" y="337"/>
                      <a:pt x="409" y="336"/>
                    </a:cubicBezTo>
                    <a:cubicBezTo>
                      <a:pt x="412" y="332"/>
                      <a:pt x="414" y="326"/>
                      <a:pt x="414" y="321"/>
                    </a:cubicBezTo>
                    <a:cubicBezTo>
                      <a:pt x="415" y="320"/>
                      <a:pt x="415" y="319"/>
                      <a:pt x="415" y="318"/>
                    </a:cubicBezTo>
                    <a:cubicBezTo>
                      <a:pt x="418" y="316"/>
                      <a:pt x="418" y="312"/>
                      <a:pt x="418" y="309"/>
                    </a:cubicBezTo>
                    <a:cubicBezTo>
                      <a:pt x="418" y="309"/>
                      <a:pt x="418" y="309"/>
                      <a:pt x="418" y="309"/>
                    </a:cubicBezTo>
                    <a:cubicBezTo>
                      <a:pt x="419" y="308"/>
                      <a:pt x="419" y="307"/>
                      <a:pt x="420" y="306"/>
                    </a:cubicBezTo>
                    <a:cubicBezTo>
                      <a:pt x="420" y="304"/>
                      <a:pt x="421" y="302"/>
                      <a:pt x="421" y="300"/>
                    </a:cubicBezTo>
                    <a:cubicBezTo>
                      <a:pt x="424" y="296"/>
                      <a:pt x="426" y="291"/>
                      <a:pt x="427" y="285"/>
                    </a:cubicBezTo>
                    <a:cubicBezTo>
                      <a:pt x="427" y="284"/>
                      <a:pt x="427" y="283"/>
                      <a:pt x="427" y="282"/>
                    </a:cubicBezTo>
                    <a:cubicBezTo>
                      <a:pt x="430" y="278"/>
                      <a:pt x="432" y="273"/>
                      <a:pt x="433" y="267"/>
                    </a:cubicBezTo>
                    <a:cubicBezTo>
                      <a:pt x="433" y="266"/>
                      <a:pt x="433" y="265"/>
                      <a:pt x="433" y="264"/>
                    </a:cubicBezTo>
                    <a:cubicBezTo>
                      <a:pt x="436" y="262"/>
                      <a:pt x="436" y="259"/>
                      <a:pt x="437" y="255"/>
                    </a:cubicBezTo>
                    <a:cubicBezTo>
                      <a:pt x="439" y="253"/>
                      <a:pt x="439" y="249"/>
                      <a:pt x="439" y="246"/>
                    </a:cubicBezTo>
                    <a:cubicBezTo>
                      <a:pt x="443" y="242"/>
                      <a:pt x="445" y="237"/>
                      <a:pt x="445" y="231"/>
                    </a:cubicBezTo>
                    <a:cubicBezTo>
                      <a:pt x="445" y="230"/>
                      <a:pt x="445" y="229"/>
                      <a:pt x="445" y="229"/>
                    </a:cubicBezTo>
                    <a:cubicBezTo>
                      <a:pt x="449" y="224"/>
                      <a:pt x="451" y="219"/>
                      <a:pt x="451" y="213"/>
                    </a:cubicBezTo>
                    <a:cubicBezTo>
                      <a:pt x="451" y="212"/>
                      <a:pt x="451" y="211"/>
                      <a:pt x="451" y="210"/>
                    </a:cubicBezTo>
                    <a:cubicBezTo>
                      <a:pt x="455" y="206"/>
                      <a:pt x="457" y="201"/>
                      <a:pt x="457" y="195"/>
                    </a:cubicBezTo>
                    <a:cubicBezTo>
                      <a:pt x="457" y="195"/>
                      <a:pt x="457" y="195"/>
                      <a:pt x="457" y="195"/>
                    </a:cubicBezTo>
                    <a:cubicBezTo>
                      <a:pt x="461" y="190"/>
                      <a:pt x="463" y="184"/>
                      <a:pt x="463" y="177"/>
                    </a:cubicBezTo>
                    <a:cubicBezTo>
                      <a:pt x="463" y="177"/>
                      <a:pt x="463" y="177"/>
                      <a:pt x="463" y="177"/>
                    </a:cubicBezTo>
                    <a:cubicBezTo>
                      <a:pt x="466" y="174"/>
                      <a:pt x="466" y="169"/>
                      <a:pt x="466" y="165"/>
                    </a:cubicBezTo>
                    <a:cubicBezTo>
                      <a:pt x="466" y="165"/>
                      <a:pt x="466" y="165"/>
                      <a:pt x="466" y="165"/>
                    </a:cubicBezTo>
                    <a:cubicBezTo>
                      <a:pt x="467" y="164"/>
                      <a:pt x="468" y="163"/>
                      <a:pt x="469" y="162"/>
                    </a:cubicBezTo>
                    <a:cubicBezTo>
                      <a:pt x="469" y="161"/>
                      <a:pt x="469" y="160"/>
                      <a:pt x="469" y="159"/>
                    </a:cubicBezTo>
                    <a:cubicBezTo>
                      <a:pt x="473" y="156"/>
                      <a:pt x="472" y="152"/>
                      <a:pt x="473" y="148"/>
                    </a:cubicBezTo>
                    <a:cubicBezTo>
                      <a:pt x="473" y="148"/>
                      <a:pt x="472" y="147"/>
                      <a:pt x="472" y="147"/>
                    </a:cubicBezTo>
                    <a:cubicBezTo>
                      <a:pt x="473" y="146"/>
                      <a:pt x="474" y="145"/>
                      <a:pt x="475" y="144"/>
                    </a:cubicBezTo>
                    <a:cubicBezTo>
                      <a:pt x="475" y="143"/>
                      <a:pt x="475" y="142"/>
                      <a:pt x="475" y="141"/>
                    </a:cubicBezTo>
                    <a:cubicBezTo>
                      <a:pt x="479" y="137"/>
                      <a:pt x="481" y="132"/>
                      <a:pt x="481" y="126"/>
                    </a:cubicBezTo>
                    <a:cubicBezTo>
                      <a:pt x="481" y="125"/>
                      <a:pt x="481" y="124"/>
                      <a:pt x="481" y="123"/>
                    </a:cubicBezTo>
                    <a:cubicBezTo>
                      <a:pt x="489" y="108"/>
                      <a:pt x="493" y="91"/>
                      <a:pt x="498" y="75"/>
                    </a:cubicBezTo>
                    <a:cubicBezTo>
                      <a:pt x="499" y="73"/>
                      <a:pt x="499" y="71"/>
                      <a:pt x="499" y="69"/>
                    </a:cubicBezTo>
                    <a:cubicBezTo>
                      <a:pt x="506" y="60"/>
                      <a:pt x="507" y="49"/>
                      <a:pt x="511" y="39"/>
                    </a:cubicBezTo>
                    <a:cubicBezTo>
                      <a:pt x="511" y="37"/>
                      <a:pt x="511" y="35"/>
                      <a:pt x="511" y="34"/>
                    </a:cubicBezTo>
                    <a:cubicBezTo>
                      <a:pt x="514" y="30"/>
                      <a:pt x="517" y="26"/>
                      <a:pt x="517" y="21"/>
                    </a:cubicBezTo>
                    <a:cubicBezTo>
                      <a:pt x="518" y="17"/>
                      <a:pt x="519" y="13"/>
                      <a:pt x="520" y="9"/>
                    </a:cubicBezTo>
                    <a:cubicBezTo>
                      <a:pt x="521" y="7"/>
                      <a:pt x="522" y="5"/>
                      <a:pt x="524" y="3"/>
                    </a:cubicBezTo>
                    <a:cubicBezTo>
                      <a:pt x="524" y="3"/>
                      <a:pt x="525" y="3"/>
                      <a:pt x="526" y="3"/>
                    </a:cubicBezTo>
                    <a:cubicBezTo>
                      <a:pt x="528" y="3"/>
                      <a:pt x="530" y="3"/>
                      <a:pt x="532" y="3"/>
                    </a:cubicBezTo>
                    <a:cubicBezTo>
                      <a:pt x="575" y="3"/>
                      <a:pt x="618" y="3"/>
                      <a:pt x="661" y="3"/>
                    </a:cubicBezTo>
                    <a:cubicBezTo>
                      <a:pt x="661" y="7"/>
                      <a:pt x="661" y="11"/>
                      <a:pt x="661" y="15"/>
                    </a:cubicBezTo>
                    <a:cubicBezTo>
                      <a:pt x="661" y="15"/>
                      <a:pt x="661" y="15"/>
                      <a:pt x="661" y="15"/>
                    </a:cubicBezTo>
                    <a:cubicBezTo>
                      <a:pt x="657" y="18"/>
                      <a:pt x="656" y="22"/>
                      <a:pt x="656" y="27"/>
                    </a:cubicBezTo>
                    <a:cubicBezTo>
                      <a:pt x="655" y="28"/>
                      <a:pt x="655" y="29"/>
                      <a:pt x="655" y="30"/>
                    </a:cubicBezTo>
                    <a:cubicBezTo>
                      <a:pt x="652" y="34"/>
                      <a:pt x="650" y="39"/>
                      <a:pt x="650" y="45"/>
                    </a:cubicBezTo>
                    <a:close/>
                  </a:path>
                </a:pathLst>
              </a:custGeom>
              <a:solidFill>
                <a:srgbClr val="60C8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4"/>
              <p:cNvSpPr>
                <a:spLocks/>
              </p:cNvSpPr>
              <p:nvPr/>
            </p:nvSpPr>
            <p:spPr bwMode="auto">
              <a:xfrm>
                <a:off x="3526798" y="1401763"/>
                <a:ext cx="2660650" cy="2260600"/>
              </a:xfrm>
              <a:custGeom>
                <a:avLst/>
                <a:gdLst>
                  <a:gd name="T0" fmla="*/ 484 w 709"/>
                  <a:gd name="T1" fmla="*/ 79 h 601"/>
                  <a:gd name="T2" fmla="*/ 690 w 709"/>
                  <a:gd name="T3" fmla="*/ 79 h 601"/>
                  <a:gd name="T4" fmla="*/ 703 w 709"/>
                  <a:gd name="T5" fmla="*/ 97 h 601"/>
                  <a:gd name="T6" fmla="*/ 662 w 709"/>
                  <a:gd name="T7" fmla="*/ 127 h 601"/>
                  <a:gd name="T8" fmla="*/ 461 w 709"/>
                  <a:gd name="T9" fmla="*/ 127 h 601"/>
                  <a:gd name="T10" fmla="*/ 441 w 709"/>
                  <a:gd name="T11" fmla="*/ 138 h 601"/>
                  <a:gd name="T12" fmla="*/ 386 w 709"/>
                  <a:gd name="T13" fmla="*/ 215 h 601"/>
                  <a:gd name="T14" fmla="*/ 381 w 709"/>
                  <a:gd name="T15" fmla="*/ 223 h 601"/>
                  <a:gd name="T16" fmla="*/ 392 w 709"/>
                  <a:gd name="T17" fmla="*/ 226 h 601"/>
                  <a:gd name="T18" fmla="*/ 596 w 709"/>
                  <a:gd name="T19" fmla="*/ 226 h 601"/>
                  <a:gd name="T20" fmla="*/ 668 w 709"/>
                  <a:gd name="T21" fmla="*/ 226 h 601"/>
                  <a:gd name="T22" fmla="*/ 677 w 709"/>
                  <a:gd name="T23" fmla="*/ 239 h 601"/>
                  <a:gd name="T24" fmla="*/ 623 w 709"/>
                  <a:gd name="T25" fmla="*/ 276 h 601"/>
                  <a:gd name="T26" fmla="*/ 356 w 709"/>
                  <a:gd name="T27" fmla="*/ 276 h 601"/>
                  <a:gd name="T28" fmla="*/ 333 w 709"/>
                  <a:gd name="T29" fmla="*/ 288 h 601"/>
                  <a:gd name="T30" fmla="*/ 277 w 709"/>
                  <a:gd name="T31" fmla="*/ 367 h 601"/>
                  <a:gd name="T32" fmla="*/ 289 w 709"/>
                  <a:gd name="T33" fmla="*/ 371 h 601"/>
                  <a:gd name="T34" fmla="*/ 541 w 709"/>
                  <a:gd name="T35" fmla="*/ 371 h 601"/>
                  <a:gd name="T36" fmla="*/ 555 w 709"/>
                  <a:gd name="T37" fmla="*/ 373 h 601"/>
                  <a:gd name="T38" fmla="*/ 550 w 709"/>
                  <a:gd name="T39" fmla="*/ 386 h 601"/>
                  <a:gd name="T40" fmla="*/ 438 w 709"/>
                  <a:gd name="T41" fmla="*/ 541 h 601"/>
                  <a:gd name="T42" fmla="*/ 433 w 709"/>
                  <a:gd name="T43" fmla="*/ 551 h 601"/>
                  <a:gd name="T44" fmla="*/ 444 w 709"/>
                  <a:gd name="T45" fmla="*/ 553 h 601"/>
                  <a:gd name="T46" fmla="*/ 505 w 709"/>
                  <a:gd name="T47" fmla="*/ 553 h 601"/>
                  <a:gd name="T48" fmla="*/ 513 w 709"/>
                  <a:gd name="T49" fmla="*/ 564 h 601"/>
                  <a:gd name="T50" fmla="*/ 465 w 709"/>
                  <a:gd name="T51" fmla="*/ 601 h 601"/>
                  <a:gd name="T52" fmla="*/ 20 w 709"/>
                  <a:gd name="T53" fmla="*/ 601 h 601"/>
                  <a:gd name="T54" fmla="*/ 6 w 709"/>
                  <a:gd name="T55" fmla="*/ 583 h 601"/>
                  <a:gd name="T56" fmla="*/ 48 w 709"/>
                  <a:gd name="T57" fmla="*/ 553 h 601"/>
                  <a:gd name="T58" fmla="*/ 264 w 709"/>
                  <a:gd name="T59" fmla="*/ 553 h 601"/>
                  <a:gd name="T60" fmla="*/ 285 w 709"/>
                  <a:gd name="T61" fmla="*/ 544 h 601"/>
                  <a:gd name="T62" fmla="*/ 367 w 709"/>
                  <a:gd name="T63" fmla="*/ 431 h 601"/>
                  <a:gd name="T64" fmla="*/ 361 w 709"/>
                  <a:gd name="T65" fmla="*/ 420 h 601"/>
                  <a:gd name="T66" fmla="*/ 282 w 709"/>
                  <a:gd name="T67" fmla="*/ 421 h 601"/>
                  <a:gd name="T68" fmla="*/ 100 w 709"/>
                  <a:gd name="T69" fmla="*/ 420 h 601"/>
                  <a:gd name="T70" fmla="*/ 88 w 709"/>
                  <a:gd name="T71" fmla="*/ 418 h 601"/>
                  <a:gd name="T72" fmla="*/ 93 w 709"/>
                  <a:gd name="T73" fmla="*/ 407 h 601"/>
                  <a:gd name="T74" fmla="*/ 179 w 709"/>
                  <a:gd name="T75" fmla="*/ 288 h 601"/>
                  <a:gd name="T76" fmla="*/ 183 w 709"/>
                  <a:gd name="T77" fmla="*/ 278 h 601"/>
                  <a:gd name="T78" fmla="*/ 173 w 709"/>
                  <a:gd name="T79" fmla="*/ 276 h 601"/>
                  <a:gd name="T80" fmla="*/ 73 w 709"/>
                  <a:gd name="T81" fmla="*/ 277 h 601"/>
                  <a:gd name="T82" fmla="*/ 62 w 709"/>
                  <a:gd name="T83" fmla="*/ 263 h 601"/>
                  <a:gd name="T84" fmla="*/ 112 w 709"/>
                  <a:gd name="T85" fmla="*/ 226 h 601"/>
                  <a:gd name="T86" fmla="*/ 210 w 709"/>
                  <a:gd name="T87" fmla="*/ 226 h 601"/>
                  <a:gd name="T88" fmla="*/ 232 w 709"/>
                  <a:gd name="T89" fmla="*/ 215 h 601"/>
                  <a:gd name="T90" fmla="*/ 287 w 709"/>
                  <a:gd name="T91" fmla="*/ 140 h 601"/>
                  <a:gd name="T92" fmla="*/ 291 w 709"/>
                  <a:gd name="T93" fmla="*/ 130 h 601"/>
                  <a:gd name="T94" fmla="*/ 281 w 709"/>
                  <a:gd name="T95" fmla="*/ 127 h 601"/>
                  <a:gd name="T96" fmla="*/ 144 w 709"/>
                  <a:gd name="T97" fmla="*/ 128 h 601"/>
                  <a:gd name="T98" fmla="*/ 134 w 709"/>
                  <a:gd name="T99" fmla="*/ 113 h 601"/>
                  <a:gd name="T100" fmla="*/ 181 w 709"/>
                  <a:gd name="T101" fmla="*/ 79 h 601"/>
                  <a:gd name="T102" fmla="*/ 318 w 709"/>
                  <a:gd name="T103" fmla="*/ 79 h 601"/>
                  <a:gd name="T104" fmla="*/ 338 w 709"/>
                  <a:gd name="T105" fmla="*/ 69 h 601"/>
                  <a:gd name="T106" fmla="*/ 381 w 709"/>
                  <a:gd name="T107" fmla="*/ 10 h 601"/>
                  <a:gd name="T108" fmla="*/ 397 w 709"/>
                  <a:gd name="T109" fmla="*/ 2 h 601"/>
                  <a:gd name="T110" fmla="*/ 525 w 709"/>
                  <a:gd name="T111" fmla="*/ 2 h 601"/>
                  <a:gd name="T112" fmla="*/ 535 w 709"/>
                  <a:gd name="T113" fmla="*/ 5 h 601"/>
                  <a:gd name="T114" fmla="*/ 531 w 709"/>
                  <a:gd name="T115" fmla="*/ 14 h 601"/>
                  <a:gd name="T116" fmla="*/ 484 w 709"/>
                  <a:gd name="T117" fmla="*/ 7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9" h="601">
                    <a:moveTo>
                      <a:pt x="484" y="79"/>
                    </a:moveTo>
                    <a:cubicBezTo>
                      <a:pt x="555" y="79"/>
                      <a:pt x="623" y="79"/>
                      <a:pt x="690" y="79"/>
                    </a:cubicBezTo>
                    <a:cubicBezTo>
                      <a:pt x="709" y="79"/>
                      <a:pt x="709" y="79"/>
                      <a:pt x="703" y="97"/>
                    </a:cubicBezTo>
                    <a:cubicBezTo>
                      <a:pt x="694" y="127"/>
                      <a:pt x="694" y="127"/>
                      <a:pt x="662" y="127"/>
                    </a:cubicBezTo>
                    <a:cubicBezTo>
                      <a:pt x="595" y="127"/>
                      <a:pt x="528" y="127"/>
                      <a:pt x="461" y="127"/>
                    </a:cubicBezTo>
                    <a:cubicBezTo>
                      <a:pt x="452" y="127"/>
                      <a:pt x="446" y="130"/>
                      <a:pt x="441" y="138"/>
                    </a:cubicBezTo>
                    <a:cubicBezTo>
                      <a:pt x="423" y="164"/>
                      <a:pt x="405" y="189"/>
                      <a:pt x="386" y="215"/>
                    </a:cubicBezTo>
                    <a:cubicBezTo>
                      <a:pt x="385" y="218"/>
                      <a:pt x="380" y="220"/>
                      <a:pt x="381" y="223"/>
                    </a:cubicBezTo>
                    <a:cubicBezTo>
                      <a:pt x="383" y="228"/>
                      <a:pt x="388" y="226"/>
                      <a:pt x="392" y="226"/>
                    </a:cubicBezTo>
                    <a:cubicBezTo>
                      <a:pt x="460" y="226"/>
                      <a:pt x="528" y="226"/>
                      <a:pt x="596" y="226"/>
                    </a:cubicBezTo>
                    <a:cubicBezTo>
                      <a:pt x="620" y="226"/>
                      <a:pt x="644" y="227"/>
                      <a:pt x="668" y="226"/>
                    </a:cubicBezTo>
                    <a:cubicBezTo>
                      <a:pt x="679" y="226"/>
                      <a:pt x="681" y="229"/>
                      <a:pt x="677" y="239"/>
                    </a:cubicBezTo>
                    <a:cubicBezTo>
                      <a:pt x="663" y="276"/>
                      <a:pt x="663" y="276"/>
                      <a:pt x="623" y="276"/>
                    </a:cubicBezTo>
                    <a:cubicBezTo>
                      <a:pt x="534" y="276"/>
                      <a:pt x="445" y="277"/>
                      <a:pt x="356" y="276"/>
                    </a:cubicBezTo>
                    <a:cubicBezTo>
                      <a:pt x="346" y="276"/>
                      <a:pt x="339" y="279"/>
                      <a:pt x="333" y="288"/>
                    </a:cubicBezTo>
                    <a:cubicBezTo>
                      <a:pt x="315" y="315"/>
                      <a:pt x="296" y="341"/>
                      <a:pt x="277" y="367"/>
                    </a:cubicBezTo>
                    <a:cubicBezTo>
                      <a:pt x="281" y="373"/>
                      <a:pt x="285" y="370"/>
                      <a:pt x="289" y="371"/>
                    </a:cubicBezTo>
                    <a:cubicBezTo>
                      <a:pt x="373" y="371"/>
                      <a:pt x="457" y="371"/>
                      <a:pt x="541" y="371"/>
                    </a:cubicBezTo>
                    <a:cubicBezTo>
                      <a:pt x="546" y="371"/>
                      <a:pt x="553" y="368"/>
                      <a:pt x="555" y="373"/>
                    </a:cubicBezTo>
                    <a:cubicBezTo>
                      <a:pt x="558" y="378"/>
                      <a:pt x="553" y="382"/>
                      <a:pt x="550" y="386"/>
                    </a:cubicBezTo>
                    <a:cubicBezTo>
                      <a:pt x="512" y="437"/>
                      <a:pt x="475" y="489"/>
                      <a:pt x="438" y="541"/>
                    </a:cubicBezTo>
                    <a:cubicBezTo>
                      <a:pt x="436" y="544"/>
                      <a:pt x="431" y="547"/>
                      <a:pt x="433" y="551"/>
                    </a:cubicBezTo>
                    <a:cubicBezTo>
                      <a:pt x="435" y="555"/>
                      <a:pt x="440" y="553"/>
                      <a:pt x="444" y="553"/>
                    </a:cubicBezTo>
                    <a:cubicBezTo>
                      <a:pt x="464" y="553"/>
                      <a:pt x="485" y="553"/>
                      <a:pt x="505" y="553"/>
                    </a:cubicBezTo>
                    <a:cubicBezTo>
                      <a:pt x="514" y="553"/>
                      <a:pt x="515" y="555"/>
                      <a:pt x="513" y="564"/>
                    </a:cubicBezTo>
                    <a:cubicBezTo>
                      <a:pt x="504" y="601"/>
                      <a:pt x="504" y="601"/>
                      <a:pt x="465" y="601"/>
                    </a:cubicBezTo>
                    <a:cubicBezTo>
                      <a:pt x="317" y="601"/>
                      <a:pt x="168" y="601"/>
                      <a:pt x="20" y="601"/>
                    </a:cubicBezTo>
                    <a:cubicBezTo>
                      <a:pt x="0" y="601"/>
                      <a:pt x="0" y="601"/>
                      <a:pt x="6" y="583"/>
                    </a:cubicBezTo>
                    <a:cubicBezTo>
                      <a:pt x="17" y="553"/>
                      <a:pt x="17" y="553"/>
                      <a:pt x="48" y="553"/>
                    </a:cubicBezTo>
                    <a:cubicBezTo>
                      <a:pt x="120" y="553"/>
                      <a:pt x="192" y="553"/>
                      <a:pt x="264" y="553"/>
                    </a:cubicBezTo>
                    <a:cubicBezTo>
                      <a:pt x="273" y="553"/>
                      <a:pt x="279" y="552"/>
                      <a:pt x="285" y="544"/>
                    </a:cubicBezTo>
                    <a:cubicBezTo>
                      <a:pt x="312" y="506"/>
                      <a:pt x="340" y="469"/>
                      <a:pt x="367" y="431"/>
                    </a:cubicBezTo>
                    <a:cubicBezTo>
                      <a:pt x="373" y="423"/>
                      <a:pt x="370" y="420"/>
                      <a:pt x="361" y="420"/>
                    </a:cubicBezTo>
                    <a:cubicBezTo>
                      <a:pt x="335" y="421"/>
                      <a:pt x="308" y="421"/>
                      <a:pt x="282" y="421"/>
                    </a:cubicBezTo>
                    <a:cubicBezTo>
                      <a:pt x="221" y="421"/>
                      <a:pt x="161" y="421"/>
                      <a:pt x="100" y="420"/>
                    </a:cubicBezTo>
                    <a:cubicBezTo>
                      <a:pt x="96" y="420"/>
                      <a:pt x="90" y="423"/>
                      <a:pt x="88" y="418"/>
                    </a:cubicBezTo>
                    <a:cubicBezTo>
                      <a:pt x="85" y="414"/>
                      <a:pt x="90" y="410"/>
                      <a:pt x="93" y="407"/>
                    </a:cubicBezTo>
                    <a:cubicBezTo>
                      <a:pt x="122" y="367"/>
                      <a:pt x="150" y="328"/>
                      <a:pt x="179" y="288"/>
                    </a:cubicBezTo>
                    <a:cubicBezTo>
                      <a:pt x="181" y="285"/>
                      <a:pt x="186" y="282"/>
                      <a:pt x="183" y="278"/>
                    </a:cubicBezTo>
                    <a:cubicBezTo>
                      <a:pt x="181" y="275"/>
                      <a:pt x="177" y="276"/>
                      <a:pt x="173" y="276"/>
                    </a:cubicBezTo>
                    <a:cubicBezTo>
                      <a:pt x="140" y="276"/>
                      <a:pt x="106" y="276"/>
                      <a:pt x="73" y="277"/>
                    </a:cubicBezTo>
                    <a:cubicBezTo>
                      <a:pt x="62" y="277"/>
                      <a:pt x="58" y="275"/>
                      <a:pt x="62" y="263"/>
                    </a:cubicBezTo>
                    <a:cubicBezTo>
                      <a:pt x="74" y="226"/>
                      <a:pt x="74" y="226"/>
                      <a:pt x="112" y="226"/>
                    </a:cubicBezTo>
                    <a:cubicBezTo>
                      <a:pt x="145" y="226"/>
                      <a:pt x="177" y="226"/>
                      <a:pt x="210" y="226"/>
                    </a:cubicBezTo>
                    <a:cubicBezTo>
                      <a:pt x="220" y="227"/>
                      <a:pt x="227" y="223"/>
                      <a:pt x="232" y="215"/>
                    </a:cubicBezTo>
                    <a:cubicBezTo>
                      <a:pt x="250" y="190"/>
                      <a:pt x="269" y="165"/>
                      <a:pt x="287" y="140"/>
                    </a:cubicBezTo>
                    <a:cubicBezTo>
                      <a:pt x="289" y="137"/>
                      <a:pt x="293" y="134"/>
                      <a:pt x="291" y="130"/>
                    </a:cubicBezTo>
                    <a:cubicBezTo>
                      <a:pt x="290" y="125"/>
                      <a:pt x="284" y="127"/>
                      <a:pt x="281" y="127"/>
                    </a:cubicBezTo>
                    <a:cubicBezTo>
                      <a:pt x="235" y="127"/>
                      <a:pt x="190" y="127"/>
                      <a:pt x="144" y="128"/>
                    </a:cubicBezTo>
                    <a:cubicBezTo>
                      <a:pt x="132" y="128"/>
                      <a:pt x="130" y="125"/>
                      <a:pt x="134" y="113"/>
                    </a:cubicBezTo>
                    <a:cubicBezTo>
                      <a:pt x="145" y="79"/>
                      <a:pt x="145" y="79"/>
                      <a:pt x="181" y="79"/>
                    </a:cubicBezTo>
                    <a:cubicBezTo>
                      <a:pt x="226" y="79"/>
                      <a:pt x="272" y="79"/>
                      <a:pt x="318" y="79"/>
                    </a:cubicBezTo>
                    <a:cubicBezTo>
                      <a:pt x="328" y="79"/>
                      <a:pt x="333" y="77"/>
                      <a:pt x="338" y="69"/>
                    </a:cubicBezTo>
                    <a:cubicBezTo>
                      <a:pt x="352" y="49"/>
                      <a:pt x="367" y="30"/>
                      <a:pt x="381" y="10"/>
                    </a:cubicBezTo>
                    <a:cubicBezTo>
                      <a:pt x="385" y="4"/>
                      <a:pt x="390" y="1"/>
                      <a:pt x="397" y="2"/>
                    </a:cubicBezTo>
                    <a:cubicBezTo>
                      <a:pt x="440" y="2"/>
                      <a:pt x="482" y="2"/>
                      <a:pt x="525" y="2"/>
                    </a:cubicBezTo>
                    <a:cubicBezTo>
                      <a:pt x="528" y="2"/>
                      <a:pt x="533" y="0"/>
                      <a:pt x="535" y="5"/>
                    </a:cubicBezTo>
                    <a:cubicBezTo>
                      <a:pt x="537" y="8"/>
                      <a:pt x="533" y="11"/>
                      <a:pt x="531" y="14"/>
                    </a:cubicBezTo>
                    <a:cubicBezTo>
                      <a:pt x="516" y="35"/>
                      <a:pt x="501" y="56"/>
                      <a:pt x="484" y="79"/>
                    </a:cubicBezTo>
                    <a:close/>
                  </a:path>
                </a:pathLst>
              </a:custGeom>
              <a:solidFill>
                <a:srgbClr val="62C9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20"/>
              <p:cNvSpPr>
                <a:spLocks/>
              </p:cNvSpPr>
              <p:nvPr/>
            </p:nvSpPr>
            <p:spPr bwMode="auto">
              <a:xfrm>
                <a:off x="7673348" y="1609725"/>
                <a:ext cx="1014413" cy="1651000"/>
              </a:xfrm>
              <a:custGeom>
                <a:avLst/>
                <a:gdLst>
                  <a:gd name="T0" fmla="*/ 103 w 270"/>
                  <a:gd name="T1" fmla="*/ 165 h 439"/>
                  <a:gd name="T2" fmla="*/ 103 w 270"/>
                  <a:gd name="T3" fmla="*/ 162 h 439"/>
                  <a:gd name="T4" fmla="*/ 109 w 270"/>
                  <a:gd name="T5" fmla="*/ 150 h 439"/>
                  <a:gd name="T6" fmla="*/ 109 w 270"/>
                  <a:gd name="T7" fmla="*/ 147 h 439"/>
                  <a:gd name="T8" fmla="*/ 112 w 270"/>
                  <a:gd name="T9" fmla="*/ 138 h 439"/>
                  <a:gd name="T10" fmla="*/ 112 w 270"/>
                  <a:gd name="T11" fmla="*/ 138 h 439"/>
                  <a:gd name="T12" fmla="*/ 115 w 270"/>
                  <a:gd name="T13" fmla="*/ 135 h 439"/>
                  <a:gd name="T14" fmla="*/ 115 w 270"/>
                  <a:gd name="T15" fmla="*/ 132 h 439"/>
                  <a:gd name="T16" fmla="*/ 120 w 270"/>
                  <a:gd name="T17" fmla="*/ 120 h 439"/>
                  <a:gd name="T18" fmla="*/ 121 w 270"/>
                  <a:gd name="T19" fmla="*/ 117 h 439"/>
                  <a:gd name="T20" fmla="*/ 127 w 270"/>
                  <a:gd name="T21" fmla="*/ 102 h 439"/>
                  <a:gd name="T22" fmla="*/ 127 w 270"/>
                  <a:gd name="T23" fmla="*/ 102 h 439"/>
                  <a:gd name="T24" fmla="*/ 132 w 270"/>
                  <a:gd name="T25" fmla="*/ 90 h 439"/>
                  <a:gd name="T26" fmla="*/ 133 w 270"/>
                  <a:gd name="T27" fmla="*/ 84 h 439"/>
                  <a:gd name="T28" fmla="*/ 138 w 270"/>
                  <a:gd name="T29" fmla="*/ 72 h 439"/>
                  <a:gd name="T30" fmla="*/ 139 w 270"/>
                  <a:gd name="T31" fmla="*/ 69 h 439"/>
                  <a:gd name="T32" fmla="*/ 143 w 270"/>
                  <a:gd name="T33" fmla="*/ 60 h 439"/>
                  <a:gd name="T34" fmla="*/ 145 w 270"/>
                  <a:gd name="T35" fmla="*/ 51 h 439"/>
                  <a:gd name="T36" fmla="*/ 149 w 270"/>
                  <a:gd name="T37" fmla="*/ 42 h 439"/>
                  <a:gd name="T38" fmla="*/ 151 w 270"/>
                  <a:gd name="T39" fmla="*/ 36 h 439"/>
                  <a:gd name="T40" fmla="*/ 157 w 270"/>
                  <a:gd name="T41" fmla="*/ 24 h 439"/>
                  <a:gd name="T42" fmla="*/ 157 w 270"/>
                  <a:gd name="T43" fmla="*/ 21 h 439"/>
                  <a:gd name="T44" fmla="*/ 161 w 270"/>
                  <a:gd name="T45" fmla="*/ 12 h 439"/>
                  <a:gd name="T46" fmla="*/ 181 w 270"/>
                  <a:gd name="T47" fmla="*/ 0 h 439"/>
                  <a:gd name="T48" fmla="*/ 254 w 270"/>
                  <a:gd name="T49" fmla="*/ 0 h 439"/>
                  <a:gd name="T50" fmla="*/ 265 w 270"/>
                  <a:gd name="T51" fmla="*/ 15 h 439"/>
                  <a:gd name="T52" fmla="*/ 208 w 270"/>
                  <a:gd name="T53" fmla="*/ 164 h 439"/>
                  <a:gd name="T54" fmla="*/ 109 w 270"/>
                  <a:gd name="T55" fmla="*/ 428 h 439"/>
                  <a:gd name="T56" fmla="*/ 100 w 270"/>
                  <a:gd name="T57" fmla="*/ 439 h 439"/>
                  <a:gd name="T58" fmla="*/ 16 w 270"/>
                  <a:gd name="T59" fmla="*/ 438 h 439"/>
                  <a:gd name="T60" fmla="*/ 5 w 270"/>
                  <a:gd name="T61" fmla="*/ 423 h 439"/>
                  <a:gd name="T62" fmla="*/ 54 w 270"/>
                  <a:gd name="T63" fmla="*/ 294 h 439"/>
                  <a:gd name="T64" fmla="*/ 55 w 270"/>
                  <a:gd name="T65" fmla="*/ 288 h 439"/>
                  <a:gd name="T66" fmla="*/ 61 w 270"/>
                  <a:gd name="T67" fmla="*/ 276 h 439"/>
                  <a:gd name="T68" fmla="*/ 61 w 270"/>
                  <a:gd name="T69" fmla="*/ 273 h 439"/>
                  <a:gd name="T70" fmla="*/ 67 w 270"/>
                  <a:gd name="T71" fmla="*/ 258 h 439"/>
                  <a:gd name="T72" fmla="*/ 67 w 270"/>
                  <a:gd name="T73" fmla="*/ 258 h 439"/>
                  <a:gd name="T74" fmla="*/ 72 w 270"/>
                  <a:gd name="T75" fmla="*/ 246 h 439"/>
                  <a:gd name="T76" fmla="*/ 73 w 270"/>
                  <a:gd name="T77" fmla="*/ 243 h 439"/>
                  <a:gd name="T78" fmla="*/ 79 w 270"/>
                  <a:gd name="T79" fmla="*/ 228 h 439"/>
                  <a:gd name="T80" fmla="*/ 79 w 270"/>
                  <a:gd name="T81" fmla="*/ 226 h 439"/>
                  <a:gd name="T82" fmla="*/ 85 w 270"/>
                  <a:gd name="T83" fmla="*/ 210 h 439"/>
                  <a:gd name="T84" fmla="*/ 85 w 270"/>
                  <a:gd name="T85" fmla="*/ 210 h 439"/>
                  <a:gd name="T86" fmla="*/ 91 w 270"/>
                  <a:gd name="T87" fmla="*/ 198 h 439"/>
                  <a:gd name="T88" fmla="*/ 91 w 270"/>
                  <a:gd name="T89" fmla="*/ 195 h 439"/>
                  <a:gd name="T90" fmla="*/ 97 w 270"/>
                  <a:gd name="T91" fmla="*/ 180 h 439"/>
                  <a:gd name="T92" fmla="*/ 97 w 270"/>
                  <a:gd name="T93" fmla="*/ 180 h 439"/>
                  <a:gd name="T94" fmla="*/ 103 w 270"/>
                  <a:gd name="T95" fmla="*/ 165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0" h="439">
                    <a:moveTo>
                      <a:pt x="103" y="165"/>
                    </a:moveTo>
                    <a:cubicBezTo>
                      <a:pt x="103" y="164"/>
                      <a:pt x="103" y="163"/>
                      <a:pt x="103" y="162"/>
                    </a:cubicBezTo>
                    <a:cubicBezTo>
                      <a:pt x="107" y="159"/>
                      <a:pt x="109" y="155"/>
                      <a:pt x="109" y="150"/>
                    </a:cubicBezTo>
                    <a:cubicBezTo>
                      <a:pt x="109" y="149"/>
                      <a:pt x="109" y="148"/>
                      <a:pt x="109" y="147"/>
                    </a:cubicBezTo>
                    <a:cubicBezTo>
                      <a:pt x="112" y="145"/>
                      <a:pt x="113" y="142"/>
                      <a:pt x="112" y="138"/>
                    </a:cubicBezTo>
                    <a:cubicBezTo>
                      <a:pt x="112" y="138"/>
                      <a:pt x="112" y="138"/>
                      <a:pt x="112" y="138"/>
                    </a:cubicBezTo>
                    <a:cubicBezTo>
                      <a:pt x="113" y="137"/>
                      <a:pt x="114" y="136"/>
                      <a:pt x="115" y="135"/>
                    </a:cubicBezTo>
                    <a:cubicBezTo>
                      <a:pt x="115" y="134"/>
                      <a:pt x="115" y="133"/>
                      <a:pt x="115" y="132"/>
                    </a:cubicBezTo>
                    <a:cubicBezTo>
                      <a:pt x="118" y="129"/>
                      <a:pt x="120" y="125"/>
                      <a:pt x="120" y="120"/>
                    </a:cubicBezTo>
                    <a:cubicBezTo>
                      <a:pt x="121" y="119"/>
                      <a:pt x="121" y="118"/>
                      <a:pt x="121" y="117"/>
                    </a:cubicBezTo>
                    <a:cubicBezTo>
                      <a:pt x="124" y="112"/>
                      <a:pt x="126" y="108"/>
                      <a:pt x="127" y="102"/>
                    </a:cubicBezTo>
                    <a:cubicBezTo>
                      <a:pt x="127" y="102"/>
                      <a:pt x="127" y="102"/>
                      <a:pt x="127" y="102"/>
                    </a:cubicBezTo>
                    <a:cubicBezTo>
                      <a:pt x="130" y="99"/>
                      <a:pt x="131" y="94"/>
                      <a:pt x="132" y="90"/>
                    </a:cubicBezTo>
                    <a:cubicBezTo>
                      <a:pt x="132" y="88"/>
                      <a:pt x="133" y="86"/>
                      <a:pt x="133" y="84"/>
                    </a:cubicBezTo>
                    <a:cubicBezTo>
                      <a:pt x="136" y="81"/>
                      <a:pt x="139" y="77"/>
                      <a:pt x="138" y="72"/>
                    </a:cubicBezTo>
                    <a:cubicBezTo>
                      <a:pt x="139" y="71"/>
                      <a:pt x="139" y="70"/>
                      <a:pt x="139" y="69"/>
                    </a:cubicBezTo>
                    <a:cubicBezTo>
                      <a:pt x="142" y="67"/>
                      <a:pt x="142" y="63"/>
                      <a:pt x="143" y="60"/>
                    </a:cubicBezTo>
                    <a:cubicBezTo>
                      <a:pt x="145" y="58"/>
                      <a:pt x="145" y="54"/>
                      <a:pt x="145" y="51"/>
                    </a:cubicBezTo>
                    <a:cubicBezTo>
                      <a:pt x="148" y="49"/>
                      <a:pt x="148" y="45"/>
                      <a:pt x="149" y="42"/>
                    </a:cubicBezTo>
                    <a:cubicBezTo>
                      <a:pt x="150" y="40"/>
                      <a:pt x="151" y="38"/>
                      <a:pt x="151" y="36"/>
                    </a:cubicBezTo>
                    <a:cubicBezTo>
                      <a:pt x="154" y="33"/>
                      <a:pt x="157" y="29"/>
                      <a:pt x="157" y="24"/>
                    </a:cubicBezTo>
                    <a:cubicBezTo>
                      <a:pt x="157" y="23"/>
                      <a:pt x="157" y="22"/>
                      <a:pt x="157" y="21"/>
                    </a:cubicBezTo>
                    <a:cubicBezTo>
                      <a:pt x="158" y="18"/>
                      <a:pt x="160" y="15"/>
                      <a:pt x="161" y="12"/>
                    </a:cubicBezTo>
                    <a:cubicBezTo>
                      <a:pt x="164" y="3"/>
                      <a:pt x="171" y="0"/>
                      <a:pt x="181" y="0"/>
                    </a:cubicBezTo>
                    <a:cubicBezTo>
                      <a:pt x="205" y="1"/>
                      <a:pt x="229" y="1"/>
                      <a:pt x="254" y="0"/>
                    </a:cubicBezTo>
                    <a:cubicBezTo>
                      <a:pt x="267" y="0"/>
                      <a:pt x="270" y="3"/>
                      <a:pt x="265" y="15"/>
                    </a:cubicBezTo>
                    <a:cubicBezTo>
                      <a:pt x="246" y="65"/>
                      <a:pt x="227" y="115"/>
                      <a:pt x="208" y="164"/>
                    </a:cubicBezTo>
                    <a:cubicBezTo>
                      <a:pt x="175" y="252"/>
                      <a:pt x="142" y="340"/>
                      <a:pt x="109" y="428"/>
                    </a:cubicBezTo>
                    <a:cubicBezTo>
                      <a:pt x="107" y="433"/>
                      <a:pt x="106" y="438"/>
                      <a:pt x="100" y="439"/>
                    </a:cubicBezTo>
                    <a:cubicBezTo>
                      <a:pt x="72" y="439"/>
                      <a:pt x="44" y="438"/>
                      <a:pt x="16" y="438"/>
                    </a:cubicBezTo>
                    <a:cubicBezTo>
                      <a:pt x="3" y="439"/>
                      <a:pt x="0" y="437"/>
                      <a:pt x="5" y="423"/>
                    </a:cubicBezTo>
                    <a:cubicBezTo>
                      <a:pt x="22" y="380"/>
                      <a:pt x="38" y="337"/>
                      <a:pt x="54" y="294"/>
                    </a:cubicBezTo>
                    <a:cubicBezTo>
                      <a:pt x="55" y="292"/>
                      <a:pt x="55" y="290"/>
                      <a:pt x="55" y="288"/>
                    </a:cubicBezTo>
                    <a:cubicBezTo>
                      <a:pt x="58" y="285"/>
                      <a:pt x="60" y="281"/>
                      <a:pt x="61" y="276"/>
                    </a:cubicBezTo>
                    <a:cubicBezTo>
                      <a:pt x="61" y="275"/>
                      <a:pt x="61" y="274"/>
                      <a:pt x="61" y="273"/>
                    </a:cubicBezTo>
                    <a:cubicBezTo>
                      <a:pt x="65" y="269"/>
                      <a:pt x="67" y="264"/>
                      <a:pt x="67" y="258"/>
                    </a:cubicBezTo>
                    <a:cubicBezTo>
                      <a:pt x="67" y="258"/>
                      <a:pt x="67" y="258"/>
                      <a:pt x="67" y="258"/>
                    </a:cubicBezTo>
                    <a:cubicBezTo>
                      <a:pt x="70" y="255"/>
                      <a:pt x="72" y="251"/>
                      <a:pt x="72" y="246"/>
                    </a:cubicBezTo>
                    <a:cubicBezTo>
                      <a:pt x="73" y="245"/>
                      <a:pt x="73" y="244"/>
                      <a:pt x="73" y="243"/>
                    </a:cubicBezTo>
                    <a:cubicBezTo>
                      <a:pt x="76" y="239"/>
                      <a:pt x="78" y="234"/>
                      <a:pt x="79" y="228"/>
                    </a:cubicBezTo>
                    <a:cubicBezTo>
                      <a:pt x="79" y="227"/>
                      <a:pt x="79" y="226"/>
                      <a:pt x="79" y="226"/>
                    </a:cubicBezTo>
                    <a:cubicBezTo>
                      <a:pt x="83" y="221"/>
                      <a:pt x="85" y="216"/>
                      <a:pt x="85" y="210"/>
                    </a:cubicBezTo>
                    <a:cubicBezTo>
                      <a:pt x="85" y="210"/>
                      <a:pt x="85" y="210"/>
                      <a:pt x="85" y="210"/>
                    </a:cubicBezTo>
                    <a:cubicBezTo>
                      <a:pt x="89" y="207"/>
                      <a:pt x="90" y="203"/>
                      <a:pt x="91" y="198"/>
                    </a:cubicBezTo>
                    <a:cubicBezTo>
                      <a:pt x="91" y="197"/>
                      <a:pt x="91" y="196"/>
                      <a:pt x="91" y="195"/>
                    </a:cubicBezTo>
                    <a:cubicBezTo>
                      <a:pt x="94" y="191"/>
                      <a:pt x="96" y="186"/>
                      <a:pt x="97" y="180"/>
                    </a:cubicBezTo>
                    <a:cubicBezTo>
                      <a:pt x="97" y="180"/>
                      <a:pt x="97" y="180"/>
                      <a:pt x="97" y="180"/>
                    </a:cubicBezTo>
                    <a:cubicBezTo>
                      <a:pt x="101" y="176"/>
                      <a:pt x="102" y="170"/>
                      <a:pt x="103" y="165"/>
                    </a:cubicBezTo>
                    <a:close/>
                  </a:path>
                </a:pathLst>
              </a:custGeom>
              <a:solidFill>
                <a:srgbClr val="61C8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21"/>
              <p:cNvSpPr>
                <a:spLocks/>
              </p:cNvSpPr>
              <p:nvPr/>
            </p:nvSpPr>
            <p:spPr bwMode="auto">
              <a:xfrm>
                <a:off x="5939798" y="1604963"/>
                <a:ext cx="882650" cy="1655763"/>
              </a:xfrm>
              <a:custGeom>
                <a:avLst/>
                <a:gdLst>
                  <a:gd name="T0" fmla="*/ 175 w 235"/>
                  <a:gd name="T1" fmla="*/ 211 h 440"/>
                  <a:gd name="T2" fmla="*/ 175 w 235"/>
                  <a:gd name="T3" fmla="*/ 214 h 440"/>
                  <a:gd name="T4" fmla="*/ 169 w 235"/>
                  <a:gd name="T5" fmla="*/ 229 h 440"/>
                  <a:gd name="T6" fmla="*/ 169 w 235"/>
                  <a:gd name="T7" fmla="*/ 232 h 440"/>
                  <a:gd name="T8" fmla="*/ 164 w 235"/>
                  <a:gd name="T9" fmla="*/ 247 h 440"/>
                  <a:gd name="T10" fmla="*/ 163 w 235"/>
                  <a:gd name="T11" fmla="*/ 253 h 440"/>
                  <a:gd name="T12" fmla="*/ 157 w 235"/>
                  <a:gd name="T13" fmla="*/ 271 h 440"/>
                  <a:gd name="T14" fmla="*/ 157 w 235"/>
                  <a:gd name="T15" fmla="*/ 274 h 440"/>
                  <a:gd name="T16" fmla="*/ 151 w 235"/>
                  <a:gd name="T17" fmla="*/ 289 h 440"/>
                  <a:gd name="T18" fmla="*/ 151 w 235"/>
                  <a:gd name="T19" fmla="*/ 294 h 440"/>
                  <a:gd name="T20" fmla="*/ 146 w 235"/>
                  <a:gd name="T21" fmla="*/ 307 h 440"/>
                  <a:gd name="T22" fmla="*/ 145 w 235"/>
                  <a:gd name="T23" fmla="*/ 313 h 440"/>
                  <a:gd name="T24" fmla="*/ 139 w 235"/>
                  <a:gd name="T25" fmla="*/ 331 h 440"/>
                  <a:gd name="T26" fmla="*/ 139 w 235"/>
                  <a:gd name="T27" fmla="*/ 333 h 440"/>
                  <a:gd name="T28" fmla="*/ 136 w 235"/>
                  <a:gd name="T29" fmla="*/ 343 h 440"/>
                  <a:gd name="T30" fmla="*/ 133 w 235"/>
                  <a:gd name="T31" fmla="*/ 352 h 440"/>
                  <a:gd name="T32" fmla="*/ 128 w 235"/>
                  <a:gd name="T33" fmla="*/ 367 h 440"/>
                  <a:gd name="T34" fmla="*/ 127 w 235"/>
                  <a:gd name="T35" fmla="*/ 373 h 440"/>
                  <a:gd name="T36" fmla="*/ 123 w 235"/>
                  <a:gd name="T37" fmla="*/ 385 h 440"/>
                  <a:gd name="T38" fmla="*/ 124 w 235"/>
                  <a:gd name="T39" fmla="*/ 385 h 440"/>
                  <a:gd name="T40" fmla="*/ 122 w 235"/>
                  <a:gd name="T41" fmla="*/ 388 h 440"/>
                  <a:gd name="T42" fmla="*/ 121 w 235"/>
                  <a:gd name="T43" fmla="*/ 393 h 440"/>
                  <a:gd name="T44" fmla="*/ 115 w 235"/>
                  <a:gd name="T45" fmla="*/ 409 h 440"/>
                  <a:gd name="T46" fmla="*/ 115 w 235"/>
                  <a:gd name="T47" fmla="*/ 412 h 440"/>
                  <a:gd name="T48" fmla="*/ 109 w 235"/>
                  <a:gd name="T49" fmla="*/ 433 h 440"/>
                  <a:gd name="T50" fmla="*/ 100 w 235"/>
                  <a:gd name="T51" fmla="*/ 440 h 440"/>
                  <a:gd name="T52" fmla="*/ 10 w 235"/>
                  <a:gd name="T53" fmla="*/ 440 h 440"/>
                  <a:gd name="T54" fmla="*/ 5 w 235"/>
                  <a:gd name="T55" fmla="*/ 427 h 440"/>
                  <a:gd name="T56" fmla="*/ 50 w 235"/>
                  <a:gd name="T57" fmla="*/ 277 h 440"/>
                  <a:gd name="T58" fmla="*/ 128 w 235"/>
                  <a:gd name="T59" fmla="*/ 18 h 440"/>
                  <a:gd name="T60" fmla="*/ 150 w 235"/>
                  <a:gd name="T61" fmla="*/ 1 h 440"/>
                  <a:gd name="T62" fmla="*/ 223 w 235"/>
                  <a:gd name="T63" fmla="*/ 1 h 440"/>
                  <a:gd name="T64" fmla="*/ 235 w 235"/>
                  <a:gd name="T65" fmla="*/ 1 h 440"/>
                  <a:gd name="T66" fmla="*/ 235 w 235"/>
                  <a:gd name="T67" fmla="*/ 1 h 440"/>
                  <a:gd name="T68" fmla="*/ 235 w 235"/>
                  <a:gd name="T69" fmla="*/ 13 h 440"/>
                  <a:gd name="T70" fmla="*/ 235 w 235"/>
                  <a:gd name="T71" fmla="*/ 13 h 440"/>
                  <a:gd name="T72" fmla="*/ 229 w 235"/>
                  <a:gd name="T73" fmla="*/ 31 h 440"/>
                  <a:gd name="T74" fmla="*/ 229 w 235"/>
                  <a:gd name="T75" fmla="*/ 34 h 440"/>
                  <a:gd name="T76" fmla="*/ 223 w 235"/>
                  <a:gd name="T77" fmla="*/ 49 h 440"/>
                  <a:gd name="T78" fmla="*/ 223 w 235"/>
                  <a:gd name="T79" fmla="*/ 54 h 440"/>
                  <a:gd name="T80" fmla="*/ 218 w 235"/>
                  <a:gd name="T81" fmla="*/ 67 h 440"/>
                  <a:gd name="T82" fmla="*/ 217 w 235"/>
                  <a:gd name="T83" fmla="*/ 73 h 440"/>
                  <a:gd name="T84" fmla="*/ 212 w 235"/>
                  <a:gd name="T85" fmla="*/ 88 h 440"/>
                  <a:gd name="T86" fmla="*/ 211 w 235"/>
                  <a:gd name="T87" fmla="*/ 94 h 440"/>
                  <a:gd name="T88" fmla="*/ 208 w 235"/>
                  <a:gd name="T89" fmla="*/ 103 h 440"/>
                  <a:gd name="T90" fmla="*/ 206 w 235"/>
                  <a:gd name="T91" fmla="*/ 109 h 440"/>
                  <a:gd name="T92" fmla="*/ 200 w 235"/>
                  <a:gd name="T93" fmla="*/ 127 h 440"/>
                  <a:gd name="T94" fmla="*/ 199 w 235"/>
                  <a:gd name="T95" fmla="*/ 133 h 440"/>
                  <a:gd name="T96" fmla="*/ 193 w 235"/>
                  <a:gd name="T97" fmla="*/ 151 h 440"/>
                  <a:gd name="T98" fmla="*/ 193 w 235"/>
                  <a:gd name="T99" fmla="*/ 151 h 440"/>
                  <a:gd name="T100" fmla="*/ 187 w 235"/>
                  <a:gd name="T101" fmla="*/ 169 h 440"/>
                  <a:gd name="T102" fmla="*/ 187 w 235"/>
                  <a:gd name="T103" fmla="*/ 174 h 440"/>
                  <a:gd name="T104" fmla="*/ 182 w 235"/>
                  <a:gd name="T105" fmla="*/ 187 h 440"/>
                  <a:gd name="T106" fmla="*/ 181 w 235"/>
                  <a:gd name="T107" fmla="*/ 193 h 440"/>
                  <a:gd name="T108" fmla="*/ 175 w 235"/>
                  <a:gd name="T109" fmla="*/ 21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5" h="440">
                    <a:moveTo>
                      <a:pt x="175" y="211"/>
                    </a:moveTo>
                    <a:cubicBezTo>
                      <a:pt x="175" y="212"/>
                      <a:pt x="175" y="213"/>
                      <a:pt x="175" y="214"/>
                    </a:cubicBezTo>
                    <a:cubicBezTo>
                      <a:pt x="171" y="218"/>
                      <a:pt x="170" y="223"/>
                      <a:pt x="169" y="229"/>
                    </a:cubicBezTo>
                    <a:cubicBezTo>
                      <a:pt x="169" y="230"/>
                      <a:pt x="169" y="231"/>
                      <a:pt x="169" y="232"/>
                    </a:cubicBezTo>
                    <a:cubicBezTo>
                      <a:pt x="166" y="236"/>
                      <a:pt x="164" y="242"/>
                      <a:pt x="164" y="247"/>
                    </a:cubicBezTo>
                    <a:cubicBezTo>
                      <a:pt x="163" y="249"/>
                      <a:pt x="163" y="251"/>
                      <a:pt x="163" y="253"/>
                    </a:cubicBezTo>
                    <a:cubicBezTo>
                      <a:pt x="159" y="258"/>
                      <a:pt x="157" y="264"/>
                      <a:pt x="157" y="271"/>
                    </a:cubicBezTo>
                    <a:cubicBezTo>
                      <a:pt x="157" y="272"/>
                      <a:pt x="157" y="273"/>
                      <a:pt x="157" y="274"/>
                    </a:cubicBezTo>
                    <a:cubicBezTo>
                      <a:pt x="154" y="278"/>
                      <a:pt x="152" y="283"/>
                      <a:pt x="151" y="289"/>
                    </a:cubicBezTo>
                    <a:cubicBezTo>
                      <a:pt x="151" y="291"/>
                      <a:pt x="151" y="293"/>
                      <a:pt x="151" y="294"/>
                    </a:cubicBezTo>
                    <a:cubicBezTo>
                      <a:pt x="147" y="298"/>
                      <a:pt x="146" y="302"/>
                      <a:pt x="146" y="307"/>
                    </a:cubicBezTo>
                    <a:cubicBezTo>
                      <a:pt x="145" y="309"/>
                      <a:pt x="145" y="311"/>
                      <a:pt x="145" y="313"/>
                    </a:cubicBezTo>
                    <a:cubicBezTo>
                      <a:pt x="141" y="318"/>
                      <a:pt x="139" y="324"/>
                      <a:pt x="139" y="331"/>
                    </a:cubicBezTo>
                    <a:cubicBezTo>
                      <a:pt x="139" y="332"/>
                      <a:pt x="139" y="333"/>
                      <a:pt x="139" y="333"/>
                    </a:cubicBezTo>
                    <a:cubicBezTo>
                      <a:pt x="136" y="336"/>
                      <a:pt x="136" y="339"/>
                      <a:pt x="136" y="343"/>
                    </a:cubicBezTo>
                    <a:cubicBezTo>
                      <a:pt x="133" y="345"/>
                      <a:pt x="133" y="349"/>
                      <a:pt x="133" y="352"/>
                    </a:cubicBezTo>
                    <a:cubicBezTo>
                      <a:pt x="130" y="356"/>
                      <a:pt x="128" y="362"/>
                      <a:pt x="128" y="367"/>
                    </a:cubicBezTo>
                    <a:cubicBezTo>
                      <a:pt x="127" y="369"/>
                      <a:pt x="127" y="371"/>
                      <a:pt x="127" y="373"/>
                    </a:cubicBezTo>
                    <a:cubicBezTo>
                      <a:pt x="123" y="376"/>
                      <a:pt x="123" y="380"/>
                      <a:pt x="123" y="385"/>
                    </a:cubicBezTo>
                    <a:cubicBezTo>
                      <a:pt x="123" y="385"/>
                      <a:pt x="124" y="385"/>
                      <a:pt x="124" y="385"/>
                    </a:cubicBezTo>
                    <a:cubicBezTo>
                      <a:pt x="123" y="386"/>
                      <a:pt x="122" y="387"/>
                      <a:pt x="122" y="388"/>
                    </a:cubicBezTo>
                    <a:cubicBezTo>
                      <a:pt x="121" y="390"/>
                      <a:pt x="121" y="392"/>
                      <a:pt x="121" y="393"/>
                    </a:cubicBezTo>
                    <a:cubicBezTo>
                      <a:pt x="117" y="398"/>
                      <a:pt x="116" y="403"/>
                      <a:pt x="115" y="409"/>
                    </a:cubicBezTo>
                    <a:cubicBezTo>
                      <a:pt x="115" y="410"/>
                      <a:pt x="115" y="411"/>
                      <a:pt x="115" y="412"/>
                    </a:cubicBezTo>
                    <a:cubicBezTo>
                      <a:pt x="111" y="418"/>
                      <a:pt x="109" y="425"/>
                      <a:pt x="109" y="433"/>
                    </a:cubicBezTo>
                    <a:cubicBezTo>
                      <a:pt x="108" y="438"/>
                      <a:pt x="104" y="439"/>
                      <a:pt x="100" y="440"/>
                    </a:cubicBezTo>
                    <a:cubicBezTo>
                      <a:pt x="70" y="440"/>
                      <a:pt x="40" y="440"/>
                      <a:pt x="10" y="440"/>
                    </a:cubicBezTo>
                    <a:cubicBezTo>
                      <a:pt x="0" y="439"/>
                      <a:pt x="4" y="433"/>
                      <a:pt x="5" y="427"/>
                    </a:cubicBezTo>
                    <a:cubicBezTo>
                      <a:pt x="20" y="377"/>
                      <a:pt x="35" y="327"/>
                      <a:pt x="50" y="277"/>
                    </a:cubicBezTo>
                    <a:cubicBezTo>
                      <a:pt x="76" y="191"/>
                      <a:pt x="102" y="104"/>
                      <a:pt x="128" y="18"/>
                    </a:cubicBezTo>
                    <a:cubicBezTo>
                      <a:pt x="131" y="5"/>
                      <a:pt x="137" y="0"/>
                      <a:pt x="150" y="1"/>
                    </a:cubicBezTo>
                    <a:cubicBezTo>
                      <a:pt x="175" y="2"/>
                      <a:pt x="199" y="1"/>
                      <a:pt x="223" y="1"/>
                    </a:cubicBezTo>
                    <a:cubicBezTo>
                      <a:pt x="227" y="1"/>
                      <a:pt x="231" y="1"/>
                      <a:pt x="235" y="1"/>
                    </a:cubicBezTo>
                    <a:cubicBezTo>
                      <a:pt x="235" y="1"/>
                      <a:pt x="235" y="1"/>
                      <a:pt x="235" y="1"/>
                    </a:cubicBezTo>
                    <a:cubicBezTo>
                      <a:pt x="235" y="5"/>
                      <a:pt x="235" y="9"/>
                      <a:pt x="235" y="13"/>
                    </a:cubicBezTo>
                    <a:cubicBezTo>
                      <a:pt x="235" y="13"/>
                      <a:pt x="235" y="13"/>
                      <a:pt x="235" y="13"/>
                    </a:cubicBezTo>
                    <a:cubicBezTo>
                      <a:pt x="231" y="18"/>
                      <a:pt x="229" y="24"/>
                      <a:pt x="229" y="31"/>
                    </a:cubicBezTo>
                    <a:cubicBezTo>
                      <a:pt x="229" y="32"/>
                      <a:pt x="229" y="33"/>
                      <a:pt x="229" y="34"/>
                    </a:cubicBezTo>
                    <a:cubicBezTo>
                      <a:pt x="226" y="38"/>
                      <a:pt x="224" y="43"/>
                      <a:pt x="223" y="49"/>
                    </a:cubicBezTo>
                    <a:cubicBezTo>
                      <a:pt x="223" y="51"/>
                      <a:pt x="223" y="53"/>
                      <a:pt x="223" y="54"/>
                    </a:cubicBezTo>
                    <a:cubicBezTo>
                      <a:pt x="219" y="58"/>
                      <a:pt x="218" y="62"/>
                      <a:pt x="218" y="67"/>
                    </a:cubicBezTo>
                    <a:cubicBezTo>
                      <a:pt x="218" y="69"/>
                      <a:pt x="217" y="71"/>
                      <a:pt x="217" y="73"/>
                    </a:cubicBezTo>
                    <a:cubicBezTo>
                      <a:pt x="213" y="77"/>
                      <a:pt x="212" y="82"/>
                      <a:pt x="212" y="88"/>
                    </a:cubicBezTo>
                    <a:cubicBezTo>
                      <a:pt x="211" y="90"/>
                      <a:pt x="211" y="92"/>
                      <a:pt x="211" y="94"/>
                    </a:cubicBezTo>
                    <a:cubicBezTo>
                      <a:pt x="208" y="96"/>
                      <a:pt x="208" y="99"/>
                      <a:pt x="208" y="103"/>
                    </a:cubicBezTo>
                    <a:cubicBezTo>
                      <a:pt x="205" y="104"/>
                      <a:pt x="205" y="107"/>
                      <a:pt x="206" y="109"/>
                    </a:cubicBezTo>
                    <a:cubicBezTo>
                      <a:pt x="204" y="115"/>
                      <a:pt x="202" y="121"/>
                      <a:pt x="200" y="127"/>
                    </a:cubicBezTo>
                    <a:cubicBezTo>
                      <a:pt x="199" y="129"/>
                      <a:pt x="199" y="131"/>
                      <a:pt x="199" y="133"/>
                    </a:cubicBezTo>
                    <a:cubicBezTo>
                      <a:pt x="195" y="138"/>
                      <a:pt x="193" y="144"/>
                      <a:pt x="193" y="151"/>
                    </a:cubicBezTo>
                    <a:cubicBezTo>
                      <a:pt x="193" y="151"/>
                      <a:pt x="193" y="151"/>
                      <a:pt x="193" y="151"/>
                    </a:cubicBezTo>
                    <a:cubicBezTo>
                      <a:pt x="189" y="156"/>
                      <a:pt x="188" y="163"/>
                      <a:pt x="187" y="169"/>
                    </a:cubicBezTo>
                    <a:cubicBezTo>
                      <a:pt x="187" y="171"/>
                      <a:pt x="187" y="173"/>
                      <a:pt x="187" y="174"/>
                    </a:cubicBezTo>
                    <a:cubicBezTo>
                      <a:pt x="184" y="178"/>
                      <a:pt x="182" y="182"/>
                      <a:pt x="182" y="187"/>
                    </a:cubicBezTo>
                    <a:cubicBezTo>
                      <a:pt x="181" y="189"/>
                      <a:pt x="181" y="191"/>
                      <a:pt x="181" y="193"/>
                    </a:cubicBezTo>
                    <a:cubicBezTo>
                      <a:pt x="177" y="198"/>
                      <a:pt x="175" y="204"/>
                      <a:pt x="175" y="211"/>
                    </a:cubicBezTo>
                    <a:close/>
                  </a:path>
                </a:pathLst>
              </a:custGeom>
              <a:solidFill>
                <a:srgbClr val="61C8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4" name="组合 13"/>
            <p:cNvGrpSpPr/>
            <p:nvPr userDrawn="1"/>
          </p:nvGrpSpPr>
          <p:grpSpPr>
            <a:xfrm>
              <a:off x="-3402595" y="5118099"/>
              <a:ext cx="4000500" cy="1739901"/>
              <a:chOff x="-1111877" y="3302000"/>
              <a:chExt cx="4000500" cy="1739901"/>
            </a:xfrm>
          </p:grpSpPr>
          <p:sp>
            <p:nvSpPr>
              <p:cNvPr id="15" name="Freeform 15"/>
              <p:cNvSpPr>
                <a:spLocks noEditPoints="1"/>
              </p:cNvSpPr>
              <p:nvPr/>
            </p:nvSpPr>
            <p:spPr bwMode="auto">
              <a:xfrm>
                <a:off x="-1111877" y="3313113"/>
                <a:ext cx="1316038" cy="1717675"/>
              </a:xfrm>
              <a:custGeom>
                <a:avLst/>
                <a:gdLst>
                  <a:gd name="T0" fmla="*/ 102 w 351"/>
                  <a:gd name="T1" fmla="*/ 379 h 457"/>
                  <a:gd name="T2" fmla="*/ 90 w 351"/>
                  <a:gd name="T3" fmla="*/ 375 h 457"/>
                  <a:gd name="T4" fmla="*/ 51 w 351"/>
                  <a:gd name="T5" fmla="*/ 456 h 457"/>
                  <a:gd name="T6" fmla="*/ 4 w 351"/>
                  <a:gd name="T7" fmla="*/ 441 h 457"/>
                  <a:gd name="T8" fmla="*/ 105 w 351"/>
                  <a:gd name="T9" fmla="*/ 142 h 457"/>
                  <a:gd name="T10" fmla="*/ 205 w 351"/>
                  <a:gd name="T11" fmla="*/ 130 h 457"/>
                  <a:gd name="T12" fmla="*/ 245 w 351"/>
                  <a:gd name="T13" fmla="*/ 81 h 457"/>
                  <a:gd name="T14" fmla="*/ 214 w 351"/>
                  <a:gd name="T15" fmla="*/ 85 h 457"/>
                  <a:gd name="T16" fmla="*/ 126 w 351"/>
                  <a:gd name="T17" fmla="*/ 112 h 457"/>
                  <a:gd name="T18" fmla="*/ 173 w 351"/>
                  <a:gd name="T19" fmla="*/ 7 h 457"/>
                  <a:gd name="T20" fmla="*/ 254 w 351"/>
                  <a:gd name="T21" fmla="*/ 0 h 457"/>
                  <a:gd name="T22" fmla="*/ 245 w 351"/>
                  <a:gd name="T23" fmla="*/ 34 h 457"/>
                  <a:gd name="T24" fmla="*/ 339 w 351"/>
                  <a:gd name="T25" fmla="*/ 34 h 457"/>
                  <a:gd name="T26" fmla="*/ 303 w 351"/>
                  <a:gd name="T27" fmla="*/ 118 h 457"/>
                  <a:gd name="T28" fmla="*/ 319 w 351"/>
                  <a:gd name="T29" fmla="*/ 143 h 457"/>
                  <a:gd name="T30" fmla="*/ 226 w 351"/>
                  <a:gd name="T31" fmla="*/ 416 h 457"/>
                  <a:gd name="T32" fmla="*/ 169 w 351"/>
                  <a:gd name="T33" fmla="*/ 454 h 457"/>
                  <a:gd name="T34" fmla="*/ 154 w 351"/>
                  <a:gd name="T35" fmla="*/ 421 h 457"/>
                  <a:gd name="T36" fmla="*/ 176 w 351"/>
                  <a:gd name="T37" fmla="*/ 376 h 457"/>
                  <a:gd name="T38" fmla="*/ 164 w 351"/>
                  <a:gd name="T39" fmla="*/ 371 h 457"/>
                  <a:gd name="T40" fmla="*/ 137 w 351"/>
                  <a:gd name="T41" fmla="*/ 453 h 457"/>
                  <a:gd name="T42" fmla="*/ 88 w 351"/>
                  <a:gd name="T43" fmla="*/ 454 h 457"/>
                  <a:gd name="T44" fmla="*/ 147 w 351"/>
                  <a:gd name="T45" fmla="*/ 231 h 457"/>
                  <a:gd name="T46" fmla="*/ 172 w 351"/>
                  <a:gd name="T47" fmla="*/ 174 h 457"/>
                  <a:gd name="T48" fmla="*/ 158 w 351"/>
                  <a:gd name="T49" fmla="*/ 171 h 457"/>
                  <a:gd name="T50" fmla="*/ 147 w 351"/>
                  <a:gd name="T51" fmla="*/ 231 h 457"/>
                  <a:gd name="T52" fmla="*/ 207 w 351"/>
                  <a:gd name="T53" fmla="*/ 268 h 457"/>
                  <a:gd name="T54" fmla="*/ 181 w 351"/>
                  <a:gd name="T55" fmla="*/ 320 h 457"/>
                  <a:gd name="T56" fmla="*/ 193 w 351"/>
                  <a:gd name="T57" fmla="*/ 326 h 457"/>
                  <a:gd name="T58" fmla="*/ 112 w 351"/>
                  <a:gd name="T59" fmla="*/ 330 h 457"/>
                  <a:gd name="T60" fmla="*/ 136 w 351"/>
                  <a:gd name="T61" fmla="*/ 279 h 457"/>
                  <a:gd name="T62" fmla="*/ 123 w 351"/>
                  <a:gd name="T63" fmla="*/ 274 h 457"/>
                  <a:gd name="T64" fmla="*/ 112 w 351"/>
                  <a:gd name="T65" fmla="*/ 330 h 457"/>
                  <a:gd name="T66" fmla="*/ 242 w 351"/>
                  <a:gd name="T67" fmla="*/ 165 h 457"/>
                  <a:gd name="T68" fmla="*/ 220 w 351"/>
                  <a:gd name="T69" fmla="*/ 206 h 457"/>
                  <a:gd name="T70" fmla="*/ 232 w 351"/>
                  <a:gd name="T71" fmla="*/ 21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1" h="457">
                    <a:moveTo>
                      <a:pt x="79" y="447"/>
                    </a:moveTo>
                    <a:cubicBezTo>
                      <a:pt x="87" y="424"/>
                      <a:pt x="94" y="402"/>
                      <a:pt x="102" y="379"/>
                    </a:cubicBezTo>
                    <a:cubicBezTo>
                      <a:pt x="103" y="375"/>
                      <a:pt x="107" y="370"/>
                      <a:pt x="101" y="367"/>
                    </a:cubicBezTo>
                    <a:cubicBezTo>
                      <a:pt x="95" y="365"/>
                      <a:pt x="92" y="370"/>
                      <a:pt x="90" y="375"/>
                    </a:cubicBezTo>
                    <a:cubicBezTo>
                      <a:pt x="82" y="398"/>
                      <a:pt x="74" y="421"/>
                      <a:pt x="67" y="444"/>
                    </a:cubicBezTo>
                    <a:cubicBezTo>
                      <a:pt x="64" y="453"/>
                      <a:pt x="60" y="456"/>
                      <a:pt x="51" y="456"/>
                    </a:cubicBezTo>
                    <a:cubicBezTo>
                      <a:pt x="39" y="455"/>
                      <a:pt x="27" y="455"/>
                      <a:pt x="15" y="456"/>
                    </a:cubicBezTo>
                    <a:cubicBezTo>
                      <a:pt x="2" y="456"/>
                      <a:pt x="0" y="452"/>
                      <a:pt x="4" y="441"/>
                    </a:cubicBezTo>
                    <a:cubicBezTo>
                      <a:pt x="16" y="405"/>
                      <a:pt x="28" y="370"/>
                      <a:pt x="40" y="335"/>
                    </a:cubicBezTo>
                    <a:cubicBezTo>
                      <a:pt x="62" y="271"/>
                      <a:pt x="83" y="206"/>
                      <a:pt x="105" y="142"/>
                    </a:cubicBezTo>
                    <a:cubicBezTo>
                      <a:pt x="108" y="134"/>
                      <a:pt x="111" y="131"/>
                      <a:pt x="120" y="131"/>
                    </a:cubicBezTo>
                    <a:cubicBezTo>
                      <a:pt x="148" y="131"/>
                      <a:pt x="177" y="130"/>
                      <a:pt x="205" y="130"/>
                    </a:cubicBezTo>
                    <a:cubicBezTo>
                      <a:pt x="213" y="130"/>
                      <a:pt x="218" y="128"/>
                      <a:pt x="222" y="121"/>
                    </a:cubicBezTo>
                    <a:cubicBezTo>
                      <a:pt x="229" y="107"/>
                      <a:pt x="237" y="94"/>
                      <a:pt x="245" y="81"/>
                    </a:cubicBezTo>
                    <a:cubicBezTo>
                      <a:pt x="249" y="75"/>
                      <a:pt x="248" y="72"/>
                      <a:pt x="240" y="71"/>
                    </a:cubicBezTo>
                    <a:cubicBezTo>
                      <a:pt x="228" y="70"/>
                      <a:pt x="218" y="72"/>
                      <a:pt x="214" y="85"/>
                    </a:cubicBezTo>
                    <a:cubicBezTo>
                      <a:pt x="208" y="107"/>
                      <a:pt x="194" y="115"/>
                      <a:pt x="171" y="112"/>
                    </a:cubicBezTo>
                    <a:cubicBezTo>
                      <a:pt x="156" y="110"/>
                      <a:pt x="141" y="111"/>
                      <a:pt x="126" y="112"/>
                    </a:cubicBezTo>
                    <a:cubicBezTo>
                      <a:pt x="118" y="112"/>
                      <a:pt x="114" y="110"/>
                      <a:pt x="119" y="102"/>
                    </a:cubicBezTo>
                    <a:cubicBezTo>
                      <a:pt x="137" y="70"/>
                      <a:pt x="155" y="39"/>
                      <a:pt x="173" y="7"/>
                    </a:cubicBezTo>
                    <a:cubicBezTo>
                      <a:pt x="176" y="2"/>
                      <a:pt x="179" y="0"/>
                      <a:pt x="185" y="0"/>
                    </a:cubicBezTo>
                    <a:cubicBezTo>
                      <a:pt x="208" y="0"/>
                      <a:pt x="231" y="0"/>
                      <a:pt x="254" y="0"/>
                    </a:cubicBezTo>
                    <a:cubicBezTo>
                      <a:pt x="263" y="0"/>
                      <a:pt x="262" y="4"/>
                      <a:pt x="259" y="9"/>
                    </a:cubicBezTo>
                    <a:cubicBezTo>
                      <a:pt x="255" y="16"/>
                      <a:pt x="251" y="23"/>
                      <a:pt x="245" y="34"/>
                    </a:cubicBezTo>
                    <a:cubicBezTo>
                      <a:pt x="269" y="34"/>
                      <a:pt x="290" y="34"/>
                      <a:pt x="312" y="34"/>
                    </a:cubicBezTo>
                    <a:cubicBezTo>
                      <a:pt x="321" y="34"/>
                      <a:pt x="330" y="34"/>
                      <a:pt x="339" y="34"/>
                    </a:cubicBezTo>
                    <a:cubicBezTo>
                      <a:pt x="351" y="33"/>
                      <a:pt x="350" y="37"/>
                      <a:pt x="345" y="46"/>
                    </a:cubicBezTo>
                    <a:cubicBezTo>
                      <a:pt x="331" y="69"/>
                      <a:pt x="317" y="94"/>
                      <a:pt x="303" y="118"/>
                    </a:cubicBezTo>
                    <a:cubicBezTo>
                      <a:pt x="298" y="126"/>
                      <a:pt x="297" y="132"/>
                      <a:pt x="310" y="130"/>
                    </a:cubicBezTo>
                    <a:cubicBezTo>
                      <a:pt x="321" y="128"/>
                      <a:pt x="322" y="135"/>
                      <a:pt x="319" y="143"/>
                    </a:cubicBezTo>
                    <a:cubicBezTo>
                      <a:pt x="301" y="197"/>
                      <a:pt x="282" y="250"/>
                      <a:pt x="264" y="304"/>
                    </a:cubicBezTo>
                    <a:cubicBezTo>
                      <a:pt x="251" y="341"/>
                      <a:pt x="238" y="378"/>
                      <a:pt x="226" y="416"/>
                    </a:cubicBezTo>
                    <a:cubicBezTo>
                      <a:pt x="220" y="434"/>
                      <a:pt x="208" y="446"/>
                      <a:pt x="191" y="454"/>
                    </a:cubicBezTo>
                    <a:cubicBezTo>
                      <a:pt x="183" y="454"/>
                      <a:pt x="176" y="454"/>
                      <a:pt x="169" y="454"/>
                    </a:cubicBezTo>
                    <a:cubicBezTo>
                      <a:pt x="160" y="453"/>
                      <a:pt x="147" y="457"/>
                      <a:pt x="145" y="451"/>
                    </a:cubicBezTo>
                    <a:cubicBezTo>
                      <a:pt x="141" y="442"/>
                      <a:pt x="148" y="431"/>
                      <a:pt x="154" y="421"/>
                    </a:cubicBezTo>
                    <a:cubicBezTo>
                      <a:pt x="155" y="420"/>
                      <a:pt x="157" y="419"/>
                      <a:pt x="158" y="417"/>
                    </a:cubicBezTo>
                    <a:cubicBezTo>
                      <a:pt x="170" y="406"/>
                      <a:pt x="170" y="389"/>
                      <a:pt x="176" y="376"/>
                    </a:cubicBezTo>
                    <a:cubicBezTo>
                      <a:pt x="177" y="373"/>
                      <a:pt x="180" y="368"/>
                      <a:pt x="173" y="367"/>
                    </a:cubicBezTo>
                    <a:cubicBezTo>
                      <a:pt x="169" y="366"/>
                      <a:pt x="165" y="366"/>
                      <a:pt x="164" y="371"/>
                    </a:cubicBezTo>
                    <a:cubicBezTo>
                      <a:pt x="160" y="384"/>
                      <a:pt x="154" y="395"/>
                      <a:pt x="152" y="408"/>
                    </a:cubicBezTo>
                    <a:cubicBezTo>
                      <a:pt x="145" y="422"/>
                      <a:pt x="141" y="437"/>
                      <a:pt x="137" y="453"/>
                    </a:cubicBezTo>
                    <a:cubicBezTo>
                      <a:pt x="137" y="453"/>
                      <a:pt x="137" y="453"/>
                      <a:pt x="137" y="453"/>
                    </a:cubicBezTo>
                    <a:cubicBezTo>
                      <a:pt x="121" y="453"/>
                      <a:pt x="104" y="453"/>
                      <a:pt x="88" y="454"/>
                    </a:cubicBezTo>
                    <a:cubicBezTo>
                      <a:pt x="83" y="454"/>
                      <a:pt x="79" y="453"/>
                      <a:pt x="79" y="447"/>
                    </a:cubicBezTo>
                    <a:close/>
                    <a:moveTo>
                      <a:pt x="147" y="231"/>
                    </a:moveTo>
                    <a:cubicBezTo>
                      <a:pt x="153" y="231"/>
                      <a:pt x="154" y="228"/>
                      <a:pt x="155" y="224"/>
                    </a:cubicBezTo>
                    <a:cubicBezTo>
                      <a:pt x="161" y="207"/>
                      <a:pt x="167" y="191"/>
                      <a:pt x="172" y="174"/>
                    </a:cubicBezTo>
                    <a:cubicBezTo>
                      <a:pt x="173" y="172"/>
                      <a:pt x="177" y="166"/>
                      <a:pt x="170" y="165"/>
                    </a:cubicBezTo>
                    <a:cubicBezTo>
                      <a:pt x="165" y="165"/>
                      <a:pt x="160" y="164"/>
                      <a:pt x="158" y="171"/>
                    </a:cubicBezTo>
                    <a:cubicBezTo>
                      <a:pt x="153" y="188"/>
                      <a:pt x="147" y="205"/>
                      <a:pt x="141" y="222"/>
                    </a:cubicBezTo>
                    <a:cubicBezTo>
                      <a:pt x="139" y="227"/>
                      <a:pt x="140" y="232"/>
                      <a:pt x="147" y="231"/>
                    </a:cubicBezTo>
                    <a:close/>
                    <a:moveTo>
                      <a:pt x="211" y="274"/>
                    </a:moveTo>
                    <a:cubicBezTo>
                      <a:pt x="211" y="270"/>
                      <a:pt x="210" y="268"/>
                      <a:pt x="207" y="268"/>
                    </a:cubicBezTo>
                    <a:cubicBezTo>
                      <a:pt x="201" y="267"/>
                      <a:pt x="198" y="269"/>
                      <a:pt x="196" y="275"/>
                    </a:cubicBezTo>
                    <a:cubicBezTo>
                      <a:pt x="191" y="290"/>
                      <a:pt x="186" y="305"/>
                      <a:pt x="181" y="320"/>
                    </a:cubicBezTo>
                    <a:cubicBezTo>
                      <a:pt x="180" y="323"/>
                      <a:pt x="178" y="327"/>
                      <a:pt x="182" y="329"/>
                    </a:cubicBezTo>
                    <a:cubicBezTo>
                      <a:pt x="186" y="331"/>
                      <a:pt x="191" y="330"/>
                      <a:pt x="193" y="326"/>
                    </a:cubicBezTo>
                    <a:cubicBezTo>
                      <a:pt x="199" y="308"/>
                      <a:pt x="205" y="291"/>
                      <a:pt x="211" y="274"/>
                    </a:cubicBezTo>
                    <a:close/>
                    <a:moveTo>
                      <a:pt x="112" y="330"/>
                    </a:moveTo>
                    <a:cubicBezTo>
                      <a:pt x="118" y="330"/>
                      <a:pt x="120" y="326"/>
                      <a:pt x="122" y="321"/>
                    </a:cubicBezTo>
                    <a:cubicBezTo>
                      <a:pt x="127" y="307"/>
                      <a:pt x="132" y="293"/>
                      <a:pt x="136" y="279"/>
                    </a:cubicBezTo>
                    <a:cubicBezTo>
                      <a:pt x="137" y="276"/>
                      <a:pt x="143" y="270"/>
                      <a:pt x="135" y="268"/>
                    </a:cubicBezTo>
                    <a:cubicBezTo>
                      <a:pt x="130" y="266"/>
                      <a:pt x="125" y="268"/>
                      <a:pt x="123" y="274"/>
                    </a:cubicBezTo>
                    <a:cubicBezTo>
                      <a:pt x="118" y="290"/>
                      <a:pt x="113" y="306"/>
                      <a:pt x="107" y="322"/>
                    </a:cubicBezTo>
                    <a:cubicBezTo>
                      <a:pt x="106" y="326"/>
                      <a:pt x="105" y="330"/>
                      <a:pt x="112" y="330"/>
                    </a:cubicBezTo>
                    <a:close/>
                    <a:moveTo>
                      <a:pt x="247" y="167"/>
                    </a:moveTo>
                    <a:cubicBezTo>
                      <a:pt x="247" y="166"/>
                      <a:pt x="244" y="165"/>
                      <a:pt x="242" y="165"/>
                    </a:cubicBezTo>
                    <a:cubicBezTo>
                      <a:pt x="237" y="164"/>
                      <a:pt x="233" y="166"/>
                      <a:pt x="232" y="171"/>
                    </a:cubicBezTo>
                    <a:cubicBezTo>
                      <a:pt x="228" y="183"/>
                      <a:pt x="223" y="194"/>
                      <a:pt x="220" y="206"/>
                    </a:cubicBezTo>
                    <a:cubicBezTo>
                      <a:pt x="219" y="214"/>
                      <a:pt x="207" y="226"/>
                      <a:pt x="217" y="230"/>
                    </a:cubicBezTo>
                    <a:cubicBezTo>
                      <a:pt x="231" y="235"/>
                      <a:pt x="228" y="218"/>
                      <a:pt x="232" y="210"/>
                    </a:cubicBezTo>
                    <a:cubicBezTo>
                      <a:pt x="238" y="197"/>
                      <a:pt x="242" y="183"/>
                      <a:pt x="247" y="167"/>
                    </a:cubicBezTo>
                    <a:close/>
                  </a:path>
                </a:pathLst>
              </a:custGeom>
              <a:solidFill>
                <a:srgbClr val="62C8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6"/>
              <p:cNvSpPr>
                <a:spLocks/>
              </p:cNvSpPr>
              <p:nvPr/>
            </p:nvSpPr>
            <p:spPr bwMode="auto">
              <a:xfrm>
                <a:off x="693111" y="3302000"/>
                <a:ext cx="1293813" cy="1728788"/>
              </a:xfrm>
              <a:custGeom>
                <a:avLst/>
                <a:gdLst>
                  <a:gd name="T0" fmla="*/ 258 w 345"/>
                  <a:gd name="T1" fmla="*/ 1 h 460"/>
                  <a:gd name="T2" fmla="*/ 303 w 345"/>
                  <a:gd name="T3" fmla="*/ 1 h 460"/>
                  <a:gd name="T4" fmla="*/ 310 w 345"/>
                  <a:gd name="T5" fmla="*/ 11 h 460"/>
                  <a:gd name="T6" fmla="*/ 297 w 345"/>
                  <a:gd name="T7" fmla="*/ 48 h 460"/>
                  <a:gd name="T8" fmla="*/ 307 w 345"/>
                  <a:gd name="T9" fmla="*/ 61 h 460"/>
                  <a:gd name="T10" fmla="*/ 317 w 345"/>
                  <a:gd name="T11" fmla="*/ 61 h 460"/>
                  <a:gd name="T12" fmla="*/ 341 w 345"/>
                  <a:gd name="T13" fmla="*/ 66 h 460"/>
                  <a:gd name="T14" fmla="*/ 314 w 345"/>
                  <a:gd name="T15" fmla="*/ 98 h 460"/>
                  <a:gd name="T16" fmla="*/ 245 w 345"/>
                  <a:gd name="T17" fmla="*/ 98 h 460"/>
                  <a:gd name="T18" fmla="*/ 224 w 345"/>
                  <a:gd name="T19" fmla="*/ 112 h 460"/>
                  <a:gd name="T20" fmla="*/ 241 w 345"/>
                  <a:gd name="T21" fmla="*/ 138 h 460"/>
                  <a:gd name="T22" fmla="*/ 309 w 345"/>
                  <a:gd name="T23" fmla="*/ 138 h 460"/>
                  <a:gd name="T24" fmla="*/ 316 w 345"/>
                  <a:gd name="T25" fmla="*/ 147 h 460"/>
                  <a:gd name="T26" fmla="*/ 224 w 345"/>
                  <a:gd name="T27" fmla="*/ 415 h 460"/>
                  <a:gd name="T28" fmla="*/ 163 w 345"/>
                  <a:gd name="T29" fmla="*/ 459 h 460"/>
                  <a:gd name="T30" fmla="*/ 110 w 345"/>
                  <a:gd name="T31" fmla="*/ 459 h 460"/>
                  <a:gd name="T32" fmla="*/ 102 w 345"/>
                  <a:gd name="T33" fmla="*/ 446 h 460"/>
                  <a:gd name="T34" fmla="*/ 123 w 345"/>
                  <a:gd name="T35" fmla="*/ 424 h 460"/>
                  <a:gd name="T36" fmla="*/ 138 w 345"/>
                  <a:gd name="T37" fmla="*/ 407 h 460"/>
                  <a:gd name="T38" fmla="*/ 214 w 345"/>
                  <a:gd name="T39" fmla="*/ 182 h 460"/>
                  <a:gd name="T40" fmla="*/ 213 w 345"/>
                  <a:gd name="T41" fmla="*/ 174 h 460"/>
                  <a:gd name="T42" fmla="*/ 197 w 345"/>
                  <a:gd name="T43" fmla="*/ 181 h 460"/>
                  <a:gd name="T44" fmla="*/ 176 w 345"/>
                  <a:gd name="T45" fmla="*/ 235 h 460"/>
                  <a:gd name="T46" fmla="*/ 91 w 345"/>
                  <a:gd name="T47" fmla="*/ 451 h 460"/>
                  <a:gd name="T48" fmla="*/ 77 w 345"/>
                  <a:gd name="T49" fmla="*/ 459 h 460"/>
                  <a:gd name="T50" fmla="*/ 13 w 345"/>
                  <a:gd name="T51" fmla="*/ 459 h 460"/>
                  <a:gd name="T52" fmla="*/ 4 w 345"/>
                  <a:gd name="T53" fmla="*/ 446 h 460"/>
                  <a:gd name="T54" fmla="*/ 82 w 345"/>
                  <a:gd name="T55" fmla="*/ 250 h 460"/>
                  <a:gd name="T56" fmla="*/ 136 w 345"/>
                  <a:gd name="T57" fmla="*/ 111 h 460"/>
                  <a:gd name="T58" fmla="*/ 129 w 345"/>
                  <a:gd name="T59" fmla="*/ 98 h 460"/>
                  <a:gd name="T60" fmla="*/ 121 w 345"/>
                  <a:gd name="T61" fmla="*/ 88 h 460"/>
                  <a:gd name="T62" fmla="*/ 155 w 345"/>
                  <a:gd name="T63" fmla="*/ 61 h 460"/>
                  <a:gd name="T64" fmla="*/ 170 w 345"/>
                  <a:gd name="T65" fmla="*/ 61 h 460"/>
                  <a:gd name="T66" fmla="*/ 186 w 345"/>
                  <a:gd name="T67" fmla="*/ 49 h 460"/>
                  <a:gd name="T68" fmla="*/ 199 w 345"/>
                  <a:gd name="T69" fmla="*/ 11 h 460"/>
                  <a:gd name="T70" fmla="*/ 213 w 345"/>
                  <a:gd name="T71" fmla="*/ 1 h 460"/>
                  <a:gd name="T72" fmla="*/ 258 w 345"/>
                  <a:gd name="T73" fmla="*/ 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5" h="460">
                    <a:moveTo>
                      <a:pt x="258" y="1"/>
                    </a:moveTo>
                    <a:cubicBezTo>
                      <a:pt x="273" y="1"/>
                      <a:pt x="288" y="1"/>
                      <a:pt x="303" y="1"/>
                    </a:cubicBezTo>
                    <a:cubicBezTo>
                      <a:pt x="312" y="0"/>
                      <a:pt x="313" y="3"/>
                      <a:pt x="310" y="11"/>
                    </a:cubicBezTo>
                    <a:cubicBezTo>
                      <a:pt x="305" y="23"/>
                      <a:pt x="302" y="36"/>
                      <a:pt x="297" y="48"/>
                    </a:cubicBezTo>
                    <a:cubicBezTo>
                      <a:pt x="293" y="58"/>
                      <a:pt x="296" y="61"/>
                      <a:pt x="307" y="61"/>
                    </a:cubicBezTo>
                    <a:cubicBezTo>
                      <a:pt x="310" y="60"/>
                      <a:pt x="314" y="60"/>
                      <a:pt x="317" y="61"/>
                    </a:cubicBezTo>
                    <a:cubicBezTo>
                      <a:pt x="325" y="63"/>
                      <a:pt x="339" y="54"/>
                      <a:pt x="341" y="66"/>
                    </a:cubicBezTo>
                    <a:cubicBezTo>
                      <a:pt x="345" y="83"/>
                      <a:pt x="329" y="98"/>
                      <a:pt x="314" y="98"/>
                    </a:cubicBezTo>
                    <a:cubicBezTo>
                      <a:pt x="291" y="99"/>
                      <a:pt x="268" y="99"/>
                      <a:pt x="245" y="98"/>
                    </a:cubicBezTo>
                    <a:cubicBezTo>
                      <a:pt x="233" y="98"/>
                      <a:pt x="228" y="102"/>
                      <a:pt x="224" y="112"/>
                    </a:cubicBezTo>
                    <a:cubicBezTo>
                      <a:pt x="214" y="138"/>
                      <a:pt x="214" y="138"/>
                      <a:pt x="241" y="138"/>
                    </a:cubicBezTo>
                    <a:cubicBezTo>
                      <a:pt x="264" y="138"/>
                      <a:pt x="286" y="138"/>
                      <a:pt x="309" y="138"/>
                    </a:cubicBezTo>
                    <a:cubicBezTo>
                      <a:pt x="316" y="138"/>
                      <a:pt x="319" y="139"/>
                      <a:pt x="316" y="147"/>
                    </a:cubicBezTo>
                    <a:cubicBezTo>
                      <a:pt x="285" y="236"/>
                      <a:pt x="255" y="326"/>
                      <a:pt x="224" y="415"/>
                    </a:cubicBezTo>
                    <a:cubicBezTo>
                      <a:pt x="214" y="443"/>
                      <a:pt x="192" y="457"/>
                      <a:pt x="163" y="459"/>
                    </a:cubicBezTo>
                    <a:cubicBezTo>
                      <a:pt x="145" y="460"/>
                      <a:pt x="128" y="459"/>
                      <a:pt x="110" y="459"/>
                    </a:cubicBezTo>
                    <a:cubicBezTo>
                      <a:pt x="100" y="459"/>
                      <a:pt x="98" y="455"/>
                      <a:pt x="102" y="446"/>
                    </a:cubicBezTo>
                    <a:cubicBezTo>
                      <a:pt x="106" y="436"/>
                      <a:pt x="107" y="424"/>
                      <a:pt x="123" y="424"/>
                    </a:cubicBezTo>
                    <a:cubicBezTo>
                      <a:pt x="131" y="423"/>
                      <a:pt x="135" y="415"/>
                      <a:pt x="138" y="407"/>
                    </a:cubicBezTo>
                    <a:cubicBezTo>
                      <a:pt x="164" y="332"/>
                      <a:pt x="189" y="257"/>
                      <a:pt x="214" y="182"/>
                    </a:cubicBezTo>
                    <a:cubicBezTo>
                      <a:pt x="215" y="179"/>
                      <a:pt x="219" y="175"/>
                      <a:pt x="213" y="174"/>
                    </a:cubicBezTo>
                    <a:cubicBezTo>
                      <a:pt x="206" y="172"/>
                      <a:pt x="200" y="173"/>
                      <a:pt x="197" y="181"/>
                    </a:cubicBezTo>
                    <a:cubicBezTo>
                      <a:pt x="190" y="199"/>
                      <a:pt x="183" y="217"/>
                      <a:pt x="176" y="235"/>
                    </a:cubicBezTo>
                    <a:cubicBezTo>
                      <a:pt x="147" y="307"/>
                      <a:pt x="119" y="379"/>
                      <a:pt x="91" y="451"/>
                    </a:cubicBezTo>
                    <a:cubicBezTo>
                      <a:pt x="88" y="458"/>
                      <a:pt x="84" y="459"/>
                      <a:pt x="77" y="459"/>
                    </a:cubicBezTo>
                    <a:cubicBezTo>
                      <a:pt x="56" y="459"/>
                      <a:pt x="34" y="459"/>
                      <a:pt x="13" y="459"/>
                    </a:cubicBezTo>
                    <a:cubicBezTo>
                      <a:pt x="2" y="459"/>
                      <a:pt x="0" y="456"/>
                      <a:pt x="4" y="446"/>
                    </a:cubicBezTo>
                    <a:cubicBezTo>
                      <a:pt x="30" y="381"/>
                      <a:pt x="56" y="316"/>
                      <a:pt x="82" y="250"/>
                    </a:cubicBezTo>
                    <a:cubicBezTo>
                      <a:pt x="100" y="204"/>
                      <a:pt x="118" y="157"/>
                      <a:pt x="136" y="111"/>
                    </a:cubicBezTo>
                    <a:cubicBezTo>
                      <a:pt x="139" y="103"/>
                      <a:pt x="140" y="98"/>
                      <a:pt x="129" y="98"/>
                    </a:cubicBezTo>
                    <a:cubicBezTo>
                      <a:pt x="121" y="99"/>
                      <a:pt x="120" y="94"/>
                      <a:pt x="121" y="88"/>
                    </a:cubicBezTo>
                    <a:cubicBezTo>
                      <a:pt x="127" y="63"/>
                      <a:pt x="129" y="61"/>
                      <a:pt x="155" y="61"/>
                    </a:cubicBezTo>
                    <a:cubicBezTo>
                      <a:pt x="160" y="61"/>
                      <a:pt x="165" y="60"/>
                      <a:pt x="170" y="61"/>
                    </a:cubicBezTo>
                    <a:cubicBezTo>
                      <a:pt x="180" y="62"/>
                      <a:pt x="184" y="57"/>
                      <a:pt x="186" y="49"/>
                    </a:cubicBezTo>
                    <a:cubicBezTo>
                      <a:pt x="190" y="36"/>
                      <a:pt x="195" y="24"/>
                      <a:pt x="199" y="11"/>
                    </a:cubicBezTo>
                    <a:cubicBezTo>
                      <a:pt x="201" y="3"/>
                      <a:pt x="205" y="0"/>
                      <a:pt x="213" y="1"/>
                    </a:cubicBezTo>
                    <a:cubicBezTo>
                      <a:pt x="228" y="1"/>
                      <a:pt x="243" y="1"/>
                      <a:pt x="258" y="1"/>
                    </a:cubicBezTo>
                    <a:close/>
                  </a:path>
                </a:pathLst>
              </a:custGeom>
              <a:solidFill>
                <a:srgbClr val="62C9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7"/>
              <p:cNvSpPr>
                <a:spLocks/>
              </p:cNvSpPr>
              <p:nvPr/>
            </p:nvSpPr>
            <p:spPr bwMode="auto">
              <a:xfrm>
                <a:off x="1485273" y="3302000"/>
                <a:ext cx="1403350" cy="1733550"/>
              </a:xfrm>
              <a:custGeom>
                <a:avLst/>
                <a:gdLst>
                  <a:gd name="T0" fmla="*/ 130 w 374"/>
                  <a:gd name="T1" fmla="*/ 433 h 461"/>
                  <a:gd name="T2" fmla="*/ 127 w 374"/>
                  <a:gd name="T3" fmla="*/ 434 h 461"/>
                  <a:gd name="T4" fmla="*/ 63 w 374"/>
                  <a:gd name="T5" fmla="*/ 459 h 461"/>
                  <a:gd name="T6" fmla="*/ 0 w 374"/>
                  <a:gd name="T7" fmla="*/ 459 h 461"/>
                  <a:gd name="T8" fmla="*/ 41 w 374"/>
                  <a:gd name="T9" fmla="*/ 411 h 461"/>
                  <a:gd name="T10" fmla="*/ 102 w 374"/>
                  <a:gd name="T11" fmla="*/ 343 h 461"/>
                  <a:gd name="T12" fmla="*/ 110 w 374"/>
                  <a:gd name="T13" fmla="*/ 316 h 461"/>
                  <a:gd name="T14" fmla="*/ 97 w 374"/>
                  <a:gd name="T15" fmla="*/ 241 h 461"/>
                  <a:gd name="T16" fmla="*/ 112 w 374"/>
                  <a:gd name="T17" fmla="*/ 175 h 461"/>
                  <a:gd name="T18" fmla="*/ 124 w 374"/>
                  <a:gd name="T19" fmla="*/ 171 h 461"/>
                  <a:gd name="T20" fmla="*/ 199 w 374"/>
                  <a:gd name="T21" fmla="*/ 171 h 461"/>
                  <a:gd name="T22" fmla="*/ 207 w 374"/>
                  <a:gd name="T23" fmla="*/ 183 h 461"/>
                  <a:gd name="T24" fmla="*/ 201 w 374"/>
                  <a:gd name="T25" fmla="*/ 228 h 461"/>
                  <a:gd name="T26" fmla="*/ 222 w 374"/>
                  <a:gd name="T27" fmla="*/ 203 h 461"/>
                  <a:gd name="T28" fmla="*/ 252 w 374"/>
                  <a:gd name="T29" fmla="*/ 112 h 461"/>
                  <a:gd name="T30" fmla="*/ 252 w 374"/>
                  <a:gd name="T31" fmla="*/ 99 h 461"/>
                  <a:gd name="T32" fmla="*/ 232 w 374"/>
                  <a:gd name="T33" fmla="*/ 106 h 461"/>
                  <a:gd name="T34" fmla="*/ 212 w 374"/>
                  <a:gd name="T35" fmla="*/ 147 h 461"/>
                  <a:gd name="T36" fmla="*/ 197 w 374"/>
                  <a:gd name="T37" fmla="*/ 157 h 461"/>
                  <a:gd name="T38" fmla="*/ 125 w 374"/>
                  <a:gd name="T39" fmla="*/ 157 h 461"/>
                  <a:gd name="T40" fmla="*/ 117 w 374"/>
                  <a:gd name="T41" fmla="*/ 146 h 461"/>
                  <a:gd name="T42" fmla="*/ 183 w 374"/>
                  <a:gd name="T43" fmla="*/ 9 h 461"/>
                  <a:gd name="T44" fmla="*/ 196 w 374"/>
                  <a:gd name="T45" fmla="*/ 1 h 461"/>
                  <a:gd name="T46" fmla="*/ 269 w 374"/>
                  <a:gd name="T47" fmla="*/ 1 h 461"/>
                  <a:gd name="T48" fmla="*/ 277 w 374"/>
                  <a:gd name="T49" fmla="*/ 12 h 461"/>
                  <a:gd name="T50" fmla="*/ 261 w 374"/>
                  <a:gd name="T51" fmla="*/ 46 h 461"/>
                  <a:gd name="T52" fmla="*/ 269 w 374"/>
                  <a:gd name="T53" fmla="*/ 61 h 461"/>
                  <a:gd name="T54" fmla="*/ 358 w 374"/>
                  <a:gd name="T55" fmla="*/ 61 h 461"/>
                  <a:gd name="T56" fmla="*/ 369 w 374"/>
                  <a:gd name="T57" fmla="*/ 78 h 461"/>
                  <a:gd name="T58" fmla="*/ 354 w 374"/>
                  <a:gd name="T59" fmla="*/ 98 h 461"/>
                  <a:gd name="T60" fmla="*/ 342 w 374"/>
                  <a:gd name="T61" fmla="*/ 132 h 461"/>
                  <a:gd name="T62" fmla="*/ 316 w 374"/>
                  <a:gd name="T63" fmla="*/ 211 h 461"/>
                  <a:gd name="T64" fmla="*/ 277 w 374"/>
                  <a:gd name="T65" fmla="*/ 264 h 461"/>
                  <a:gd name="T66" fmla="*/ 225 w 374"/>
                  <a:gd name="T67" fmla="*/ 322 h 461"/>
                  <a:gd name="T68" fmla="*/ 220 w 374"/>
                  <a:gd name="T69" fmla="*/ 341 h 461"/>
                  <a:gd name="T70" fmla="*/ 238 w 374"/>
                  <a:gd name="T71" fmla="*/ 445 h 461"/>
                  <a:gd name="T72" fmla="*/ 225 w 374"/>
                  <a:gd name="T73" fmla="*/ 459 h 461"/>
                  <a:gd name="T74" fmla="*/ 152 w 374"/>
                  <a:gd name="T75" fmla="*/ 459 h 461"/>
                  <a:gd name="T76" fmla="*/ 132 w 374"/>
                  <a:gd name="T77" fmla="*/ 441 h 461"/>
                  <a:gd name="T78" fmla="*/ 130 w 374"/>
                  <a:gd name="T79" fmla="*/ 43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74" h="461">
                    <a:moveTo>
                      <a:pt x="130" y="433"/>
                    </a:moveTo>
                    <a:cubicBezTo>
                      <a:pt x="128" y="434"/>
                      <a:pt x="127" y="434"/>
                      <a:pt x="127" y="434"/>
                    </a:cubicBezTo>
                    <a:cubicBezTo>
                      <a:pt x="112" y="459"/>
                      <a:pt x="89" y="461"/>
                      <a:pt x="63" y="459"/>
                    </a:cubicBezTo>
                    <a:cubicBezTo>
                      <a:pt x="43" y="458"/>
                      <a:pt x="23" y="459"/>
                      <a:pt x="0" y="459"/>
                    </a:cubicBezTo>
                    <a:cubicBezTo>
                      <a:pt x="15" y="442"/>
                      <a:pt x="28" y="426"/>
                      <a:pt x="41" y="411"/>
                    </a:cubicBezTo>
                    <a:cubicBezTo>
                      <a:pt x="61" y="388"/>
                      <a:pt x="81" y="366"/>
                      <a:pt x="102" y="343"/>
                    </a:cubicBezTo>
                    <a:cubicBezTo>
                      <a:pt x="110" y="335"/>
                      <a:pt x="112" y="327"/>
                      <a:pt x="110" y="316"/>
                    </a:cubicBezTo>
                    <a:cubicBezTo>
                      <a:pt x="105" y="291"/>
                      <a:pt x="101" y="266"/>
                      <a:pt x="97" y="241"/>
                    </a:cubicBezTo>
                    <a:cubicBezTo>
                      <a:pt x="92" y="217"/>
                      <a:pt x="106" y="197"/>
                      <a:pt x="112" y="175"/>
                    </a:cubicBezTo>
                    <a:cubicBezTo>
                      <a:pt x="114" y="170"/>
                      <a:pt x="120" y="171"/>
                      <a:pt x="124" y="171"/>
                    </a:cubicBezTo>
                    <a:cubicBezTo>
                      <a:pt x="149" y="171"/>
                      <a:pt x="174" y="171"/>
                      <a:pt x="199" y="171"/>
                    </a:cubicBezTo>
                    <a:cubicBezTo>
                      <a:pt x="210" y="170"/>
                      <a:pt x="211" y="174"/>
                      <a:pt x="207" y="183"/>
                    </a:cubicBezTo>
                    <a:cubicBezTo>
                      <a:pt x="201" y="197"/>
                      <a:pt x="194" y="211"/>
                      <a:pt x="201" y="228"/>
                    </a:cubicBezTo>
                    <a:cubicBezTo>
                      <a:pt x="211" y="221"/>
                      <a:pt x="218" y="213"/>
                      <a:pt x="222" y="203"/>
                    </a:cubicBezTo>
                    <a:cubicBezTo>
                      <a:pt x="232" y="173"/>
                      <a:pt x="243" y="143"/>
                      <a:pt x="252" y="112"/>
                    </a:cubicBezTo>
                    <a:cubicBezTo>
                      <a:pt x="253" y="108"/>
                      <a:pt x="261" y="102"/>
                      <a:pt x="252" y="99"/>
                    </a:cubicBezTo>
                    <a:cubicBezTo>
                      <a:pt x="245" y="97"/>
                      <a:pt x="236" y="96"/>
                      <a:pt x="232" y="106"/>
                    </a:cubicBezTo>
                    <a:cubicBezTo>
                      <a:pt x="225" y="120"/>
                      <a:pt x="217" y="133"/>
                      <a:pt x="212" y="147"/>
                    </a:cubicBezTo>
                    <a:cubicBezTo>
                      <a:pt x="208" y="155"/>
                      <a:pt x="204" y="157"/>
                      <a:pt x="197" y="157"/>
                    </a:cubicBezTo>
                    <a:cubicBezTo>
                      <a:pt x="173" y="157"/>
                      <a:pt x="149" y="156"/>
                      <a:pt x="125" y="157"/>
                    </a:cubicBezTo>
                    <a:cubicBezTo>
                      <a:pt x="116" y="157"/>
                      <a:pt x="112" y="156"/>
                      <a:pt x="117" y="146"/>
                    </a:cubicBezTo>
                    <a:cubicBezTo>
                      <a:pt x="140" y="100"/>
                      <a:pt x="161" y="55"/>
                      <a:pt x="183" y="9"/>
                    </a:cubicBezTo>
                    <a:cubicBezTo>
                      <a:pt x="186" y="3"/>
                      <a:pt x="189" y="0"/>
                      <a:pt x="196" y="1"/>
                    </a:cubicBezTo>
                    <a:cubicBezTo>
                      <a:pt x="220" y="1"/>
                      <a:pt x="245" y="1"/>
                      <a:pt x="269" y="1"/>
                    </a:cubicBezTo>
                    <a:cubicBezTo>
                      <a:pt x="278" y="0"/>
                      <a:pt x="281" y="3"/>
                      <a:pt x="277" y="12"/>
                    </a:cubicBezTo>
                    <a:cubicBezTo>
                      <a:pt x="271" y="23"/>
                      <a:pt x="267" y="35"/>
                      <a:pt x="261" y="46"/>
                    </a:cubicBezTo>
                    <a:cubicBezTo>
                      <a:pt x="254" y="57"/>
                      <a:pt x="255" y="61"/>
                      <a:pt x="269" y="61"/>
                    </a:cubicBezTo>
                    <a:cubicBezTo>
                      <a:pt x="299" y="60"/>
                      <a:pt x="328" y="61"/>
                      <a:pt x="358" y="61"/>
                    </a:cubicBezTo>
                    <a:cubicBezTo>
                      <a:pt x="374" y="61"/>
                      <a:pt x="374" y="62"/>
                      <a:pt x="369" y="78"/>
                    </a:cubicBezTo>
                    <a:cubicBezTo>
                      <a:pt x="366" y="87"/>
                      <a:pt x="358" y="91"/>
                      <a:pt x="354" y="98"/>
                    </a:cubicBezTo>
                    <a:cubicBezTo>
                      <a:pt x="348" y="108"/>
                      <a:pt x="346" y="121"/>
                      <a:pt x="342" y="132"/>
                    </a:cubicBezTo>
                    <a:cubicBezTo>
                      <a:pt x="333" y="158"/>
                      <a:pt x="324" y="185"/>
                      <a:pt x="316" y="211"/>
                    </a:cubicBezTo>
                    <a:cubicBezTo>
                      <a:pt x="309" y="233"/>
                      <a:pt x="291" y="247"/>
                      <a:pt x="277" y="264"/>
                    </a:cubicBezTo>
                    <a:cubicBezTo>
                      <a:pt x="261" y="284"/>
                      <a:pt x="243" y="303"/>
                      <a:pt x="225" y="322"/>
                    </a:cubicBezTo>
                    <a:cubicBezTo>
                      <a:pt x="220" y="328"/>
                      <a:pt x="219" y="333"/>
                      <a:pt x="220" y="341"/>
                    </a:cubicBezTo>
                    <a:cubicBezTo>
                      <a:pt x="226" y="376"/>
                      <a:pt x="231" y="411"/>
                      <a:pt x="238" y="445"/>
                    </a:cubicBezTo>
                    <a:cubicBezTo>
                      <a:pt x="240" y="458"/>
                      <a:pt x="236" y="459"/>
                      <a:pt x="225" y="459"/>
                    </a:cubicBezTo>
                    <a:cubicBezTo>
                      <a:pt x="201" y="459"/>
                      <a:pt x="176" y="458"/>
                      <a:pt x="152" y="459"/>
                    </a:cubicBezTo>
                    <a:cubicBezTo>
                      <a:pt x="137" y="460"/>
                      <a:pt x="132" y="454"/>
                      <a:pt x="132" y="441"/>
                    </a:cubicBezTo>
                    <a:cubicBezTo>
                      <a:pt x="132" y="439"/>
                      <a:pt x="131" y="437"/>
                      <a:pt x="130" y="433"/>
                    </a:cubicBezTo>
                    <a:close/>
                  </a:path>
                </a:pathLst>
              </a:custGeom>
              <a:solidFill>
                <a:srgbClr val="61C8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23"/>
              <p:cNvSpPr>
                <a:spLocks/>
              </p:cNvSpPr>
              <p:nvPr/>
            </p:nvSpPr>
            <p:spPr bwMode="auto">
              <a:xfrm>
                <a:off x="-184777" y="4071938"/>
                <a:ext cx="996950" cy="969963"/>
              </a:xfrm>
              <a:custGeom>
                <a:avLst/>
                <a:gdLst>
                  <a:gd name="T0" fmla="*/ 54 w 266"/>
                  <a:gd name="T1" fmla="*/ 154 h 258"/>
                  <a:gd name="T2" fmla="*/ 69 w 266"/>
                  <a:gd name="T3" fmla="*/ 154 h 258"/>
                  <a:gd name="T4" fmla="*/ 108 w 266"/>
                  <a:gd name="T5" fmla="*/ 125 h 258"/>
                  <a:gd name="T6" fmla="*/ 116 w 266"/>
                  <a:gd name="T7" fmla="*/ 99 h 258"/>
                  <a:gd name="T8" fmla="*/ 117 w 266"/>
                  <a:gd name="T9" fmla="*/ 85 h 258"/>
                  <a:gd name="T10" fmla="*/ 92 w 266"/>
                  <a:gd name="T11" fmla="*/ 91 h 258"/>
                  <a:gd name="T12" fmla="*/ 80 w 266"/>
                  <a:gd name="T13" fmla="*/ 115 h 258"/>
                  <a:gd name="T14" fmla="*/ 64 w 266"/>
                  <a:gd name="T15" fmla="*/ 125 h 258"/>
                  <a:gd name="T16" fmla="*/ 26 w 266"/>
                  <a:gd name="T17" fmla="*/ 125 h 258"/>
                  <a:gd name="T18" fmla="*/ 21 w 266"/>
                  <a:gd name="T19" fmla="*/ 117 h 258"/>
                  <a:gd name="T20" fmla="*/ 70 w 266"/>
                  <a:gd name="T21" fmla="*/ 18 h 258"/>
                  <a:gd name="T22" fmla="*/ 79 w 266"/>
                  <a:gd name="T23" fmla="*/ 11 h 258"/>
                  <a:gd name="T24" fmla="*/ 120 w 266"/>
                  <a:gd name="T25" fmla="*/ 11 h 258"/>
                  <a:gd name="T26" fmla="*/ 125 w 266"/>
                  <a:gd name="T27" fmla="*/ 22 h 258"/>
                  <a:gd name="T28" fmla="*/ 119 w 266"/>
                  <a:gd name="T29" fmla="*/ 34 h 258"/>
                  <a:gd name="T30" fmla="*/ 118 w 266"/>
                  <a:gd name="T31" fmla="*/ 46 h 258"/>
                  <a:gd name="T32" fmla="*/ 137 w 266"/>
                  <a:gd name="T33" fmla="*/ 40 h 258"/>
                  <a:gd name="T34" fmla="*/ 137 w 266"/>
                  <a:gd name="T35" fmla="*/ 39 h 258"/>
                  <a:gd name="T36" fmla="*/ 151 w 266"/>
                  <a:gd name="T37" fmla="*/ 7 h 258"/>
                  <a:gd name="T38" fmla="*/ 189 w 266"/>
                  <a:gd name="T39" fmla="*/ 5 h 258"/>
                  <a:gd name="T40" fmla="*/ 223 w 266"/>
                  <a:gd name="T41" fmla="*/ 5 h 258"/>
                  <a:gd name="T42" fmla="*/ 230 w 266"/>
                  <a:gd name="T43" fmla="*/ 15 h 258"/>
                  <a:gd name="T44" fmla="*/ 222 w 266"/>
                  <a:gd name="T45" fmla="*/ 39 h 258"/>
                  <a:gd name="T46" fmla="*/ 229 w 266"/>
                  <a:gd name="T47" fmla="*/ 47 h 258"/>
                  <a:gd name="T48" fmla="*/ 257 w 266"/>
                  <a:gd name="T49" fmla="*/ 47 h 258"/>
                  <a:gd name="T50" fmla="*/ 265 w 266"/>
                  <a:gd name="T51" fmla="*/ 57 h 258"/>
                  <a:gd name="T52" fmla="*/ 234 w 266"/>
                  <a:gd name="T53" fmla="*/ 84 h 258"/>
                  <a:gd name="T54" fmla="*/ 225 w 266"/>
                  <a:gd name="T55" fmla="*/ 84 h 258"/>
                  <a:gd name="T56" fmla="*/ 201 w 266"/>
                  <a:gd name="T57" fmla="*/ 100 h 258"/>
                  <a:gd name="T58" fmla="*/ 186 w 266"/>
                  <a:gd name="T59" fmla="*/ 143 h 258"/>
                  <a:gd name="T60" fmla="*/ 194 w 266"/>
                  <a:gd name="T61" fmla="*/ 154 h 258"/>
                  <a:gd name="T62" fmla="*/ 226 w 266"/>
                  <a:gd name="T63" fmla="*/ 154 h 258"/>
                  <a:gd name="T64" fmla="*/ 235 w 266"/>
                  <a:gd name="T65" fmla="*/ 158 h 258"/>
                  <a:gd name="T66" fmla="*/ 214 w 266"/>
                  <a:gd name="T67" fmla="*/ 191 h 258"/>
                  <a:gd name="T68" fmla="*/ 190 w 266"/>
                  <a:gd name="T69" fmla="*/ 190 h 258"/>
                  <a:gd name="T70" fmla="*/ 163 w 266"/>
                  <a:gd name="T71" fmla="*/ 210 h 258"/>
                  <a:gd name="T72" fmla="*/ 146 w 266"/>
                  <a:gd name="T73" fmla="*/ 252 h 258"/>
                  <a:gd name="T74" fmla="*/ 102 w 266"/>
                  <a:gd name="T75" fmla="*/ 254 h 258"/>
                  <a:gd name="T76" fmla="*/ 99 w 266"/>
                  <a:gd name="T77" fmla="*/ 254 h 258"/>
                  <a:gd name="T78" fmla="*/ 75 w 266"/>
                  <a:gd name="T79" fmla="*/ 221 h 258"/>
                  <a:gd name="T80" fmla="*/ 54 w 266"/>
                  <a:gd name="T81" fmla="*/ 191 h 258"/>
                  <a:gd name="T82" fmla="*/ 11 w 266"/>
                  <a:gd name="T83" fmla="*/ 191 h 258"/>
                  <a:gd name="T84" fmla="*/ 3 w 266"/>
                  <a:gd name="T85" fmla="*/ 180 h 258"/>
                  <a:gd name="T86" fmla="*/ 37 w 266"/>
                  <a:gd name="T87" fmla="*/ 154 h 258"/>
                  <a:gd name="T88" fmla="*/ 54 w 266"/>
                  <a:gd name="T89" fmla="*/ 15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6" h="258">
                    <a:moveTo>
                      <a:pt x="54" y="154"/>
                    </a:moveTo>
                    <a:cubicBezTo>
                      <a:pt x="59" y="154"/>
                      <a:pt x="64" y="154"/>
                      <a:pt x="69" y="154"/>
                    </a:cubicBezTo>
                    <a:cubicBezTo>
                      <a:pt x="100" y="154"/>
                      <a:pt x="99" y="154"/>
                      <a:pt x="108" y="125"/>
                    </a:cubicBezTo>
                    <a:cubicBezTo>
                      <a:pt x="111" y="117"/>
                      <a:pt x="114" y="108"/>
                      <a:pt x="116" y="99"/>
                    </a:cubicBezTo>
                    <a:cubicBezTo>
                      <a:pt x="117" y="95"/>
                      <a:pt x="126" y="88"/>
                      <a:pt x="117" y="85"/>
                    </a:cubicBezTo>
                    <a:cubicBezTo>
                      <a:pt x="109" y="82"/>
                      <a:pt x="98" y="81"/>
                      <a:pt x="92" y="91"/>
                    </a:cubicBezTo>
                    <a:cubicBezTo>
                      <a:pt x="87" y="99"/>
                      <a:pt x="83" y="107"/>
                      <a:pt x="80" y="115"/>
                    </a:cubicBezTo>
                    <a:cubicBezTo>
                      <a:pt x="77" y="123"/>
                      <a:pt x="72" y="126"/>
                      <a:pt x="64" y="125"/>
                    </a:cubicBezTo>
                    <a:cubicBezTo>
                      <a:pt x="51" y="125"/>
                      <a:pt x="39" y="125"/>
                      <a:pt x="26" y="125"/>
                    </a:cubicBezTo>
                    <a:cubicBezTo>
                      <a:pt x="20" y="125"/>
                      <a:pt x="18" y="123"/>
                      <a:pt x="21" y="117"/>
                    </a:cubicBezTo>
                    <a:cubicBezTo>
                      <a:pt x="38" y="84"/>
                      <a:pt x="54" y="51"/>
                      <a:pt x="70" y="18"/>
                    </a:cubicBezTo>
                    <a:cubicBezTo>
                      <a:pt x="72" y="14"/>
                      <a:pt x="75" y="11"/>
                      <a:pt x="79" y="11"/>
                    </a:cubicBezTo>
                    <a:cubicBezTo>
                      <a:pt x="93" y="12"/>
                      <a:pt x="106" y="12"/>
                      <a:pt x="120" y="11"/>
                    </a:cubicBezTo>
                    <a:cubicBezTo>
                      <a:pt x="128" y="11"/>
                      <a:pt x="128" y="16"/>
                      <a:pt x="125" y="22"/>
                    </a:cubicBezTo>
                    <a:cubicBezTo>
                      <a:pt x="123" y="26"/>
                      <a:pt x="121" y="30"/>
                      <a:pt x="119" y="34"/>
                    </a:cubicBezTo>
                    <a:cubicBezTo>
                      <a:pt x="118" y="38"/>
                      <a:pt x="111" y="44"/>
                      <a:pt x="118" y="46"/>
                    </a:cubicBezTo>
                    <a:cubicBezTo>
                      <a:pt x="124" y="48"/>
                      <a:pt x="134" y="51"/>
                      <a:pt x="137" y="40"/>
                    </a:cubicBezTo>
                    <a:cubicBezTo>
                      <a:pt x="137" y="40"/>
                      <a:pt x="137" y="39"/>
                      <a:pt x="137" y="39"/>
                    </a:cubicBezTo>
                    <a:cubicBezTo>
                      <a:pt x="142" y="28"/>
                      <a:pt x="141" y="13"/>
                      <a:pt x="151" y="7"/>
                    </a:cubicBezTo>
                    <a:cubicBezTo>
                      <a:pt x="161" y="0"/>
                      <a:pt x="176" y="5"/>
                      <a:pt x="189" y="5"/>
                    </a:cubicBezTo>
                    <a:cubicBezTo>
                      <a:pt x="200" y="4"/>
                      <a:pt x="212" y="5"/>
                      <a:pt x="223" y="5"/>
                    </a:cubicBezTo>
                    <a:cubicBezTo>
                      <a:pt x="231" y="4"/>
                      <a:pt x="233" y="7"/>
                      <a:pt x="230" y="15"/>
                    </a:cubicBezTo>
                    <a:cubicBezTo>
                      <a:pt x="227" y="22"/>
                      <a:pt x="225" y="31"/>
                      <a:pt x="222" y="39"/>
                    </a:cubicBezTo>
                    <a:cubicBezTo>
                      <a:pt x="220" y="46"/>
                      <a:pt x="222" y="48"/>
                      <a:pt x="229" y="47"/>
                    </a:cubicBezTo>
                    <a:cubicBezTo>
                      <a:pt x="238" y="47"/>
                      <a:pt x="248" y="48"/>
                      <a:pt x="257" y="47"/>
                    </a:cubicBezTo>
                    <a:cubicBezTo>
                      <a:pt x="264" y="47"/>
                      <a:pt x="266" y="50"/>
                      <a:pt x="265" y="57"/>
                    </a:cubicBezTo>
                    <a:cubicBezTo>
                      <a:pt x="262" y="79"/>
                      <a:pt x="257" y="84"/>
                      <a:pt x="234" y="84"/>
                    </a:cubicBezTo>
                    <a:cubicBezTo>
                      <a:pt x="231" y="84"/>
                      <a:pt x="227" y="84"/>
                      <a:pt x="225" y="84"/>
                    </a:cubicBezTo>
                    <a:cubicBezTo>
                      <a:pt x="211" y="81"/>
                      <a:pt x="205" y="87"/>
                      <a:pt x="201" y="100"/>
                    </a:cubicBezTo>
                    <a:cubicBezTo>
                      <a:pt x="197" y="114"/>
                      <a:pt x="192" y="129"/>
                      <a:pt x="186" y="143"/>
                    </a:cubicBezTo>
                    <a:cubicBezTo>
                      <a:pt x="183" y="152"/>
                      <a:pt x="186" y="154"/>
                      <a:pt x="194" y="154"/>
                    </a:cubicBezTo>
                    <a:cubicBezTo>
                      <a:pt x="205" y="154"/>
                      <a:pt x="215" y="154"/>
                      <a:pt x="226" y="154"/>
                    </a:cubicBezTo>
                    <a:cubicBezTo>
                      <a:pt x="229" y="154"/>
                      <a:pt x="233" y="153"/>
                      <a:pt x="235" y="158"/>
                    </a:cubicBezTo>
                    <a:cubicBezTo>
                      <a:pt x="239" y="167"/>
                      <a:pt x="224" y="191"/>
                      <a:pt x="214" y="191"/>
                    </a:cubicBezTo>
                    <a:cubicBezTo>
                      <a:pt x="206" y="191"/>
                      <a:pt x="197" y="192"/>
                      <a:pt x="190" y="190"/>
                    </a:cubicBezTo>
                    <a:cubicBezTo>
                      <a:pt x="173" y="187"/>
                      <a:pt x="167" y="196"/>
                      <a:pt x="163" y="210"/>
                    </a:cubicBezTo>
                    <a:cubicBezTo>
                      <a:pt x="158" y="225"/>
                      <a:pt x="158" y="244"/>
                      <a:pt x="146" y="252"/>
                    </a:cubicBezTo>
                    <a:cubicBezTo>
                      <a:pt x="135" y="258"/>
                      <a:pt x="117" y="254"/>
                      <a:pt x="102" y="254"/>
                    </a:cubicBezTo>
                    <a:cubicBezTo>
                      <a:pt x="101" y="254"/>
                      <a:pt x="100" y="254"/>
                      <a:pt x="99" y="254"/>
                    </a:cubicBezTo>
                    <a:cubicBezTo>
                      <a:pt x="63" y="254"/>
                      <a:pt x="63" y="254"/>
                      <a:pt x="75" y="221"/>
                    </a:cubicBezTo>
                    <a:cubicBezTo>
                      <a:pt x="86" y="191"/>
                      <a:pt x="86" y="191"/>
                      <a:pt x="54" y="191"/>
                    </a:cubicBezTo>
                    <a:cubicBezTo>
                      <a:pt x="40" y="191"/>
                      <a:pt x="25" y="190"/>
                      <a:pt x="11" y="191"/>
                    </a:cubicBezTo>
                    <a:cubicBezTo>
                      <a:pt x="2" y="191"/>
                      <a:pt x="0" y="188"/>
                      <a:pt x="3" y="180"/>
                    </a:cubicBezTo>
                    <a:cubicBezTo>
                      <a:pt x="15" y="149"/>
                      <a:pt x="6" y="155"/>
                      <a:pt x="37" y="154"/>
                    </a:cubicBezTo>
                    <a:cubicBezTo>
                      <a:pt x="43" y="154"/>
                      <a:pt x="48" y="154"/>
                      <a:pt x="54" y="154"/>
                    </a:cubicBezTo>
                    <a:close/>
                  </a:path>
                </a:pathLst>
              </a:custGeom>
              <a:solidFill>
                <a:srgbClr val="62C9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24"/>
              <p:cNvSpPr>
                <a:spLocks/>
              </p:cNvSpPr>
              <p:nvPr/>
            </p:nvSpPr>
            <p:spPr bwMode="auto">
              <a:xfrm>
                <a:off x="77161" y="3379788"/>
                <a:ext cx="1031875" cy="666750"/>
              </a:xfrm>
              <a:custGeom>
                <a:avLst/>
                <a:gdLst>
                  <a:gd name="T0" fmla="*/ 138 w 275"/>
                  <a:gd name="T1" fmla="*/ 176 h 177"/>
                  <a:gd name="T2" fmla="*/ 137 w 275"/>
                  <a:gd name="T3" fmla="*/ 176 h 177"/>
                  <a:gd name="T4" fmla="*/ 118 w 275"/>
                  <a:gd name="T5" fmla="*/ 144 h 177"/>
                  <a:gd name="T6" fmla="*/ 128 w 275"/>
                  <a:gd name="T7" fmla="*/ 138 h 177"/>
                  <a:gd name="T8" fmla="*/ 151 w 275"/>
                  <a:gd name="T9" fmla="*/ 120 h 177"/>
                  <a:gd name="T10" fmla="*/ 175 w 275"/>
                  <a:gd name="T11" fmla="*/ 48 h 177"/>
                  <a:gd name="T12" fmla="*/ 168 w 275"/>
                  <a:gd name="T13" fmla="*/ 37 h 177"/>
                  <a:gd name="T14" fmla="*/ 136 w 275"/>
                  <a:gd name="T15" fmla="*/ 55 h 177"/>
                  <a:gd name="T16" fmla="*/ 83 w 275"/>
                  <a:gd name="T17" fmla="*/ 164 h 177"/>
                  <a:gd name="T18" fmla="*/ 67 w 275"/>
                  <a:gd name="T19" fmla="*/ 175 h 177"/>
                  <a:gd name="T20" fmla="*/ 12 w 275"/>
                  <a:gd name="T21" fmla="*/ 176 h 177"/>
                  <a:gd name="T22" fmla="*/ 5 w 275"/>
                  <a:gd name="T23" fmla="*/ 164 h 177"/>
                  <a:gd name="T24" fmla="*/ 59 w 275"/>
                  <a:gd name="T25" fmla="*/ 55 h 177"/>
                  <a:gd name="T26" fmla="*/ 49 w 275"/>
                  <a:gd name="T27" fmla="*/ 38 h 177"/>
                  <a:gd name="T28" fmla="*/ 43 w 275"/>
                  <a:gd name="T29" fmla="*/ 35 h 177"/>
                  <a:gd name="T30" fmla="*/ 60 w 275"/>
                  <a:gd name="T31" fmla="*/ 0 h 177"/>
                  <a:gd name="T32" fmla="*/ 264 w 275"/>
                  <a:gd name="T33" fmla="*/ 0 h 177"/>
                  <a:gd name="T34" fmla="*/ 272 w 275"/>
                  <a:gd name="T35" fmla="*/ 12 h 177"/>
                  <a:gd name="T36" fmla="*/ 228 w 275"/>
                  <a:gd name="T37" fmla="*/ 137 h 177"/>
                  <a:gd name="T38" fmla="*/ 158 w 275"/>
                  <a:gd name="T39" fmla="*/ 176 h 177"/>
                  <a:gd name="T40" fmla="*/ 138 w 275"/>
                  <a:gd name="T41" fmla="*/ 17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5" h="177">
                    <a:moveTo>
                      <a:pt x="138" y="176"/>
                    </a:moveTo>
                    <a:cubicBezTo>
                      <a:pt x="138" y="176"/>
                      <a:pt x="137" y="176"/>
                      <a:pt x="137" y="176"/>
                    </a:cubicBezTo>
                    <a:cubicBezTo>
                      <a:pt x="105" y="176"/>
                      <a:pt x="103" y="173"/>
                      <a:pt x="118" y="144"/>
                    </a:cubicBezTo>
                    <a:cubicBezTo>
                      <a:pt x="120" y="140"/>
                      <a:pt x="123" y="138"/>
                      <a:pt x="128" y="138"/>
                    </a:cubicBezTo>
                    <a:cubicBezTo>
                      <a:pt x="141" y="138"/>
                      <a:pt x="147" y="131"/>
                      <a:pt x="151" y="120"/>
                    </a:cubicBezTo>
                    <a:cubicBezTo>
                      <a:pt x="159" y="96"/>
                      <a:pt x="167" y="72"/>
                      <a:pt x="175" y="48"/>
                    </a:cubicBezTo>
                    <a:cubicBezTo>
                      <a:pt x="178" y="41"/>
                      <a:pt x="178" y="38"/>
                      <a:pt x="168" y="37"/>
                    </a:cubicBezTo>
                    <a:cubicBezTo>
                      <a:pt x="152" y="35"/>
                      <a:pt x="143" y="40"/>
                      <a:pt x="136" y="55"/>
                    </a:cubicBezTo>
                    <a:cubicBezTo>
                      <a:pt x="119" y="92"/>
                      <a:pt x="100" y="128"/>
                      <a:pt x="83" y="164"/>
                    </a:cubicBezTo>
                    <a:cubicBezTo>
                      <a:pt x="79" y="171"/>
                      <a:pt x="75" y="175"/>
                      <a:pt x="67" y="175"/>
                    </a:cubicBezTo>
                    <a:cubicBezTo>
                      <a:pt x="49" y="175"/>
                      <a:pt x="30" y="175"/>
                      <a:pt x="12" y="176"/>
                    </a:cubicBezTo>
                    <a:cubicBezTo>
                      <a:pt x="0" y="177"/>
                      <a:pt x="1" y="172"/>
                      <a:pt x="5" y="164"/>
                    </a:cubicBezTo>
                    <a:cubicBezTo>
                      <a:pt x="23" y="128"/>
                      <a:pt x="41" y="92"/>
                      <a:pt x="59" y="55"/>
                    </a:cubicBezTo>
                    <a:cubicBezTo>
                      <a:pt x="67" y="39"/>
                      <a:pt x="67" y="39"/>
                      <a:pt x="49" y="38"/>
                    </a:cubicBezTo>
                    <a:cubicBezTo>
                      <a:pt x="47" y="38"/>
                      <a:pt x="44" y="37"/>
                      <a:pt x="43" y="35"/>
                    </a:cubicBezTo>
                    <a:cubicBezTo>
                      <a:pt x="38" y="28"/>
                      <a:pt x="52" y="0"/>
                      <a:pt x="60" y="0"/>
                    </a:cubicBezTo>
                    <a:cubicBezTo>
                      <a:pt x="128" y="0"/>
                      <a:pt x="196" y="0"/>
                      <a:pt x="264" y="0"/>
                    </a:cubicBezTo>
                    <a:cubicBezTo>
                      <a:pt x="273" y="0"/>
                      <a:pt x="275" y="5"/>
                      <a:pt x="272" y="12"/>
                    </a:cubicBezTo>
                    <a:cubicBezTo>
                      <a:pt x="258" y="54"/>
                      <a:pt x="245" y="96"/>
                      <a:pt x="228" y="137"/>
                    </a:cubicBezTo>
                    <a:cubicBezTo>
                      <a:pt x="216" y="167"/>
                      <a:pt x="188" y="175"/>
                      <a:pt x="158" y="176"/>
                    </a:cubicBezTo>
                    <a:cubicBezTo>
                      <a:pt x="151" y="176"/>
                      <a:pt x="145" y="176"/>
                      <a:pt x="138" y="176"/>
                    </a:cubicBezTo>
                    <a:close/>
                  </a:path>
                </a:pathLst>
              </a:custGeom>
              <a:solidFill>
                <a:srgbClr val="62C9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p:cNvGrpSpPr/>
            <p:nvPr userDrawn="1"/>
          </p:nvGrpSpPr>
          <p:grpSpPr>
            <a:xfrm>
              <a:off x="6216068" y="3733799"/>
              <a:ext cx="2360613" cy="1120776"/>
              <a:chOff x="8506786" y="1917700"/>
              <a:chExt cx="2360613" cy="1120776"/>
            </a:xfrm>
          </p:grpSpPr>
          <p:sp>
            <p:nvSpPr>
              <p:cNvPr id="21" name="Freeform 32"/>
              <p:cNvSpPr>
                <a:spLocks/>
              </p:cNvSpPr>
              <p:nvPr/>
            </p:nvSpPr>
            <p:spPr bwMode="auto">
              <a:xfrm>
                <a:off x="8841748" y="2379663"/>
                <a:ext cx="863600" cy="658813"/>
              </a:xfrm>
              <a:custGeom>
                <a:avLst/>
                <a:gdLst>
                  <a:gd name="T0" fmla="*/ 0 w 230"/>
                  <a:gd name="T1" fmla="*/ 160 h 175"/>
                  <a:gd name="T2" fmla="*/ 62 w 230"/>
                  <a:gd name="T3" fmla="*/ 108 h 175"/>
                  <a:gd name="T4" fmla="*/ 66 w 230"/>
                  <a:gd name="T5" fmla="*/ 90 h 175"/>
                  <a:gd name="T6" fmla="*/ 50 w 230"/>
                  <a:gd name="T7" fmla="*/ 58 h 175"/>
                  <a:gd name="T8" fmla="*/ 65 w 230"/>
                  <a:gd name="T9" fmla="*/ 32 h 175"/>
                  <a:gd name="T10" fmla="*/ 94 w 230"/>
                  <a:gd name="T11" fmla="*/ 32 h 175"/>
                  <a:gd name="T12" fmla="*/ 124 w 230"/>
                  <a:gd name="T13" fmla="*/ 48 h 175"/>
                  <a:gd name="T14" fmla="*/ 132 w 230"/>
                  <a:gd name="T15" fmla="*/ 50 h 175"/>
                  <a:gd name="T16" fmla="*/ 164 w 230"/>
                  <a:gd name="T17" fmla="*/ 23 h 175"/>
                  <a:gd name="T18" fmla="*/ 66 w 230"/>
                  <a:gd name="T19" fmla="*/ 23 h 175"/>
                  <a:gd name="T20" fmla="*/ 54 w 230"/>
                  <a:gd name="T21" fmla="*/ 18 h 175"/>
                  <a:gd name="T22" fmla="*/ 67 w 230"/>
                  <a:gd name="T23" fmla="*/ 0 h 175"/>
                  <a:gd name="T24" fmla="*/ 222 w 230"/>
                  <a:gd name="T25" fmla="*/ 0 h 175"/>
                  <a:gd name="T26" fmla="*/ 228 w 230"/>
                  <a:gd name="T27" fmla="*/ 10 h 175"/>
                  <a:gd name="T28" fmla="*/ 178 w 230"/>
                  <a:gd name="T29" fmla="*/ 77 h 175"/>
                  <a:gd name="T30" fmla="*/ 166 w 230"/>
                  <a:gd name="T31" fmla="*/ 132 h 175"/>
                  <a:gd name="T32" fmla="*/ 148 w 230"/>
                  <a:gd name="T33" fmla="*/ 162 h 175"/>
                  <a:gd name="T34" fmla="*/ 122 w 230"/>
                  <a:gd name="T35" fmla="*/ 162 h 175"/>
                  <a:gd name="T36" fmla="*/ 96 w 230"/>
                  <a:gd name="T37" fmla="*/ 144 h 175"/>
                  <a:gd name="T38" fmla="*/ 0 w 230"/>
                  <a:gd name="T39" fmla="*/ 16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0" h="175">
                    <a:moveTo>
                      <a:pt x="0" y="160"/>
                    </a:moveTo>
                    <a:cubicBezTo>
                      <a:pt x="21" y="142"/>
                      <a:pt x="41" y="125"/>
                      <a:pt x="62" y="108"/>
                    </a:cubicBezTo>
                    <a:cubicBezTo>
                      <a:pt x="69" y="103"/>
                      <a:pt x="71" y="98"/>
                      <a:pt x="66" y="90"/>
                    </a:cubicBezTo>
                    <a:cubicBezTo>
                      <a:pt x="60" y="80"/>
                      <a:pt x="55" y="69"/>
                      <a:pt x="50" y="58"/>
                    </a:cubicBezTo>
                    <a:cubicBezTo>
                      <a:pt x="42" y="42"/>
                      <a:pt x="48" y="32"/>
                      <a:pt x="65" y="32"/>
                    </a:cubicBezTo>
                    <a:cubicBezTo>
                      <a:pt x="75" y="32"/>
                      <a:pt x="84" y="32"/>
                      <a:pt x="94" y="32"/>
                    </a:cubicBezTo>
                    <a:cubicBezTo>
                      <a:pt x="108" y="30"/>
                      <a:pt x="120" y="31"/>
                      <a:pt x="124" y="48"/>
                    </a:cubicBezTo>
                    <a:cubicBezTo>
                      <a:pt x="125" y="53"/>
                      <a:pt x="128" y="53"/>
                      <a:pt x="132" y="50"/>
                    </a:cubicBezTo>
                    <a:cubicBezTo>
                      <a:pt x="142" y="42"/>
                      <a:pt x="151" y="34"/>
                      <a:pt x="164" y="23"/>
                    </a:cubicBezTo>
                    <a:cubicBezTo>
                      <a:pt x="129" y="23"/>
                      <a:pt x="97" y="23"/>
                      <a:pt x="66" y="23"/>
                    </a:cubicBezTo>
                    <a:cubicBezTo>
                      <a:pt x="62" y="23"/>
                      <a:pt x="53" y="27"/>
                      <a:pt x="54" y="18"/>
                    </a:cubicBezTo>
                    <a:cubicBezTo>
                      <a:pt x="55" y="12"/>
                      <a:pt x="54" y="0"/>
                      <a:pt x="67" y="0"/>
                    </a:cubicBezTo>
                    <a:cubicBezTo>
                      <a:pt x="119" y="0"/>
                      <a:pt x="170" y="0"/>
                      <a:pt x="222" y="0"/>
                    </a:cubicBezTo>
                    <a:cubicBezTo>
                      <a:pt x="230" y="0"/>
                      <a:pt x="229" y="3"/>
                      <a:pt x="228" y="10"/>
                    </a:cubicBezTo>
                    <a:cubicBezTo>
                      <a:pt x="223" y="41"/>
                      <a:pt x="201" y="59"/>
                      <a:pt x="178" y="77"/>
                    </a:cubicBezTo>
                    <a:cubicBezTo>
                      <a:pt x="149" y="99"/>
                      <a:pt x="150" y="100"/>
                      <a:pt x="166" y="132"/>
                    </a:cubicBezTo>
                    <a:cubicBezTo>
                      <a:pt x="182" y="162"/>
                      <a:pt x="182" y="162"/>
                      <a:pt x="148" y="162"/>
                    </a:cubicBezTo>
                    <a:cubicBezTo>
                      <a:pt x="139" y="162"/>
                      <a:pt x="131" y="162"/>
                      <a:pt x="122" y="162"/>
                    </a:cubicBezTo>
                    <a:cubicBezTo>
                      <a:pt x="110" y="163"/>
                      <a:pt x="97" y="164"/>
                      <a:pt x="96" y="144"/>
                    </a:cubicBezTo>
                    <a:cubicBezTo>
                      <a:pt x="66" y="175"/>
                      <a:pt x="32" y="157"/>
                      <a:pt x="0" y="160"/>
                    </a:cubicBezTo>
                    <a:close/>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33"/>
              <p:cNvSpPr>
                <a:spLocks/>
              </p:cNvSpPr>
              <p:nvPr/>
            </p:nvSpPr>
            <p:spPr bwMode="auto">
              <a:xfrm>
                <a:off x="10154611" y="1917700"/>
                <a:ext cx="712788" cy="1074738"/>
              </a:xfrm>
              <a:custGeom>
                <a:avLst/>
                <a:gdLst>
                  <a:gd name="T0" fmla="*/ 38 w 190"/>
                  <a:gd name="T1" fmla="*/ 107 h 286"/>
                  <a:gd name="T2" fmla="*/ 76 w 190"/>
                  <a:gd name="T3" fmla="*/ 80 h 286"/>
                  <a:gd name="T4" fmla="*/ 98 w 190"/>
                  <a:gd name="T5" fmla="*/ 14 h 286"/>
                  <a:gd name="T6" fmla="*/ 116 w 190"/>
                  <a:gd name="T7" fmla="*/ 1 h 286"/>
                  <a:gd name="T8" fmla="*/ 154 w 190"/>
                  <a:gd name="T9" fmla="*/ 1 h 286"/>
                  <a:gd name="T10" fmla="*/ 164 w 190"/>
                  <a:gd name="T11" fmla="*/ 17 h 286"/>
                  <a:gd name="T12" fmla="*/ 137 w 190"/>
                  <a:gd name="T13" fmla="*/ 96 h 286"/>
                  <a:gd name="T14" fmla="*/ 146 w 190"/>
                  <a:gd name="T15" fmla="*/ 108 h 286"/>
                  <a:gd name="T16" fmla="*/ 177 w 190"/>
                  <a:gd name="T17" fmla="*/ 108 h 286"/>
                  <a:gd name="T18" fmla="*/ 189 w 190"/>
                  <a:gd name="T19" fmla="*/ 113 h 286"/>
                  <a:gd name="T20" fmla="*/ 177 w 190"/>
                  <a:gd name="T21" fmla="*/ 131 h 286"/>
                  <a:gd name="T22" fmla="*/ 139 w 190"/>
                  <a:gd name="T23" fmla="*/ 130 h 286"/>
                  <a:gd name="T24" fmla="*/ 121 w 190"/>
                  <a:gd name="T25" fmla="*/ 144 h 286"/>
                  <a:gd name="T26" fmla="*/ 77 w 190"/>
                  <a:gd name="T27" fmla="*/ 273 h 286"/>
                  <a:gd name="T28" fmla="*/ 60 w 190"/>
                  <a:gd name="T29" fmla="*/ 285 h 286"/>
                  <a:gd name="T30" fmla="*/ 23 w 190"/>
                  <a:gd name="T31" fmla="*/ 285 h 286"/>
                  <a:gd name="T32" fmla="*/ 11 w 190"/>
                  <a:gd name="T33" fmla="*/ 270 h 286"/>
                  <a:gd name="T34" fmla="*/ 54 w 190"/>
                  <a:gd name="T35" fmla="*/ 144 h 286"/>
                  <a:gd name="T36" fmla="*/ 45 w 190"/>
                  <a:gd name="T37" fmla="*/ 130 h 286"/>
                  <a:gd name="T38" fmla="*/ 12 w 190"/>
                  <a:gd name="T39" fmla="*/ 130 h 286"/>
                  <a:gd name="T40" fmla="*/ 1 w 190"/>
                  <a:gd name="T41" fmla="*/ 126 h 286"/>
                  <a:gd name="T42" fmla="*/ 12 w 190"/>
                  <a:gd name="T43" fmla="*/ 108 h 286"/>
                  <a:gd name="T44" fmla="*/ 38 w 190"/>
                  <a:gd name="T45" fmla="*/ 107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0" h="286">
                    <a:moveTo>
                      <a:pt x="38" y="107"/>
                    </a:moveTo>
                    <a:cubicBezTo>
                      <a:pt x="67" y="107"/>
                      <a:pt x="67" y="107"/>
                      <a:pt x="76" y="80"/>
                    </a:cubicBezTo>
                    <a:cubicBezTo>
                      <a:pt x="83" y="58"/>
                      <a:pt x="92" y="36"/>
                      <a:pt x="98" y="14"/>
                    </a:cubicBezTo>
                    <a:cubicBezTo>
                      <a:pt x="101" y="3"/>
                      <a:pt x="106" y="0"/>
                      <a:pt x="116" y="1"/>
                    </a:cubicBezTo>
                    <a:cubicBezTo>
                      <a:pt x="129" y="2"/>
                      <a:pt x="141" y="2"/>
                      <a:pt x="154" y="1"/>
                    </a:cubicBezTo>
                    <a:cubicBezTo>
                      <a:pt x="169" y="0"/>
                      <a:pt x="169" y="5"/>
                      <a:pt x="164" y="17"/>
                    </a:cubicBezTo>
                    <a:cubicBezTo>
                      <a:pt x="155" y="43"/>
                      <a:pt x="147" y="70"/>
                      <a:pt x="137" y="96"/>
                    </a:cubicBezTo>
                    <a:cubicBezTo>
                      <a:pt x="134" y="106"/>
                      <a:pt x="136" y="108"/>
                      <a:pt x="146" y="108"/>
                    </a:cubicBezTo>
                    <a:cubicBezTo>
                      <a:pt x="156" y="107"/>
                      <a:pt x="167" y="107"/>
                      <a:pt x="177" y="108"/>
                    </a:cubicBezTo>
                    <a:cubicBezTo>
                      <a:pt x="181" y="108"/>
                      <a:pt x="190" y="104"/>
                      <a:pt x="189" y="113"/>
                    </a:cubicBezTo>
                    <a:cubicBezTo>
                      <a:pt x="188" y="120"/>
                      <a:pt x="189" y="130"/>
                      <a:pt x="177" y="131"/>
                    </a:cubicBezTo>
                    <a:cubicBezTo>
                      <a:pt x="164" y="131"/>
                      <a:pt x="152" y="131"/>
                      <a:pt x="139" y="130"/>
                    </a:cubicBezTo>
                    <a:cubicBezTo>
                      <a:pt x="128" y="129"/>
                      <a:pt x="124" y="134"/>
                      <a:pt x="121" y="144"/>
                    </a:cubicBezTo>
                    <a:cubicBezTo>
                      <a:pt x="107" y="187"/>
                      <a:pt x="92" y="230"/>
                      <a:pt x="77" y="273"/>
                    </a:cubicBezTo>
                    <a:cubicBezTo>
                      <a:pt x="74" y="282"/>
                      <a:pt x="70" y="286"/>
                      <a:pt x="60" y="285"/>
                    </a:cubicBezTo>
                    <a:cubicBezTo>
                      <a:pt x="48" y="284"/>
                      <a:pt x="35" y="284"/>
                      <a:pt x="23" y="285"/>
                    </a:cubicBezTo>
                    <a:cubicBezTo>
                      <a:pt x="10" y="286"/>
                      <a:pt x="6" y="284"/>
                      <a:pt x="11" y="270"/>
                    </a:cubicBezTo>
                    <a:cubicBezTo>
                      <a:pt x="27" y="228"/>
                      <a:pt x="40" y="186"/>
                      <a:pt x="54" y="144"/>
                    </a:cubicBezTo>
                    <a:cubicBezTo>
                      <a:pt x="58" y="133"/>
                      <a:pt x="57" y="129"/>
                      <a:pt x="45" y="130"/>
                    </a:cubicBezTo>
                    <a:cubicBezTo>
                      <a:pt x="34" y="131"/>
                      <a:pt x="23" y="131"/>
                      <a:pt x="12" y="130"/>
                    </a:cubicBezTo>
                    <a:cubicBezTo>
                      <a:pt x="8" y="130"/>
                      <a:pt x="0" y="134"/>
                      <a:pt x="1" y="126"/>
                    </a:cubicBezTo>
                    <a:cubicBezTo>
                      <a:pt x="2" y="119"/>
                      <a:pt x="1" y="109"/>
                      <a:pt x="12" y="108"/>
                    </a:cubicBezTo>
                    <a:cubicBezTo>
                      <a:pt x="21" y="107"/>
                      <a:pt x="29" y="107"/>
                      <a:pt x="38" y="107"/>
                    </a:cubicBezTo>
                    <a:close/>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40"/>
              <p:cNvSpPr>
                <a:spLocks/>
              </p:cNvSpPr>
              <p:nvPr/>
            </p:nvSpPr>
            <p:spPr bwMode="auto">
              <a:xfrm>
                <a:off x="9073523" y="1928813"/>
                <a:ext cx="758825" cy="425450"/>
              </a:xfrm>
              <a:custGeom>
                <a:avLst/>
                <a:gdLst>
                  <a:gd name="T0" fmla="*/ 93 w 202"/>
                  <a:gd name="T1" fmla="*/ 113 h 113"/>
                  <a:gd name="T2" fmla="*/ 122 w 202"/>
                  <a:gd name="T3" fmla="*/ 24 h 113"/>
                  <a:gd name="T4" fmla="*/ 97 w 202"/>
                  <a:gd name="T5" fmla="*/ 40 h 113"/>
                  <a:gd name="T6" fmla="*/ 76 w 202"/>
                  <a:gd name="T7" fmla="*/ 102 h 113"/>
                  <a:gd name="T8" fmla="*/ 60 w 202"/>
                  <a:gd name="T9" fmla="*/ 113 h 113"/>
                  <a:gd name="T10" fmla="*/ 0 w 202"/>
                  <a:gd name="T11" fmla="*/ 113 h 113"/>
                  <a:gd name="T12" fmla="*/ 36 w 202"/>
                  <a:gd name="T13" fmla="*/ 6 h 113"/>
                  <a:gd name="T14" fmla="*/ 48 w 202"/>
                  <a:gd name="T15" fmla="*/ 0 h 113"/>
                  <a:gd name="T16" fmla="*/ 192 w 202"/>
                  <a:gd name="T17" fmla="*/ 0 h 113"/>
                  <a:gd name="T18" fmla="*/ 199 w 202"/>
                  <a:gd name="T19" fmla="*/ 11 h 113"/>
                  <a:gd name="T20" fmla="*/ 176 w 202"/>
                  <a:gd name="T21" fmla="*/ 79 h 113"/>
                  <a:gd name="T22" fmla="*/ 177 w 202"/>
                  <a:gd name="T23" fmla="*/ 89 h 113"/>
                  <a:gd name="T24" fmla="*/ 182 w 202"/>
                  <a:gd name="T25" fmla="*/ 101 h 113"/>
                  <a:gd name="T26" fmla="*/ 170 w 202"/>
                  <a:gd name="T27" fmla="*/ 113 h 113"/>
                  <a:gd name="T28" fmla="*/ 93 w 202"/>
                  <a:gd name="T29"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2" h="113">
                    <a:moveTo>
                      <a:pt x="93" y="113"/>
                    </a:moveTo>
                    <a:cubicBezTo>
                      <a:pt x="103" y="82"/>
                      <a:pt x="113" y="53"/>
                      <a:pt x="122" y="24"/>
                    </a:cubicBezTo>
                    <a:cubicBezTo>
                      <a:pt x="107" y="19"/>
                      <a:pt x="101" y="25"/>
                      <a:pt x="97" y="40"/>
                    </a:cubicBezTo>
                    <a:cubicBezTo>
                      <a:pt x="91" y="61"/>
                      <a:pt x="83" y="81"/>
                      <a:pt x="76" y="102"/>
                    </a:cubicBezTo>
                    <a:cubicBezTo>
                      <a:pt x="74" y="111"/>
                      <a:pt x="69" y="113"/>
                      <a:pt x="60" y="113"/>
                    </a:cubicBezTo>
                    <a:cubicBezTo>
                      <a:pt x="41" y="112"/>
                      <a:pt x="22" y="113"/>
                      <a:pt x="0" y="113"/>
                    </a:cubicBezTo>
                    <a:cubicBezTo>
                      <a:pt x="12" y="76"/>
                      <a:pt x="24" y="41"/>
                      <a:pt x="36" y="6"/>
                    </a:cubicBezTo>
                    <a:cubicBezTo>
                      <a:pt x="38" y="0"/>
                      <a:pt x="43" y="0"/>
                      <a:pt x="48" y="0"/>
                    </a:cubicBezTo>
                    <a:cubicBezTo>
                      <a:pt x="96" y="0"/>
                      <a:pt x="144" y="0"/>
                      <a:pt x="192" y="0"/>
                    </a:cubicBezTo>
                    <a:cubicBezTo>
                      <a:pt x="202" y="0"/>
                      <a:pt x="202" y="3"/>
                      <a:pt x="199" y="11"/>
                    </a:cubicBezTo>
                    <a:cubicBezTo>
                      <a:pt x="191" y="34"/>
                      <a:pt x="184" y="57"/>
                      <a:pt x="176" y="79"/>
                    </a:cubicBezTo>
                    <a:cubicBezTo>
                      <a:pt x="175" y="82"/>
                      <a:pt x="171" y="88"/>
                      <a:pt x="177" y="89"/>
                    </a:cubicBezTo>
                    <a:cubicBezTo>
                      <a:pt x="187" y="91"/>
                      <a:pt x="183" y="96"/>
                      <a:pt x="182" y="101"/>
                    </a:cubicBezTo>
                    <a:cubicBezTo>
                      <a:pt x="179" y="106"/>
                      <a:pt x="179" y="113"/>
                      <a:pt x="170" y="113"/>
                    </a:cubicBezTo>
                    <a:cubicBezTo>
                      <a:pt x="145" y="112"/>
                      <a:pt x="120" y="113"/>
                      <a:pt x="93" y="113"/>
                    </a:cubicBezTo>
                    <a:close/>
                  </a:path>
                </a:pathLst>
              </a:custGeom>
              <a:solidFill>
                <a:srgbClr val="5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42"/>
              <p:cNvSpPr>
                <a:spLocks/>
              </p:cNvSpPr>
              <p:nvPr/>
            </p:nvSpPr>
            <p:spPr bwMode="auto">
              <a:xfrm>
                <a:off x="8506786" y="2195513"/>
                <a:ext cx="536575" cy="793750"/>
              </a:xfrm>
              <a:custGeom>
                <a:avLst/>
                <a:gdLst>
                  <a:gd name="T0" fmla="*/ 143 w 143"/>
                  <a:gd name="T1" fmla="*/ 0 h 211"/>
                  <a:gd name="T2" fmla="*/ 84 w 143"/>
                  <a:gd name="T3" fmla="*/ 175 h 211"/>
                  <a:gd name="T4" fmla="*/ 87 w 143"/>
                  <a:gd name="T5" fmla="*/ 190 h 211"/>
                  <a:gd name="T6" fmla="*/ 86 w 143"/>
                  <a:gd name="T7" fmla="*/ 202 h 211"/>
                  <a:gd name="T8" fmla="*/ 76 w 143"/>
                  <a:gd name="T9" fmla="*/ 211 h 211"/>
                  <a:gd name="T10" fmla="*/ 10 w 143"/>
                  <a:gd name="T11" fmla="*/ 211 h 211"/>
                  <a:gd name="T12" fmla="*/ 6 w 143"/>
                  <a:gd name="T13" fmla="*/ 200 h 211"/>
                  <a:gd name="T14" fmla="*/ 55 w 143"/>
                  <a:gd name="T15" fmla="*/ 55 h 211"/>
                  <a:gd name="T16" fmla="*/ 61 w 143"/>
                  <a:gd name="T17" fmla="*/ 35 h 211"/>
                  <a:gd name="T18" fmla="*/ 56 w 143"/>
                  <a:gd name="T19" fmla="*/ 23 h 211"/>
                  <a:gd name="T20" fmla="*/ 53 w 143"/>
                  <a:gd name="T21" fmla="*/ 15 h 211"/>
                  <a:gd name="T22" fmla="*/ 66 w 143"/>
                  <a:gd name="T23" fmla="*/ 0 h 211"/>
                  <a:gd name="T24" fmla="*/ 143 w 143"/>
                  <a:gd name="T25"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 h="211">
                    <a:moveTo>
                      <a:pt x="143" y="0"/>
                    </a:moveTo>
                    <a:cubicBezTo>
                      <a:pt x="122" y="60"/>
                      <a:pt x="103" y="117"/>
                      <a:pt x="84" y="175"/>
                    </a:cubicBezTo>
                    <a:cubicBezTo>
                      <a:pt x="82" y="179"/>
                      <a:pt x="73" y="187"/>
                      <a:pt x="87" y="190"/>
                    </a:cubicBezTo>
                    <a:cubicBezTo>
                      <a:pt x="92" y="191"/>
                      <a:pt x="87" y="198"/>
                      <a:pt x="86" y="202"/>
                    </a:cubicBezTo>
                    <a:cubicBezTo>
                      <a:pt x="85" y="207"/>
                      <a:pt x="83" y="211"/>
                      <a:pt x="76" y="211"/>
                    </a:cubicBezTo>
                    <a:cubicBezTo>
                      <a:pt x="54" y="210"/>
                      <a:pt x="32" y="211"/>
                      <a:pt x="10" y="211"/>
                    </a:cubicBezTo>
                    <a:cubicBezTo>
                      <a:pt x="0" y="211"/>
                      <a:pt x="4" y="205"/>
                      <a:pt x="6" y="200"/>
                    </a:cubicBezTo>
                    <a:cubicBezTo>
                      <a:pt x="22" y="151"/>
                      <a:pt x="38" y="103"/>
                      <a:pt x="55" y="55"/>
                    </a:cubicBezTo>
                    <a:cubicBezTo>
                      <a:pt x="57" y="49"/>
                      <a:pt x="59" y="42"/>
                      <a:pt x="61" y="35"/>
                    </a:cubicBezTo>
                    <a:cubicBezTo>
                      <a:pt x="64" y="29"/>
                      <a:pt x="68" y="23"/>
                      <a:pt x="56" y="23"/>
                    </a:cubicBezTo>
                    <a:cubicBezTo>
                      <a:pt x="50" y="23"/>
                      <a:pt x="52" y="18"/>
                      <a:pt x="53" y="15"/>
                    </a:cubicBezTo>
                    <a:cubicBezTo>
                      <a:pt x="56" y="9"/>
                      <a:pt x="54" y="0"/>
                      <a:pt x="66" y="0"/>
                    </a:cubicBezTo>
                    <a:cubicBezTo>
                      <a:pt x="91" y="0"/>
                      <a:pt x="116" y="0"/>
                      <a:pt x="143" y="0"/>
                    </a:cubicBezTo>
                    <a:close/>
                  </a:path>
                </a:pathLst>
              </a:custGeom>
              <a:solidFill>
                <a:srgbClr val="5A5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44"/>
              <p:cNvSpPr>
                <a:spLocks/>
              </p:cNvSpPr>
              <p:nvPr/>
            </p:nvSpPr>
            <p:spPr bwMode="auto">
              <a:xfrm>
                <a:off x="9667248" y="2195513"/>
                <a:ext cx="509588" cy="801688"/>
              </a:xfrm>
              <a:custGeom>
                <a:avLst/>
                <a:gdLst>
                  <a:gd name="T0" fmla="*/ 86 w 136"/>
                  <a:gd name="T1" fmla="*/ 189 h 213"/>
                  <a:gd name="T2" fmla="*/ 62 w 136"/>
                  <a:gd name="T3" fmla="*/ 211 h 213"/>
                  <a:gd name="T4" fmla="*/ 18 w 136"/>
                  <a:gd name="T5" fmla="*/ 211 h 213"/>
                  <a:gd name="T6" fmla="*/ 6 w 136"/>
                  <a:gd name="T7" fmla="*/ 194 h 213"/>
                  <a:gd name="T8" fmla="*/ 59 w 136"/>
                  <a:gd name="T9" fmla="*/ 36 h 213"/>
                  <a:gd name="T10" fmla="*/ 54 w 136"/>
                  <a:gd name="T11" fmla="*/ 23 h 213"/>
                  <a:gd name="T12" fmla="*/ 43 w 136"/>
                  <a:gd name="T13" fmla="*/ 18 h 213"/>
                  <a:gd name="T14" fmla="*/ 54 w 136"/>
                  <a:gd name="T15" fmla="*/ 1 h 213"/>
                  <a:gd name="T16" fmla="*/ 125 w 136"/>
                  <a:gd name="T17" fmla="*/ 1 h 213"/>
                  <a:gd name="T18" fmla="*/ 128 w 136"/>
                  <a:gd name="T19" fmla="*/ 14 h 213"/>
                  <a:gd name="T20" fmla="*/ 89 w 136"/>
                  <a:gd name="T21" fmla="*/ 128 h 213"/>
                  <a:gd name="T22" fmla="*/ 75 w 136"/>
                  <a:gd name="T23" fmla="*/ 171 h 213"/>
                  <a:gd name="T24" fmla="*/ 86 w 136"/>
                  <a:gd name="T25" fmla="*/ 189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213">
                    <a:moveTo>
                      <a:pt x="86" y="189"/>
                    </a:moveTo>
                    <a:cubicBezTo>
                      <a:pt x="86" y="206"/>
                      <a:pt x="78" y="213"/>
                      <a:pt x="62" y="211"/>
                    </a:cubicBezTo>
                    <a:cubicBezTo>
                      <a:pt x="47" y="209"/>
                      <a:pt x="33" y="210"/>
                      <a:pt x="18" y="211"/>
                    </a:cubicBezTo>
                    <a:cubicBezTo>
                      <a:pt x="0" y="211"/>
                      <a:pt x="0" y="211"/>
                      <a:pt x="6" y="194"/>
                    </a:cubicBezTo>
                    <a:cubicBezTo>
                      <a:pt x="23" y="141"/>
                      <a:pt x="41" y="89"/>
                      <a:pt x="59" y="36"/>
                    </a:cubicBezTo>
                    <a:cubicBezTo>
                      <a:pt x="60" y="31"/>
                      <a:pt x="67" y="24"/>
                      <a:pt x="54" y="23"/>
                    </a:cubicBezTo>
                    <a:cubicBezTo>
                      <a:pt x="50" y="23"/>
                      <a:pt x="42" y="27"/>
                      <a:pt x="43" y="18"/>
                    </a:cubicBezTo>
                    <a:cubicBezTo>
                      <a:pt x="45" y="12"/>
                      <a:pt x="44" y="1"/>
                      <a:pt x="54" y="1"/>
                    </a:cubicBezTo>
                    <a:cubicBezTo>
                      <a:pt x="78" y="0"/>
                      <a:pt x="101" y="0"/>
                      <a:pt x="125" y="1"/>
                    </a:cubicBezTo>
                    <a:cubicBezTo>
                      <a:pt x="136" y="1"/>
                      <a:pt x="130" y="9"/>
                      <a:pt x="128" y="14"/>
                    </a:cubicBezTo>
                    <a:cubicBezTo>
                      <a:pt x="115" y="52"/>
                      <a:pt x="102" y="90"/>
                      <a:pt x="89" y="128"/>
                    </a:cubicBezTo>
                    <a:cubicBezTo>
                      <a:pt x="84" y="142"/>
                      <a:pt x="81" y="157"/>
                      <a:pt x="75" y="171"/>
                    </a:cubicBezTo>
                    <a:cubicBezTo>
                      <a:pt x="69" y="183"/>
                      <a:pt x="69" y="191"/>
                      <a:pt x="86" y="189"/>
                    </a:cubicBezTo>
                    <a:close/>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60"/>
              <p:cNvSpPr>
                <a:spLocks/>
              </p:cNvSpPr>
              <p:nvPr/>
            </p:nvSpPr>
            <p:spPr bwMode="auto">
              <a:xfrm>
                <a:off x="8803648" y="1917700"/>
                <a:ext cx="333375" cy="222250"/>
              </a:xfrm>
              <a:custGeom>
                <a:avLst/>
                <a:gdLst>
                  <a:gd name="T0" fmla="*/ 0 w 89"/>
                  <a:gd name="T1" fmla="*/ 59 h 59"/>
                  <a:gd name="T2" fmla="*/ 17 w 89"/>
                  <a:gd name="T3" fmla="*/ 7 h 59"/>
                  <a:gd name="T4" fmla="*/ 27 w 89"/>
                  <a:gd name="T5" fmla="*/ 0 h 59"/>
                  <a:gd name="T6" fmla="*/ 79 w 89"/>
                  <a:gd name="T7" fmla="*/ 0 h 59"/>
                  <a:gd name="T8" fmla="*/ 85 w 89"/>
                  <a:gd name="T9" fmla="*/ 10 h 59"/>
                  <a:gd name="T10" fmla="*/ 85 w 89"/>
                  <a:gd name="T11" fmla="*/ 12 h 59"/>
                  <a:gd name="T12" fmla="*/ 67 w 89"/>
                  <a:gd name="T13" fmla="*/ 59 h 59"/>
                  <a:gd name="T14" fmla="*/ 0 w 89"/>
                  <a:gd name="T15" fmla="*/ 59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59">
                    <a:moveTo>
                      <a:pt x="0" y="59"/>
                    </a:moveTo>
                    <a:cubicBezTo>
                      <a:pt x="6" y="41"/>
                      <a:pt x="12" y="24"/>
                      <a:pt x="17" y="7"/>
                    </a:cubicBezTo>
                    <a:cubicBezTo>
                      <a:pt x="19" y="2"/>
                      <a:pt x="22" y="0"/>
                      <a:pt x="27" y="0"/>
                    </a:cubicBezTo>
                    <a:cubicBezTo>
                      <a:pt x="44" y="0"/>
                      <a:pt x="62" y="1"/>
                      <a:pt x="79" y="0"/>
                    </a:cubicBezTo>
                    <a:cubicBezTo>
                      <a:pt x="88" y="0"/>
                      <a:pt x="89" y="4"/>
                      <a:pt x="85" y="10"/>
                    </a:cubicBezTo>
                    <a:cubicBezTo>
                      <a:pt x="85" y="11"/>
                      <a:pt x="85" y="11"/>
                      <a:pt x="85" y="12"/>
                    </a:cubicBezTo>
                    <a:cubicBezTo>
                      <a:pt x="79" y="27"/>
                      <a:pt x="76" y="44"/>
                      <a:pt x="67" y="59"/>
                    </a:cubicBezTo>
                    <a:cubicBezTo>
                      <a:pt x="45" y="59"/>
                      <a:pt x="23" y="59"/>
                      <a:pt x="0" y="59"/>
                    </a:cubicBezTo>
                    <a:close/>
                  </a:path>
                </a:pathLst>
              </a:custGeom>
              <a:solidFill>
                <a:srgbClr val="5A5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66"/>
              <p:cNvSpPr>
                <a:spLocks/>
              </p:cNvSpPr>
              <p:nvPr/>
            </p:nvSpPr>
            <p:spPr bwMode="auto">
              <a:xfrm>
                <a:off x="9956173" y="1920875"/>
                <a:ext cx="300038" cy="222250"/>
              </a:xfrm>
              <a:custGeom>
                <a:avLst/>
                <a:gdLst>
                  <a:gd name="T0" fmla="*/ 80 w 80"/>
                  <a:gd name="T1" fmla="*/ 1 h 59"/>
                  <a:gd name="T2" fmla="*/ 63 w 80"/>
                  <a:gd name="T3" fmla="*/ 52 h 59"/>
                  <a:gd name="T4" fmla="*/ 54 w 80"/>
                  <a:gd name="T5" fmla="*/ 59 h 59"/>
                  <a:gd name="T6" fmla="*/ 9 w 80"/>
                  <a:gd name="T7" fmla="*/ 59 h 59"/>
                  <a:gd name="T8" fmla="*/ 2 w 80"/>
                  <a:gd name="T9" fmla="*/ 49 h 59"/>
                  <a:gd name="T10" fmla="*/ 16 w 80"/>
                  <a:gd name="T11" fmla="*/ 8 h 59"/>
                  <a:gd name="T12" fmla="*/ 27 w 80"/>
                  <a:gd name="T13" fmla="*/ 0 h 59"/>
                  <a:gd name="T14" fmla="*/ 80 w 80"/>
                  <a:gd name="T15" fmla="*/ 1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59">
                    <a:moveTo>
                      <a:pt x="80" y="1"/>
                    </a:moveTo>
                    <a:cubicBezTo>
                      <a:pt x="74" y="19"/>
                      <a:pt x="68" y="35"/>
                      <a:pt x="63" y="52"/>
                    </a:cubicBezTo>
                    <a:cubicBezTo>
                      <a:pt x="61" y="57"/>
                      <a:pt x="59" y="59"/>
                      <a:pt x="54" y="59"/>
                    </a:cubicBezTo>
                    <a:cubicBezTo>
                      <a:pt x="39" y="59"/>
                      <a:pt x="24" y="59"/>
                      <a:pt x="9" y="59"/>
                    </a:cubicBezTo>
                    <a:cubicBezTo>
                      <a:pt x="0" y="59"/>
                      <a:pt x="0" y="55"/>
                      <a:pt x="2" y="49"/>
                    </a:cubicBezTo>
                    <a:cubicBezTo>
                      <a:pt x="7" y="35"/>
                      <a:pt x="12" y="22"/>
                      <a:pt x="16" y="8"/>
                    </a:cubicBezTo>
                    <a:cubicBezTo>
                      <a:pt x="18" y="2"/>
                      <a:pt x="22" y="0"/>
                      <a:pt x="27" y="0"/>
                    </a:cubicBezTo>
                    <a:cubicBezTo>
                      <a:pt x="44" y="1"/>
                      <a:pt x="61" y="1"/>
                      <a:pt x="80" y="1"/>
                    </a:cubicBezTo>
                    <a:close/>
                  </a:path>
                </a:pathLst>
              </a:custGeom>
              <a:solidFill>
                <a:srgbClr val="5A5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8" name="组合 27"/>
            <p:cNvGrpSpPr/>
            <p:nvPr userDrawn="1"/>
          </p:nvGrpSpPr>
          <p:grpSpPr>
            <a:xfrm>
              <a:off x="-3358145" y="3714749"/>
              <a:ext cx="4732338" cy="1106488"/>
              <a:chOff x="-1067427" y="1898650"/>
              <a:chExt cx="4732338" cy="1106488"/>
            </a:xfrm>
          </p:grpSpPr>
          <p:sp>
            <p:nvSpPr>
              <p:cNvPr id="29" name="Freeform 18"/>
              <p:cNvSpPr>
                <a:spLocks noEditPoints="1"/>
              </p:cNvSpPr>
              <p:nvPr/>
            </p:nvSpPr>
            <p:spPr bwMode="auto">
              <a:xfrm>
                <a:off x="-1067427" y="1966913"/>
                <a:ext cx="1320800" cy="1033463"/>
              </a:xfrm>
              <a:custGeom>
                <a:avLst/>
                <a:gdLst>
                  <a:gd name="T0" fmla="*/ 221 w 352"/>
                  <a:gd name="T1" fmla="*/ 1 h 275"/>
                  <a:gd name="T2" fmla="*/ 340 w 352"/>
                  <a:gd name="T3" fmla="*/ 0 h 275"/>
                  <a:gd name="T4" fmla="*/ 348 w 352"/>
                  <a:gd name="T5" fmla="*/ 12 h 275"/>
                  <a:gd name="T6" fmla="*/ 271 w 352"/>
                  <a:gd name="T7" fmla="*/ 239 h 275"/>
                  <a:gd name="T8" fmla="*/ 224 w 352"/>
                  <a:gd name="T9" fmla="*/ 272 h 275"/>
                  <a:gd name="T10" fmla="*/ 192 w 352"/>
                  <a:gd name="T11" fmla="*/ 271 h 275"/>
                  <a:gd name="T12" fmla="*/ 180 w 352"/>
                  <a:gd name="T13" fmla="*/ 268 h 275"/>
                  <a:gd name="T14" fmla="*/ 188 w 352"/>
                  <a:gd name="T15" fmla="*/ 250 h 275"/>
                  <a:gd name="T16" fmla="*/ 215 w 352"/>
                  <a:gd name="T17" fmla="*/ 201 h 275"/>
                  <a:gd name="T18" fmla="*/ 210 w 352"/>
                  <a:gd name="T19" fmla="*/ 196 h 275"/>
                  <a:gd name="T20" fmla="*/ 187 w 352"/>
                  <a:gd name="T21" fmla="*/ 203 h 275"/>
                  <a:gd name="T22" fmla="*/ 168 w 352"/>
                  <a:gd name="T23" fmla="*/ 261 h 275"/>
                  <a:gd name="T24" fmla="*/ 153 w 352"/>
                  <a:gd name="T25" fmla="*/ 272 h 275"/>
                  <a:gd name="T26" fmla="*/ 107 w 352"/>
                  <a:gd name="T27" fmla="*/ 272 h 275"/>
                  <a:gd name="T28" fmla="*/ 99 w 352"/>
                  <a:gd name="T29" fmla="*/ 261 h 275"/>
                  <a:gd name="T30" fmla="*/ 116 w 352"/>
                  <a:gd name="T31" fmla="*/ 210 h 275"/>
                  <a:gd name="T32" fmla="*/ 115 w 352"/>
                  <a:gd name="T33" fmla="*/ 196 h 275"/>
                  <a:gd name="T34" fmla="*/ 91 w 352"/>
                  <a:gd name="T35" fmla="*/ 203 h 275"/>
                  <a:gd name="T36" fmla="*/ 72 w 352"/>
                  <a:gd name="T37" fmla="*/ 260 h 275"/>
                  <a:gd name="T38" fmla="*/ 55 w 352"/>
                  <a:gd name="T39" fmla="*/ 272 h 275"/>
                  <a:gd name="T40" fmla="*/ 13 w 352"/>
                  <a:gd name="T41" fmla="*/ 272 h 275"/>
                  <a:gd name="T42" fmla="*/ 4 w 352"/>
                  <a:gd name="T43" fmla="*/ 258 h 275"/>
                  <a:gd name="T44" fmla="*/ 63 w 352"/>
                  <a:gd name="T45" fmla="*/ 83 h 275"/>
                  <a:gd name="T46" fmla="*/ 87 w 352"/>
                  <a:gd name="T47" fmla="*/ 12 h 275"/>
                  <a:gd name="T48" fmla="*/ 104 w 352"/>
                  <a:gd name="T49" fmla="*/ 0 h 275"/>
                  <a:gd name="T50" fmla="*/ 221 w 352"/>
                  <a:gd name="T51" fmla="*/ 1 h 275"/>
                  <a:gd name="T52" fmla="*/ 227 w 352"/>
                  <a:gd name="T53" fmla="*/ 87 h 275"/>
                  <a:gd name="T54" fmla="*/ 261 w 352"/>
                  <a:gd name="T55" fmla="*/ 66 h 275"/>
                  <a:gd name="T56" fmla="*/ 271 w 352"/>
                  <a:gd name="T57" fmla="*/ 37 h 275"/>
                  <a:gd name="T58" fmla="*/ 271 w 352"/>
                  <a:gd name="T59" fmla="*/ 24 h 275"/>
                  <a:gd name="T60" fmla="*/ 247 w 352"/>
                  <a:gd name="T61" fmla="*/ 29 h 275"/>
                  <a:gd name="T62" fmla="*/ 227 w 352"/>
                  <a:gd name="T63" fmla="*/ 87 h 275"/>
                  <a:gd name="T64" fmla="*/ 131 w 352"/>
                  <a:gd name="T65" fmla="*/ 87 h 275"/>
                  <a:gd name="T66" fmla="*/ 165 w 352"/>
                  <a:gd name="T67" fmla="*/ 66 h 275"/>
                  <a:gd name="T68" fmla="*/ 175 w 352"/>
                  <a:gd name="T69" fmla="*/ 37 h 275"/>
                  <a:gd name="T70" fmla="*/ 175 w 352"/>
                  <a:gd name="T71" fmla="*/ 24 h 275"/>
                  <a:gd name="T72" fmla="*/ 151 w 352"/>
                  <a:gd name="T73" fmla="*/ 29 h 275"/>
                  <a:gd name="T74" fmla="*/ 131 w 352"/>
                  <a:gd name="T75" fmla="*/ 87 h 275"/>
                  <a:gd name="T76" fmla="*/ 215 w 352"/>
                  <a:gd name="T77" fmla="*/ 172 h 275"/>
                  <a:gd name="T78" fmla="*/ 228 w 352"/>
                  <a:gd name="T79" fmla="*/ 166 h 275"/>
                  <a:gd name="T80" fmla="*/ 244 w 352"/>
                  <a:gd name="T81" fmla="*/ 118 h 275"/>
                  <a:gd name="T82" fmla="*/ 241 w 352"/>
                  <a:gd name="T83" fmla="*/ 110 h 275"/>
                  <a:gd name="T84" fmla="*/ 214 w 352"/>
                  <a:gd name="T85" fmla="*/ 124 h 275"/>
                  <a:gd name="T86" fmla="*/ 202 w 352"/>
                  <a:gd name="T87" fmla="*/ 160 h 275"/>
                  <a:gd name="T88" fmla="*/ 215 w 352"/>
                  <a:gd name="T89" fmla="*/ 172 h 275"/>
                  <a:gd name="T90" fmla="*/ 117 w 352"/>
                  <a:gd name="T91" fmla="*/ 172 h 275"/>
                  <a:gd name="T92" fmla="*/ 134 w 352"/>
                  <a:gd name="T93" fmla="*/ 161 h 275"/>
                  <a:gd name="T94" fmla="*/ 144 w 352"/>
                  <a:gd name="T95" fmla="*/ 128 h 275"/>
                  <a:gd name="T96" fmla="*/ 129 w 352"/>
                  <a:gd name="T97" fmla="*/ 110 h 275"/>
                  <a:gd name="T98" fmla="*/ 119 w 352"/>
                  <a:gd name="T99" fmla="*/ 120 h 275"/>
                  <a:gd name="T100" fmla="*/ 107 w 352"/>
                  <a:gd name="T101" fmla="*/ 158 h 275"/>
                  <a:gd name="T102" fmla="*/ 117 w 352"/>
                  <a:gd name="T103" fmla="*/ 172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2" h="275">
                    <a:moveTo>
                      <a:pt x="221" y="1"/>
                    </a:moveTo>
                    <a:cubicBezTo>
                      <a:pt x="261" y="1"/>
                      <a:pt x="300" y="1"/>
                      <a:pt x="340" y="0"/>
                    </a:cubicBezTo>
                    <a:cubicBezTo>
                      <a:pt x="349" y="0"/>
                      <a:pt x="352" y="2"/>
                      <a:pt x="348" y="12"/>
                    </a:cubicBezTo>
                    <a:cubicBezTo>
                      <a:pt x="322" y="87"/>
                      <a:pt x="297" y="163"/>
                      <a:pt x="271" y="239"/>
                    </a:cubicBezTo>
                    <a:cubicBezTo>
                      <a:pt x="263" y="262"/>
                      <a:pt x="249" y="271"/>
                      <a:pt x="224" y="272"/>
                    </a:cubicBezTo>
                    <a:cubicBezTo>
                      <a:pt x="213" y="272"/>
                      <a:pt x="203" y="272"/>
                      <a:pt x="192" y="271"/>
                    </a:cubicBezTo>
                    <a:cubicBezTo>
                      <a:pt x="188" y="271"/>
                      <a:pt x="180" y="275"/>
                      <a:pt x="180" y="268"/>
                    </a:cubicBezTo>
                    <a:cubicBezTo>
                      <a:pt x="180" y="262"/>
                      <a:pt x="181" y="252"/>
                      <a:pt x="188" y="250"/>
                    </a:cubicBezTo>
                    <a:cubicBezTo>
                      <a:pt x="212" y="242"/>
                      <a:pt x="206" y="217"/>
                      <a:pt x="215" y="201"/>
                    </a:cubicBezTo>
                    <a:cubicBezTo>
                      <a:pt x="217" y="197"/>
                      <a:pt x="213" y="195"/>
                      <a:pt x="210" y="196"/>
                    </a:cubicBezTo>
                    <a:cubicBezTo>
                      <a:pt x="202" y="198"/>
                      <a:pt x="192" y="189"/>
                      <a:pt x="187" y="203"/>
                    </a:cubicBezTo>
                    <a:cubicBezTo>
                      <a:pt x="181" y="222"/>
                      <a:pt x="174" y="241"/>
                      <a:pt x="168" y="261"/>
                    </a:cubicBezTo>
                    <a:cubicBezTo>
                      <a:pt x="165" y="269"/>
                      <a:pt x="162" y="272"/>
                      <a:pt x="153" y="272"/>
                    </a:cubicBezTo>
                    <a:cubicBezTo>
                      <a:pt x="138" y="271"/>
                      <a:pt x="122" y="271"/>
                      <a:pt x="107" y="272"/>
                    </a:cubicBezTo>
                    <a:cubicBezTo>
                      <a:pt x="98" y="272"/>
                      <a:pt x="96" y="269"/>
                      <a:pt x="99" y="261"/>
                    </a:cubicBezTo>
                    <a:cubicBezTo>
                      <a:pt x="105" y="244"/>
                      <a:pt x="111" y="227"/>
                      <a:pt x="116" y="210"/>
                    </a:cubicBezTo>
                    <a:cubicBezTo>
                      <a:pt x="117" y="206"/>
                      <a:pt x="125" y="198"/>
                      <a:pt x="115" y="196"/>
                    </a:cubicBezTo>
                    <a:cubicBezTo>
                      <a:pt x="108" y="195"/>
                      <a:pt x="96" y="189"/>
                      <a:pt x="91" y="203"/>
                    </a:cubicBezTo>
                    <a:cubicBezTo>
                      <a:pt x="85" y="222"/>
                      <a:pt x="78" y="241"/>
                      <a:pt x="72" y="260"/>
                    </a:cubicBezTo>
                    <a:cubicBezTo>
                      <a:pt x="69" y="270"/>
                      <a:pt x="65" y="272"/>
                      <a:pt x="55" y="272"/>
                    </a:cubicBezTo>
                    <a:cubicBezTo>
                      <a:pt x="41" y="271"/>
                      <a:pt x="27" y="271"/>
                      <a:pt x="13" y="272"/>
                    </a:cubicBezTo>
                    <a:cubicBezTo>
                      <a:pt x="2" y="272"/>
                      <a:pt x="0" y="270"/>
                      <a:pt x="4" y="258"/>
                    </a:cubicBezTo>
                    <a:cubicBezTo>
                      <a:pt x="24" y="200"/>
                      <a:pt x="44" y="141"/>
                      <a:pt x="63" y="83"/>
                    </a:cubicBezTo>
                    <a:cubicBezTo>
                      <a:pt x="71" y="59"/>
                      <a:pt x="80" y="36"/>
                      <a:pt x="87" y="12"/>
                    </a:cubicBezTo>
                    <a:cubicBezTo>
                      <a:pt x="90" y="2"/>
                      <a:pt x="95" y="0"/>
                      <a:pt x="104" y="0"/>
                    </a:cubicBezTo>
                    <a:cubicBezTo>
                      <a:pt x="143" y="1"/>
                      <a:pt x="182" y="1"/>
                      <a:pt x="221" y="1"/>
                    </a:cubicBezTo>
                    <a:close/>
                    <a:moveTo>
                      <a:pt x="227" y="87"/>
                    </a:moveTo>
                    <a:cubicBezTo>
                      <a:pt x="253" y="89"/>
                      <a:pt x="253" y="89"/>
                      <a:pt x="261" y="66"/>
                    </a:cubicBezTo>
                    <a:cubicBezTo>
                      <a:pt x="265" y="57"/>
                      <a:pt x="269" y="47"/>
                      <a:pt x="271" y="37"/>
                    </a:cubicBezTo>
                    <a:cubicBezTo>
                      <a:pt x="272" y="33"/>
                      <a:pt x="280" y="25"/>
                      <a:pt x="271" y="24"/>
                    </a:cubicBezTo>
                    <a:cubicBezTo>
                      <a:pt x="263" y="22"/>
                      <a:pt x="251" y="16"/>
                      <a:pt x="247" y="29"/>
                    </a:cubicBezTo>
                    <a:cubicBezTo>
                      <a:pt x="239" y="48"/>
                      <a:pt x="233" y="67"/>
                      <a:pt x="227" y="87"/>
                    </a:cubicBezTo>
                    <a:close/>
                    <a:moveTo>
                      <a:pt x="131" y="87"/>
                    </a:moveTo>
                    <a:cubicBezTo>
                      <a:pt x="157" y="89"/>
                      <a:pt x="157" y="89"/>
                      <a:pt x="165" y="66"/>
                    </a:cubicBezTo>
                    <a:cubicBezTo>
                      <a:pt x="169" y="56"/>
                      <a:pt x="173" y="47"/>
                      <a:pt x="175" y="37"/>
                    </a:cubicBezTo>
                    <a:cubicBezTo>
                      <a:pt x="176" y="33"/>
                      <a:pt x="183" y="25"/>
                      <a:pt x="175" y="24"/>
                    </a:cubicBezTo>
                    <a:cubicBezTo>
                      <a:pt x="167" y="22"/>
                      <a:pt x="155" y="17"/>
                      <a:pt x="151" y="29"/>
                    </a:cubicBezTo>
                    <a:cubicBezTo>
                      <a:pt x="143" y="48"/>
                      <a:pt x="137" y="67"/>
                      <a:pt x="131" y="87"/>
                    </a:cubicBezTo>
                    <a:close/>
                    <a:moveTo>
                      <a:pt x="215" y="172"/>
                    </a:moveTo>
                    <a:cubicBezTo>
                      <a:pt x="217" y="171"/>
                      <a:pt x="225" y="176"/>
                      <a:pt x="228" y="166"/>
                    </a:cubicBezTo>
                    <a:cubicBezTo>
                      <a:pt x="233" y="150"/>
                      <a:pt x="239" y="134"/>
                      <a:pt x="244" y="118"/>
                    </a:cubicBezTo>
                    <a:cubicBezTo>
                      <a:pt x="245" y="115"/>
                      <a:pt x="246" y="112"/>
                      <a:pt x="241" y="110"/>
                    </a:cubicBezTo>
                    <a:cubicBezTo>
                      <a:pt x="228" y="107"/>
                      <a:pt x="219" y="111"/>
                      <a:pt x="214" y="124"/>
                    </a:cubicBezTo>
                    <a:cubicBezTo>
                      <a:pt x="210" y="136"/>
                      <a:pt x="207" y="148"/>
                      <a:pt x="202" y="160"/>
                    </a:cubicBezTo>
                    <a:cubicBezTo>
                      <a:pt x="197" y="171"/>
                      <a:pt x="201" y="174"/>
                      <a:pt x="215" y="172"/>
                    </a:cubicBezTo>
                    <a:close/>
                    <a:moveTo>
                      <a:pt x="117" y="172"/>
                    </a:moveTo>
                    <a:cubicBezTo>
                      <a:pt x="127" y="175"/>
                      <a:pt x="131" y="170"/>
                      <a:pt x="134" y="161"/>
                    </a:cubicBezTo>
                    <a:cubicBezTo>
                      <a:pt x="137" y="150"/>
                      <a:pt x="141" y="139"/>
                      <a:pt x="144" y="128"/>
                    </a:cubicBezTo>
                    <a:cubicBezTo>
                      <a:pt x="151" y="110"/>
                      <a:pt x="149" y="108"/>
                      <a:pt x="129" y="110"/>
                    </a:cubicBezTo>
                    <a:cubicBezTo>
                      <a:pt x="122" y="111"/>
                      <a:pt x="121" y="115"/>
                      <a:pt x="119" y="120"/>
                    </a:cubicBezTo>
                    <a:cubicBezTo>
                      <a:pt x="115" y="132"/>
                      <a:pt x="112" y="145"/>
                      <a:pt x="107" y="158"/>
                    </a:cubicBezTo>
                    <a:cubicBezTo>
                      <a:pt x="102" y="169"/>
                      <a:pt x="103" y="175"/>
                      <a:pt x="117" y="172"/>
                    </a:cubicBezTo>
                    <a:close/>
                  </a:path>
                </a:pathLst>
              </a:custGeom>
              <a:solidFill>
                <a:srgbClr val="5A5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9"/>
              <p:cNvSpPr>
                <a:spLocks/>
              </p:cNvSpPr>
              <p:nvPr/>
            </p:nvSpPr>
            <p:spPr bwMode="auto">
              <a:xfrm>
                <a:off x="35886" y="1914525"/>
                <a:ext cx="1290638" cy="1090613"/>
              </a:xfrm>
              <a:custGeom>
                <a:avLst/>
                <a:gdLst>
                  <a:gd name="T0" fmla="*/ 137 w 344"/>
                  <a:gd name="T1" fmla="*/ 168 h 290"/>
                  <a:gd name="T2" fmla="*/ 153 w 344"/>
                  <a:gd name="T3" fmla="*/ 165 h 290"/>
                  <a:gd name="T4" fmla="*/ 167 w 344"/>
                  <a:gd name="T5" fmla="*/ 167 h 290"/>
                  <a:gd name="T6" fmla="*/ 158 w 344"/>
                  <a:gd name="T7" fmla="*/ 187 h 290"/>
                  <a:gd name="T8" fmla="*/ 155 w 344"/>
                  <a:gd name="T9" fmla="*/ 188 h 290"/>
                  <a:gd name="T10" fmla="*/ 117 w 344"/>
                  <a:gd name="T11" fmla="*/ 224 h 290"/>
                  <a:gd name="T12" fmla="*/ 106 w 344"/>
                  <a:gd name="T13" fmla="*/ 255 h 290"/>
                  <a:gd name="T14" fmla="*/ 60 w 344"/>
                  <a:gd name="T15" fmla="*/ 287 h 290"/>
                  <a:gd name="T16" fmla="*/ 13 w 344"/>
                  <a:gd name="T17" fmla="*/ 287 h 290"/>
                  <a:gd name="T18" fmla="*/ 1 w 344"/>
                  <a:gd name="T19" fmla="*/ 283 h 290"/>
                  <a:gd name="T20" fmla="*/ 10 w 344"/>
                  <a:gd name="T21" fmla="*/ 265 h 290"/>
                  <a:gd name="T22" fmla="*/ 45 w 344"/>
                  <a:gd name="T23" fmla="*/ 231 h 290"/>
                  <a:gd name="T24" fmla="*/ 53 w 344"/>
                  <a:gd name="T25" fmla="*/ 207 h 290"/>
                  <a:gd name="T26" fmla="*/ 21 w 344"/>
                  <a:gd name="T27" fmla="*/ 209 h 290"/>
                  <a:gd name="T28" fmla="*/ 48 w 344"/>
                  <a:gd name="T29" fmla="*/ 183 h 290"/>
                  <a:gd name="T30" fmla="*/ 67 w 344"/>
                  <a:gd name="T31" fmla="*/ 168 h 290"/>
                  <a:gd name="T32" fmla="*/ 85 w 344"/>
                  <a:gd name="T33" fmla="*/ 111 h 290"/>
                  <a:gd name="T34" fmla="*/ 55 w 344"/>
                  <a:gd name="T35" fmla="*/ 111 h 290"/>
                  <a:gd name="T36" fmla="*/ 80 w 344"/>
                  <a:gd name="T37" fmla="*/ 88 h 290"/>
                  <a:gd name="T38" fmla="*/ 99 w 344"/>
                  <a:gd name="T39" fmla="*/ 74 h 290"/>
                  <a:gd name="T40" fmla="*/ 111 w 344"/>
                  <a:gd name="T41" fmla="*/ 37 h 290"/>
                  <a:gd name="T42" fmla="*/ 104 w 344"/>
                  <a:gd name="T43" fmla="*/ 27 h 290"/>
                  <a:gd name="T44" fmla="*/ 98 w 344"/>
                  <a:gd name="T45" fmla="*/ 27 h 290"/>
                  <a:gd name="T46" fmla="*/ 87 w 344"/>
                  <a:gd name="T47" fmla="*/ 23 h 290"/>
                  <a:gd name="T48" fmla="*/ 98 w 344"/>
                  <a:gd name="T49" fmla="*/ 5 h 290"/>
                  <a:gd name="T50" fmla="*/ 210 w 344"/>
                  <a:gd name="T51" fmla="*/ 4 h 290"/>
                  <a:gd name="T52" fmla="*/ 216 w 344"/>
                  <a:gd name="T53" fmla="*/ 10 h 290"/>
                  <a:gd name="T54" fmla="*/ 205 w 344"/>
                  <a:gd name="T55" fmla="*/ 27 h 290"/>
                  <a:gd name="T56" fmla="*/ 175 w 344"/>
                  <a:gd name="T57" fmla="*/ 53 h 290"/>
                  <a:gd name="T58" fmla="*/ 166 w 344"/>
                  <a:gd name="T59" fmla="*/ 85 h 290"/>
                  <a:gd name="T60" fmla="*/ 200 w 344"/>
                  <a:gd name="T61" fmla="*/ 88 h 290"/>
                  <a:gd name="T62" fmla="*/ 222 w 344"/>
                  <a:gd name="T63" fmla="*/ 70 h 290"/>
                  <a:gd name="T64" fmla="*/ 234 w 344"/>
                  <a:gd name="T65" fmla="*/ 12 h 290"/>
                  <a:gd name="T66" fmla="*/ 247 w 344"/>
                  <a:gd name="T67" fmla="*/ 1 h 290"/>
                  <a:gd name="T68" fmla="*/ 293 w 344"/>
                  <a:gd name="T69" fmla="*/ 1 h 290"/>
                  <a:gd name="T70" fmla="*/ 304 w 344"/>
                  <a:gd name="T71" fmla="*/ 16 h 290"/>
                  <a:gd name="T72" fmla="*/ 292 w 344"/>
                  <a:gd name="T73" fmla="*/ 78 h 290"/>
                  <a:gd name="T74" fmla="*/ 300 w 344"/>
                  <a:gd name="T75" fmla="*/ 88 h 290"/>
                  <a:gd name="T76" fmla="*/ 332 w 344"/>
                  <a:gd name="T77" fmla="*/ 88 h 290"/>
                  <a:gd name="T78" fmla="*/ 343 w 344"/>
                  <a:gd name="T79" fmla="*/ 92 h 290"/>
                  <a:gd name="T80" fmla="*/ 330 w 344"/>
                  <a:gd name="T81" fmla="*/ 111 h 290"/>
                  <a:gd name="T82" fmla="*/ 303 w 344"/>
                  <a:gd name="T83" fmla="*/ 111 h 290"/>
                  <a:gd name="T84" fmla="*/ 281 w 344"/>
                  <a:gd name="T85" fmla="*/ 130 h 290"/>
                  <a:gd name="T86" fmla="*/ 282 w 344"/>
                  <a:gd name="T87" fmla="*/ 140 h 290"/>
                  <a:gd name="T88" fmla="*/ 321 w 344"/>
                  <a:gd name="T89" fmla="*/ 135 h 290"/>
                  <a:gd name="T90" fmla="*/ 326 w 344"/>
                  <a:gd name="T91" fmla="*/ 141 h 290"/>
                  <a:gd name="T92" fmla="*/ 317 w 344"/>
                  <a:gd name="T93" fmla="*/ 158 h 290"/>
                  <a:gd name="T94" fmla="*/ 274 w 344"/>
                  <a:gd name="T95" fmla="*/ 187 h 290"/>
                  <a:gd name="T96" fmla="*/ 268 w 344"/>
                  <a:gd name="T97" fmla="*/ 198 h 290"/>
                  <a:gd name="T98" fmla="*/ 258 w 344"/>
                  <a:gd name="T99" fmla="*/ 248 h 290"/>
                  <a:gd name="T100" fmla="*/ 271 w 344"/>
                  <a:gd name="T101" fmla="*/ 264 h 290"/>
                  <a:gd name="T102" fmla="*/ 283 w 344"/>
                  <a:gd name="T103" fmla="*/ 268 h 290"/>
                  <a:gd name="T104" fmla="*/ 269 w 344"/>
                  <a:gd name="T105" fmla="*/ 286 h 290"/>
                  <a:gd name="T106" fmla="*/ 192 w 344"/>
                  <a:gd name="T107" fmla="*/ 286 h 290"/>
                  <a:gd name="T108" fmla="*/ 181 w 344"/>
                  <a:gd name="T109" fmla="*/ 272 h 290"/>
                  <a:gd name="T110" fmla="*/ 183 w 344"/>
                  <a:gd name="T111" fmla="*/ 254 h 290"/>
                  <a:gd name="T112" fmla="*/ 108 w 344"/>
                  <a:gd name="T113" fmla="*/ 276 h 290"/>
                  <a:gd name="T114" fmla="*/ 172 w 344"/>
                  <a:gd name="T115" fmla="*/ 226 h 290"/>
                  <a:gd name="T116" fmla="*/ 199 w 344"/>
                  <a:gd name="T117" fmla="*/ 183 h 290"/>
                  <a:gd name="T118" fmla="*/ 212 w 344"/>
                  <a:gd name="T119" fmla="*/ 121 h 290"/>
                  <a:gd name="T120" fmla="*/ 203 w 344"/>
                  <a:gd name="T121" fmla="*/ 111 h 290"/>
                  <a:gd name="T122" fmla="*/ 202 w 344"/>
                  <a:gd name="T123" fmla="*/ 111 h 290"/>
                  <a:gd name="T124" fmla="*/ 137 w 344"/>
                  <a:gd name="T125" fmla="*/ 168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4" h="290">
                    <a:moveTo>
                      <a:pt x="137" y="168"/>
                    </a:moveTo>
                    <a:cubicBezTo>
                      <a:pt x="144" y="167"/>
                      <a:pt x="148" y="165"/>
                      <a:pt x="153" y="165"/>
                    </a:cubicBezTo>
                    <a:cubicBezTo>
                      <a:pt x="158" y="165"/>
                      <a:pt x="166" y="160"/>
                      <a:pt x="167" y="167"/>
                    </a:cubicBezTo>
                    <a:cubicBezTo>
                      <a:pt x="168" y="174"/>
                      <a:pt x="165" y="182"/>
                      <a:pt x="158" y="187"/>
                    </a:cubicBezTo>
                    <a:cubicBezTo>
                      <a:pt x="157" y="188"/>
                      <a:pt x="156" y="188"/>
                      <a:pt x="155" y="188"/>
                    </a:cubicBezTo>
                    <a:cubicBezTo>
                      <a:pt x="128" y="185"/>
                      <a:pt x="122" y="204"/>
                      <a:pt x="117" y="224"/>
                    </a:cubicBezTo>
                    <a:cubicBezTo>
                      <a:pt x="114" y="234"/>
                      <a:pt x="110" y="245"/>
                      <a:pt x="106" y="255"/>
                    </a:cubicBezTo>
                    <a:cubicBezTo>
                      <a:pt x="98" y="276"/>
                      <a:pt x="83" y="286"/>
                      <a:pt x="60" y="287"/>
                    </a:cubicBezTo>
                    <a:cubicBezTo>
                      <a:pt x="44" y="287"/>
                      <a:pt x="28" y="287"/>
                      <a:pt x="13" y="287"/>
                    </a:cubicBezTo>
                    <a:cubicBezTo>
                      <a:pt x="9" y="286"/>
                      <a:pt x="0" y="290"/>
                      <a:pt x="1" y="283"/>
                    </a:cubicBezTo>
                    <a:cubicBezTo>
                      <a:pt x="2" y="276"/>
                      <a:pt x="2" y="264"/>
                      <a:pt x="10" y="265"/>
                    </a:cubicBezTo>
                    <a:cubicBezTo>
                      <a:pt x="37" y="268"/>
                      <a:pt x="39" y="248"/>
                      <a:pt x="45" y="231"/>
                    </a:cubicBezTo>
                    <a:cubicBezTo>
                      <a:pt x="48" y="223"/>
                      <a:pt x="50" y="215"/>
                      <a:pt x="53" y="207"/>
                    </a:cubicBezTo>
                    <a:cubicBezTo>
                      <a:pt x="41" y="205"/>
                      <a:pt x="31" y="210"/>
                      <a:pt x="21" y="209"/>
                    </a:cubicBezTo>
                    <a:cubicBezTo>
                      <a:pt x="22" y="192"/>
                      <a:pt x="30" y="182"/>
                      <a:pt x="48" y="183"/>
                    </a:cubicBezTo>
                    <a:cubicBezTo>
                      <a:pt x="58" y="183"/>
                      <a:pt x="64" y="178"/>
                      <a:pt x="67" y="168"/>
                    </a:cubicBezTo>
                    <a:cubicBezTo>
                      <a:pt x="72" y="149"/>
                      <a:pt x="79" y="131"/>
                      <a:pt x="85" y="111"/>
                    </a:cubicBezTo>
                    <a:cubicBezTo>
                      <a:pt x="75" y="111"/>
                      <a:pt x="65" y="111"/>
                      <a:pt x="55" y="111"/>
                    </a:cubicBezTo>
                    <a:cubicBezTo>
                      <a:pt x="58" y="88"/>
                      <a:pt x="58" y="87"/>
                      <a:pt x="80" y="88"/>
                    </a:cubicBezTo>
                    <a:cubicBezTo>
                      <a:pt x="91" y="89"/>
                      <a:pt x="96" y="85"/>
                      <a:pt x="99" y="74"/>
                    </a:cubicBezTo>
                    <a:cubicBezTo>
                      <a:pt x="102" y="62"/>
                      <a:pt x="106" y="49"/>
                      <a:pt x="111" y="37"/>
                    </a:cubicBezTo>
                    <a:cubicBezTo>
                      <a:pt x="114" y="29"/>
                      <a:pt x="113" y="26"/>
                      <a:pt x="104" y="27"/>
                    </a:cubicBezTo>
                    <a:cubicBezTo>
                      <a:pt x="102" y="27"/>
                      <a:pt x="100" y="28"/>
                      <a:pt x="98" y="27"/>
                    </a:cubicBezTo>
                    <a:cubicBezTo>
                      <a:pt x="94" y="26"/>
                      <a:pt x="86" y="31"/>
                      <a:pt x="87" y="23"/>
                    </a:cubicBezTo>
                    <a:cubicBezTo>
                      <a:pt x="88" y="16"/>
                      <a:pt x="86" y="5"/>
                      <a:pt x="98" y="5"/>
                    </a:cubicBezTo>
                    <a:cubicBezTo>
                      <a:pt x="135" y="4"/>
                      <a:pt x="173" y="4"/>
                      <a:pt x="210" y="4"/>
                    </a:cubicBezTo>
                    <a:cubicBezTo>
                      <a:pt x="214" y="4"/>
                      <a:pt x="219" y="4"/>
                      <a:pt x="216" y="10"/>
                    </a:cubicBezTo>
                    <a:cubicBezTo>
                      <a:pt x="213" y="16"/>
                      <a:pt x="215" y="28"/>
                      <a:pt x="205" y="27"/>
                    </a:cubicBezTo>
                    <a:cubicBezTo>
                      <a:pt x="183" y="23"/>
                      <a:pt x="179" y="37"/>
                      <a:pt x="175" y="53"/>
                    </a:cubicBezTo>
                    <a:cubicBezTo>
                      <a:pt x="172" y="64"/>
                      <a:pt x="162" y="80"/>
                      <a:pt x="166" y="85"/>
                    </a:cubicBezTo>
                    <a:cubicBezTo>
                      <a:pt x="173" y="93"/>
                      <a:pt x="188" y="86"/>
                      <a:pt x="200" y="88"/>
                    </a:cubicBezTo>
                    <a:cubicBezTo>
                      <a:pt x="214" y="90"/>
                      <a:pt x="221" y="86"/>
                      <a:pt x="222" y="70"/>
                    </a:cubicBezTo>
                    <a:cubicBezTo>
                      <a:pt x="224" y="51"/>
                      <a:pt x="230" y="31"/>
                      <a:pt x="234" y="12"/>
                    </a:cubicBezTo>
                    <a:cubicBezTo>
                      <a:pt x="235" y="4"/>
                      <a:pt x="238" y="1"/>
                      <a:pt x="247" y="1"/>
                    </a:cubicBezTo>
                    <a:cubicBezTo>
                      <a:pt x="262" y="2"/>
                      <a:pt x="278" y="2"/>
                      <a:pt x="293" y="1"/>
                    </a:cubicBezTo>
                    <a:cubicBezTo>
                      <a:pt x="306" y="0"/>
                      <a:pt x="307" y="6"/>
                      <a:pt x="304" y="16"/>
                    </a:cubicBezTo>
                    <a:cubicBezTo>
                      <a:pt x="300" y="37"/>
                      <a:pt x="297" y="57"/>
                      <a:pt x="292" y="78"/>
                    </a:cubicBezTo>
                    <a:cubicBezTo>
                      <a:pt x="290" y="86"/>
                      <a:pt x="292" y="88"/>
                      <a:pt x="300" y="88"/>
                    </a:cubicBezTo>
                    <a:cubicBezTo>
                      <a:pt x="311" y="87"/>
                      <a:pt x="321" y="87"/>
                      <a:pt x="332" y="88"/>
                    </a:cubicBezTo>
                    <a:cubicBezTo>
                      <a:pt x="336" y="88"/>
                      <a:pt x="344" y="84"/>
                      <a:pt x="343" y="92"/>
                    </a:cubicBezTo>
                    <a:cubicBezTo>
                      <a:pt x="341" y="99"/>
                      <a:pt x="343" y="111"/>
                      <a:pt x="330" y="111"/>
                    </a:cubicBezTo>
                    <a:cubicBezTo>
                      <a:pt x="321" y="111"/>
                      <a:pt x="312" y="112"/>
                      <a:pt x="303" y="111"/>
                    </a:cubicBezTo>
                    <a:cubicBezTo>
                      <a:pt x="288" y="108"/>
                      <a:pt x="282" y="116"/>
                      <a:pt x="281" y="130"/>
                    </a:cubicBezTo>
                    <a:cubicBezTo>
                      <a:pt x="281" y="133"/>
                      <a:pt x="279" y="137"/>
                      <a:pt x="282" y="140"/>
                    </a:cubicBezTo>
                    <a:cubicBezTo>
                      <a:pt x="294" y="132"/>
                      <a:pt x="308" y="136"/>
                      <a:pt x="321" y="135"/>
                    </a:cubicBezTo>
                    <a:cubicBezTo>
                      <a:pt x="324" y="135"/>
                      <a:pt x="327" y="137"/>
                      <a:pt x="326" y="141"/>
                    </a:cubicBezTo>
                    <a:cubicBezTo>
                      <a:pt x="323" y="147"/>
                      <a:pt x="324" y="156"/>
                      <a:pt x="317" y="158"/>
                    </a:cubicBezTo>
                    <a:cubicBezTo>
                      <a:pt x="299" y="163"/>
                      <a:pt x="288" y="178"/>
                      <a:pt x="274" y="187"/>
                    </a:cubicBezTo>
                    <a:cubicBezTo>
                      <a:pt x="269" y="189"/>
                      <a:pt x="269" y="194"/>
                      <a:pt x="268" y="198"/>
                    </a:cubicBezTo>
                    <a:cubicBezTo>
                      <a:pt x="265" y="215"/>
                      <a:pt x="262" y="232"/>
                      <a:pt x="258" y="248"/>
                    </a:cubicBezTo>
                    <a:cubicBezTo>
                      <a:pt x="255" y="260"/>
                      <a:pt x="258" y="265"/>
                      <a:pt x="271" y="264"/>
                    </a:cubicBezTo>
                    <a:cubicBezTo>
                      <a:pt x="275" y="263"/>
                      <a:pt x="284" y="259"/>
                      <a:pt x="283" y="268"/>
                    </a:cubicBezTo>
                    <a:cubicBezTo>
                      <a:pt x="282" y="275"/>
                      <a:pt x="283" y="286"/>
                      <a:pt x="269" y="286"/>
                    </a:cubicBezTo>
                    <a:cubicBezTo>
                      <a:pt x="243" y="285"/>
                      <a:pt x="217" y="285"/>
                      <a:pt x="192" y="286"/>
                    </a:cubicBezTo>
                    <a:cubicBezTo>
                      <a:pt x="181" y="286"/>
                      <a:pt x="176" y="284"/>
                      <a:pt x="181" y="272"/>
                    </a:cubicBezTo>
                    <a:cubicBezTo>
                      <a:pt x="182" y="269"/>
                      <a:pt x="182" y="264"/>
                      <a:pt x="183" y="254"/>
                    </a:cubicBezTo>
                    <a:cubicBezTo>
                      <a:pt x="162" y="282"/>
                      <a:pt x="136" y="275"/>
                      <a:pt x="108" y="276"/>
                    </a:cubicBezTo>
                    <a:cubicBezTo>
                      <a:pt x="131" y="257"/>
                      <a:pt x="151" y="240"/>
                      <a:pt x="172" y="226"/>
                    </a:cubicBezTo>
                    <a:cubicBezTo>
                      <a:pt x="188" y="215"/>
                      <a:pt x="197" y="202"/>
                      <a:pt x="199" y="183"/>
                    </a:cubicBezTo>
                    <a:cubicBezTo>
                      <a:pt x="202" y="162"/>
                      <a:pt x="207" y="142"/>
                      <a:pt x="212" y="121"/>
                    </a:cubicBezTo>
                    <a:cubicBezTo>
                      <a:pt x="213" y="114"/>
                      <a:pt x="213" y="110"/>
                      <a:pt x="203" y="111"/>
                    </a:cubicBezTo>
                    <a:cubicBezTo>
                      <a:pt x="203" y="111"/>
                      <a:pt x="202" y="111"/>
                      <a:pt x="202" y="111"/>
                    </a:cubicBezTo>
                    <a:cubicBezTo>
                      <a:pt x="151" y="110"/>
                      <a:pt x="151" y="110"/>
                      <a:pt x="137" y="168"/>
                    </a:cubicBezTo>
                    <a:close/>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8"/>
              <p:cNvSpPr>
                <a:spLocks noEditPoints="1"/>
              </p:cNvSpPr>
              <p:nvPr/>
            </p:nvSpPr>
            <p:spPr bwMode="auto">
              <a:xfrm>
                <a:off x="2277436" y="1898650"/>
                <a:ext cx="754063" cy="1087438"/>
              </a:xfrm>
              <a:custGeom>
                <a:avLst/>
                <a:gdLst>
                  <a:gd name="T0" fmla="*/ 180 w 201"/>
                  <a:gd name="T1" fmla="*/ 5 h 289"/>
                  <a:gd name="T2" fmla="*/ 161 w 201"/>
                  <a:gd name="T3" fmla="*/ 41 h 289"/>
                  <a:gd name="T4" fmla="*/ 166 w 201"/>
                  <a:gd name="T5" fmla="*/ 50 h 289"/>
                  <a:gd name="T6" fmla="*/ 169 w 201"/>
                  <a:gd name="T7" fmla="*/ 50 h 289"/>
                  <a:gd name="T8" fmla="*/ 191 w 201"/>
                  <a:gd name="T9" fmla="*/ 83 h 289"/>
                  <a:gd name="T10" fmla="*/ 131 w 201"/>
                  <a:gd name="T11" fmla="*/ 257 h 289"/>
                  <a:gd name="T12" fmla="*/ 87 w 201"/>
                  <a:gd name="T13" fmla="*/ 289 h 289"/>
                  <a:gd name="T14" fmla="*/ 13 w 201"/>
                  <a:gd name="T15" fmla="*/ 289 h 289"/>
                  <a:gd name="T16" fmla="*/ 3 w 201"/>
                  <a:gd name="T17" fmla="*/ 277 h 289"/>
                  <a:gd name="T18" fmla="*/ 77 w 201"/>
                  <a:gd name="T19" fmla="*/ 60 h 289"/>
                  <a:gd name="T20" fmla="*/ 89 w 201"/>
                  <a:gd name="T21" fmla="*/ 50 h 289"/>
                  <a:gd name="T22" fmla="*/ 106 w 201"/>
                  <a:gd name="T23" fmla="*/ 38 h 289"/>
                  <a:gd name="T24" fmla="*/ 161 w 201"/>
                  <a:gd name="T25" fmla="*/ 5 h 289"/>
                  <a:gd name="T26" fmla="*/ 180 w 201"/>
                  <a:gd name="T27" fmla="*/ 5 h 289"/>
                  <a:gd name="T28" fmla="*/ 95 w 201"/>
                  <a:gd name="T29" fmla="*/ 159 h 289"/>
                  <a:gd name="T30" fmla="*/ 117 w 201"/>
                  <a:gd name="T31" fmla="*/ 147 h 289"/>
                  <a:gd name="T32" fmla="*/ 138 w 201"/>
                  <a:gd name="T33" fmla="*/ 85 h 289"/>
                  <a:gd name="T34" fmla="*/ 136 w 201"/>
                  <a:gd name="T35" fmla="*/ 74 h 289"/>
                  <a:gd name="T36" fmla="*/ 121 w 201"/>
                  <a:gd name="T37" fmla="*/ 81 h 289"/>
                  <a:gd name="T38" fmla="*/ 95 w 201"/>
                  <a:gd name="T39" fmla="*/ 159 h 289"/>
                  <a:gd name="T40" fmla="*/ 104 w 201"/>
                  <a:gd name="T41" fmla="*/ 185 h 289"/>
                  <a:gd name="T42" fmla="*/ 82 w 201"/>
                  <a:gd name="T43" fmla="*/ 197 h 289"/>
                  <a:gd name="T44" fmla="*/ 62 w 201"/>
                  <a:gd name="T45" fmla="*/ 256 h 289"/>
                  <a:gd name="T46" fmla="*/ 61 w 201"/>
                  <a:gd name="T47" fmla="*/ 264 h 289"/>
                  <a:gd name="T48" fmla="*/ 71 w 201"/>
                  <a:gd name="T49" fmla="*/ 265 h 289"/>
                  <a:gd name="T50" fmla="*/ 80 w 201"/>
                  <a:gd name="T51" fmla="*/ 256 h 289"/>
                  <a:gd name="T52" fmla="*/ 104 w 201"/>
                  <a:gd name="T53" fmla="*/ 185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1" h="289">
                    <a:moveTo>
                      <a:pt x="180" y="5"/>
                    </a:moveTo>
                    <a:cubicBezTo>
                      <a:pt x="173" y="19"/>
                      <a:pt x="167" y="30"/>
                      <a:pt x="161" y="41"/>
                    </a:cubicBezTo>
                    <a:cubicBezTo>
                      <a:pt x="157" y="48"/>
                      <a:pt x="157" y="51"/>
                      <a:pt x="166" y="50"/>
                    </a:cubicBezTo>
                    <a:cubicBezTo>
                      <a:pt x="167" y="50"/>
                      <a:pt x="168" y="50"/>
                      <a:pt x="169" y="50"/>
                    </a:cubicBezTo>
                    <a:cubicBezTo>
                      <a:pt x="201" y="51"/>
                      <a:pt x="201" y="51"/>
                      <a:pt x="191" y="83"/>
                    </a:cubicBezTo>
                    <a:cubicBezTo>
                      <a:pt x="171" y="141"/>
                      <a:pt x="151" y="199"/>
                      <a:pt x="131" y="257"/>
                    </a:cubicBezTo>
                    <a:cubicBezTo>
                      <a:pt x="123" y="281"/>
                      <a:pt x="113" y="289"/>
                      <a:pt x="87" y="289"/>
                    </a:cubicBezTo>
                    <a:cubicBezTo>
                      <a:pt x="62" y="289"/>
                      <a:pt x="38" y="288"/>
                      <a:pt x="13" y="289"/>
                    </a:cubicBezTo>
                    <a:cubicBezTo>
                      <a:pt x="3" y="289"/>
                      <a:pt x="0" y="288"/>
                      <a:pt x="3" y="277"/>
                    </a:cubicBezTo>
                    <a:cubicBezTo>
                      <a:pt x="28" y="205"/>
                      <a:pt x="53" y="132"/>
                      <a:pt x="77" y="60"/>
                    </a:cubicBezTo>
                    <a:cubicBezTo>
                      <a:pt x="79" y="54"/>
                      <a:pt x="81" y="49"/>
                      <a:pt x="89" y="50"/>
                    </a:cubicBezTo>
                    <a:cubicBezTo>
                      <a:pt x="99" y="52"/>
                      <a:pt x="103" y="46"/>
                      <a:pt x="106" y="38"/>
                    </a:cubicBezTo>
                    <a:cubicBezTo>
                      <a:pt x="115" y="11"/>
                      <a:pt x="133" y="0"/>
                      <a:pt x="161" y="5"/>
                    </a:cubicBezTo>
                    <a:cubicBezTo>
                      <a:pt x="166" y="6"/>
                      <a:pt x="172" y="5"/>
                      <a:pt x="180" y="5"/>
                    </a:cubicBezTo>
                    <a:close/>
                    <a:moveTo>
                      <a:pt x="95" y="159"/>
                    </a:moveTo>
                    <a:cubicBezTo>
                      <a:pt x="108" y="163"/>
                      <a:pt x="114" y="159"/>
                      <a:pt x="117" y="147"/>
                    </a:cubicBezTo>
                    <a:cubicBezTo>
                      <a:pt x="123" y="126"/>
                      <a:pt x="131" y="106"/>
                      <a:pt x="138" y="85"/>
                    </a:cubicBezTo>
                    <a:cubicBezTo>
                      <a:pt x="139" y="81"/>
                      <a:pt x="145" y="76"/>
                      <a:pt x="136" y="74"/>
                    </a:cubicBezTo>
                    <a:cubicBezTo>
                      <a:pt x="130" y="72"/>
                      <a:pt x="124" y="72"/>
                      <a:pt x="121" y="81"/>
                    </a:cubicBezTo>
                    <a:cubicBezTo>
                      <a:pt x="113" y="107"/>
                      <a:pt x="104" y="133"/>
                      <a:pt x="95" y="159"/>
                    </a:cubicBezTo>
                    <a:close/>
                    <a:moveTo>
                      <a:pt x="104" y="185"/>
                    </a:moveTo>
                    <a:cubicBezTo>
                      <a:pt x="87" y="182"/>
                      <a:pt x="87" y="182"/>
                      <a:pt x="82" y="197"/>
                    </a:cubicBezTo>
                    <a:cubicBezTo>
                      <a:pt x="76" y="217"/>
                      <a:pt x="69" y="236"/>
                      <a:pt x="62" y="256"/>
                    </a:cubicBezTo>
                    <a:cubicBezTo>
                      <a:pt x="61" y="259"/>
                      <a:pt x="59" y="262"/>
                      <a:pt x="61" y="264"/>
                    </a:cubicBezTo>
                    <a:cubicBezTo>
                      <a:pt x="64" y="267"/>
                      <a:pt x="68" y="266"/>
                      <a:pt x="71" y="265"/>
                    </a:cubicBezTo>
                    <a:cubicBezTo>
                      <a:pt x="76" y="264"/>
                      <a:pt x="78" y="260"/>
                      <a:pt x="80" y="256"/>
                    </a:cubicBezTo>
                    <a:cubicBezTo>
                      <a:pt x="88" y="232"/>
                      <a:pt x="96" y="209"/>
                      <a:pt x="104" y="185"/>
                    </a:cubicBezTo>
                    <a:close/>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0"/>
              <p:cNvSpPr>
                <a:spLocks/>
              </p:cNvSpPr>
              <p:nvPr/>
            </p:nvSpPr>
            <p:spPr bwMode="auto">
              <a:xfrm>
                <a:off x="2990223" y="1917700"/>
                <a:ext cx="674688" cy="1071563"/>
              </a:xfrm>
              <a:custGeom>
                <a:avLst/>
                <a:gdLst>
                  <a:gd name="T0" fmla="*/ 0 w 180"/>
                  <a:gd name="T1" fmla="*/ 284 h 285"/>
                  <a:gd name="T2" fmla="*/ 26 w 180"/>
                  <a:gd name="T3" fmla="*/ 261 h 285"/>
                  <a:gd name="T4" fmla="*/ 46 w 180"/>
                  <a:gd name="T5" fmla="*/ 247 h 285"/>
                  <a:gd name="T6" fmla="*/ 110 w 180"/>
                  <a:gd name="T7" fmla="*/ 57 h 285"/>
                  <a:gd name="T8" fmla="*/ 101 w 180"/>
                  <a:gd name="T9" fmla="*/ 44 h 285"/>
                  <a:gd name="T10" fmla="*/ 72 w 180"/>
                  <a:gd name="T11" fmla="*/ 61 h 285"/>
                  <a:gd name="T12" fmla="*/ 70 w 180"/>
                  <a:gd name="T13" fmla="*/ 64 h 285"/>
                  <a:gd name="T14" fmla="*/ 8 w 180"/>
                  <a:gd name="T15" fmla="*/ 98 h 285"/>
                  <a:gd name="T16" fmla="*/ 4 w 180"/>
                  <a:gd name="T17" fmla="*/ 90 h 285"/>
                  <a:gd name="T18" fmla="*/ 44 w 180"/>
                  <a:gd name="T19" fmla="*/ 8 h 285"/>
                  <a:gd name="T20" fmla="*/ 57 w 180"/>
                  <a:gd name="T21" fmla="*/ 0 h 285"/>
                  <a:gd name="T22" fmla="*/ 90 w 180"/>
                  <a:gd name="T23" fmla="*/ 0 h 285"/>
                  <a:gd name="T24" fmla="*/ 97 w 180"/>
                  <a:gd name="T25" fmla="*/ 11 h 285"/>
                  <a:gd name="T26" fmla="*/ 105 w 180"/>
                  <a:gd name="T27" fmla="*/ 21 h 285"/>
                  <a:gd name="T28" fmla="*/ 166 w 180"/>
                  <a:gd name="T29" fmla="*/ 21 h 285"/>
                  <a:gd name="T30" fmla="*/ 176 w 180"/>
                  <a:gd name="T31" fmla="*/ 34 h 285"/>
                  <a:gd name="T32" fmla="*/ 115 w 180"/>
                  <a:gd name="T33" fmla="*/ 214 h 285"/>
                  <a:gd name="T34" fmla="*/ 103 w 180"/>
                  <a:gd name="T35" fmla="*/ 249 h 285"/>
                  <a:gd name="T36" fmla="*/ 59 w 180"/>
                  <a:gd name="T37" fmla="*/ 283 h 285"/>
                  <a:gd name="T38" fmla="*/ 0 w 180"/>
                  <a:gd name="T39" fmla="*/ 28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0" h="285">
                    <a:moveTo>
                      <a:pt x="0" y="284"/>
                    </a:moveTo>
                    <a:cubicBezTo>
                      <a:pt x="1" y="266"/>
                      <a:pt x="8" y="258"/>
                      <a:pt x="26" y="261"/>
                    </a:cubicBezTo>
                    <a:cubicBezTo>
                      <a:pt x="37" y="263"/>
                      <a:pt x="42" y="257"/>
                      <a:pt x="46" y="247"/>
                    </a:cubicBezTo>
                    <a:cubicBezTo>
                      <a:pt x="67" y="184"/>
                      <a:pt x="88" y="120"/>
                      <a:pt x="110" y="57"/>
                    </a:cubicBezTo>
                    <a:cubicBezTo>
                      <a:pt x="114" y="46"/>
                      <a:pt x="112" y="44"/>
                      <a:pt x="101" y="44"/>
                    </a:cubicBezTo>
                    <a:cubicBezTo>
                      <a:pt x="86" y="43"/>
                      <a:pt x="76" y="46"/>
                      <a:pt x="72" y="61"/>
                    </a:cubicBezTo>
                    <a:cubicBezTo>
                      <a:pt x="71" y="62"/>
                      <a:pt x="71" y="63"/>
                      <a:pt x="70" y="64"/>
                    </a:cubicBezTo>
                    <a:cubicBezTo>
                      <a:pt x="51" y="102"/>
                      <a:pt x="51" y="102"/>
                      <a:pt x="8" y="98"/>
                    </a:cubicBezTo>
                    <a:cubicBezTo>
                      <a:pt x="0" y="98"/>
                      <a:pt x="0" y="96"/>
                      <a:pt x="4" y="90"/>
                    </a:cubicBezTo>
                    <a:cubicBezTo>
                      <a:pt x="17" y="62"/>
                      <a:pt x="31" y="35"/>
                      <a:pt x="44" y="8"/>
                    </a:cubicBezTo>
                    <a:cubicBezTo>
                      <a:pt x="47" y="2"/>
                      <a:pt x="51" y="0"/>
                      <a:pt x="57" y="0"/>
                    </a:cubicBezTo>
                    <a:cubicBezTo>
                      <a:pt x="68" y="1"/>
                      <a:pt x="79" y="1"/>
                      <a:pt x="90" y="0"/>
                    </a:cubicBezTo>
                    <a:cubicBezTo>
                      <a:pt x="99" y="0"/>
                      <a:pt x="103" y="2"/>
                      <a:pt x="97" y="11"/>
                    </a:cubicBezTo>
                    <a:cubicBezTo>
                      <a:pt x="91" y="21"/>
                      <a:pt x="97" y="21"/>
                      <a:pt x="105" y="21"/>
                    </a:cubicBezTo>
                    <a:cubicBezTo>
                      <a:pt x="125" y="21"/>
                      <a:pt x="145" y="21"/>
                      <a:pt x="166" y="21"/>
                    </a:cubicBezTo>
                    <a:cubicBezTo>
                      <a:pt x="178" y="20"/>
                      <a:pt x="180" y="22"/>
                      <a:pt x="176" y="34"/>
                    </a:cubicBezTo>
                    <a:cubicBezTo>
                      <a:pt x="155" y="94"/>
                      <a:pt x="135" y="154"/>
                      <a:pt x="115" y="214"/>
                    </a:cubicBezTo>
                    <a:cubicBezTo>
                      <a:pt x="111" y="226"/>
                      <a:pt x="107" y="238"/>
                      <a:pt x="103" y="249"/>
                    </a:cubicBezTo>
                    <a:cubicBezTo>
                      <a:pt x="95" y="269"/>
                      <a:pt x="80" y="282"/>
                      <a:pt x="59" y="283"/>
                    </a:cubicBezTo>
                    <a:cubicBezTo>
                      <a:pt x="40" y="285"/>
                      <a:pt x="20" y="284"/>
                      <a:pt x="0" y="284"/>
                    </a:cubicBezTo>
                    <a:close/>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7"/>
              <p:cNvSpPr>
                <a:spLocks/>
              </p:cNvSpPr>
              <p:nvPr/>
            </p:nvSpPr>
            <p:spPr bwMode="auto">
              <a:xfrm>
                <a:off x="1221748" y="1917700"/>
                <a:ext cx="604838" cy="1071563"/>
              </a:xfrm>
              <a:custGeom>
                <a:avLst/>
                <a:gdLst>
                  <a:gd name="T0" fmla="*/ 29 w 161"/>
                  <a:gd name="T1" fmla="*/ 133 h 285"/>
                  <a:gd name="T2" fmla="*/ 97 w 161"/>
                  <a:gd name="T3" fmla="*/ 6 h 285"/>
                  <a:gd name="T4" fmla="*/ 108 w 161"/>
                  <a:gd name="T5" fmla="*/ 0 h 285"/>
                  <a:gd name="T6" fmla="*/ 161 w 161"/>
                  <a:gd name="T7" fmla="*/ 0 h 285"/>
                  <a:gd name="T8" fmla="*/ 130 w 161"/>
                  <a:gd name="T9" fmla="*/ 58 h 285"/>
                  <a:gd name="T10" fmla="*/ 130 w 161"/>
                  <a:gd name="T11" fmla="*/ 74 h 285"/>
                  <a:gd name="T12" fmla="*/ 128 w 161"/>
                  <a:gd name="T13" fmla="*/ 84 h 285"/>
                  <a:gd name="T14" fmla="*/ 64 w 161"/>
                  <a:gd name="T15" fmla="*/ 275 h 285"/>
                  <a:gd name="T16" fmla="*/ 50 w 161"/>
                  <a:gd name="T17" fmla="*/ 284 h 285"/>
                  <a:gd name="T18" fmla="*/ 11 w 161"/>
                  <a:gd name="T19" fmla="*/ 284 h 285"/>
                  <a:gd name="T20" fmla="*/ 3 w 161"/>
                  <a:gd name="T21" fmla="*/ 273 h 285"/>
                  <a:gd name="T22" fmla="*/ 45 w 161"/>
                  <a:gd name="T23" fmla="*/ 152 h 285"/>
                  <a:gd name="T24" fmla="*/ 29 w 161"/>
                  <a:gd name="T25" fmla="*/ 1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285">
                    <a:moveTo>
                      <a:pt x="29" y="133"/>
                    </a:moveTo>
                    <a:cubicBezTo>
                      <a:pt x="53" y="90"/>
                      <a:pt x="75" y="48"/>
                      <a:pt x="97" y="6"/>
                    </a:cubicBezTo>
                    <a:cubicBezTo>
                      <a:pt x="99" y="2"/>
                      <a:pt x="103" y="0"/>
                      <a:pt x="108" y="0"/>
                    </a:cubicBezTo>
                    <a:cubicBezTo>
                      <a:pt x="125" y="0"/>
                      <a:pt x="141" y="0"/>
                      <a:pt x="161" y="0"/>
                    </a:cubicBezTo>
                    <a:cubicBezTo>
                      <a:pt x="150" y="21"/>
                      <a:pt x="140" y="40"/>
                      <a:pt x="130" y="58"/>
                    </a:cubicBezTo>
                    <a:cubicBezTo>
                      <a:pt x="128" y="63"/>
                      <a:pt x="120" y="68"/>
                      <a:pt x="130" y="74"/>
                    </a:cubicBezTo>
                    <a:cubicBezTo>
                      <a:pt x="131" y="75"/>
                      <a:pt x="129" y="80"/>
                      <a:pt x="128" y="84"/>
                    </a:cubicBezTo>
                    <a:cubicBezTo>
                      <a:pt x="107" y="147"/>
                      <a:pt x="85" y="211"/>
                      <a:pt x="64" y="275"/>
                    </a:cubicBezTo>
                    <a:cubicBezTo>
                      <a:pt x="61" y="282"/>
                      <a:pt x="58" y="285"/>
                      <a:pt x="50" y="284"/>
                    </a:cubicBezTo>
                    <a:cubicBezTo>
                      <a:pt x="37" y="284"/>
                      <a:pt x="24" y="284"/>
                      <a:pt x="11" y="284"/>
                    </a:cubicBezTo>
                    <a:cubicBezTo>
                      <a:pt x="2" y="285"/>
                      <a:pt x="0" y="282"/>
                      <a:pt x="3" y="273"/>
                    </a:cubicBezTo>
                    <a:cubicBezTo>
                      <a:pt x="17" y="233"/>
                      <a:pt x="31" y="192"/>
                      <a:pt x="45" y="152"/>
                    </a:cubicBezTo>
                    <a:cubicBezTo>
                      <a:pt x="50" y="135"/>
                      <a:pt x="50" y="135"/>
                      <a:pt x="29" y="133"/>
                    </a:cubicBezTo>
                    <a:close/>
                  </a:path>
                </a:pathLst>
              </a:custGeom>
              <a:solidFill>
                <a:srgbClr val="5A5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8"/>
              <p:cNvSpPr>
                <a:spLocks/>
              </p:cNvSpPr>
              <p:nvPr/>
            </p:nvSpPr>
            <p:spPr bwMode="auto">
              <a:xfrm>
                <a:off x="1886911" y="1966913"/>
                <a:ext cx="660400" cy="1033463"/>
              </a:xfrm>
              <a:custGeom>
                <a:avLst/>
                <a:gdLst>
                  <a:gd name="T0" fmla="*/ 176 w 176"/>
                  <a:gd name="T1" fmla="*/ 1 h 275"/>
                  <a:gd name="T2" fmla="*/ 93 w 176"/>
                  <a:gd name="T3" fmla="*/ 244 h 275"/>
                  <a:gd name="T4" fmla="*/ 53 w 176"/>
                  <a:gd name="T5" fmla="*/ 272 h 275"/>
                  <a:gd name="T6" fmla="*/ 12 w 176"/>
                  <a:gd name="T7" fmla="*/ 272 h 275"/>
                  <a:gd name="T8" fmla="*/ 1 w 176"/>
                  <a:gd name="T9" fmla="*/ 267 h 275"/>
                  <a:gd name="T10" fmla="*/ 11 w 176"/>
                  <a:gd name="T11" fmla="*/ 251 h 275"/>
                  <a:gd name="T12" fmla="*/ 36 w 176"/>
                  <a:gd name="T13" fmla="*/ 229 h 275"/>
                  <a:gd name="T14" fmla="*/ 103 w 176"/>
                  <a:gd name="T15" fmla="*/ 34 h 275"/>
                  <a:gd name="T16" fmla="*/ 94 w 176"/>
                  <a:gd name="T17" fmla="*/ 21 h 275"/>
                  <a:gd name="T18" fmla="*/ 76 w 176"/>
                  <a:gd name="T19" fmla="*/ 21 h 275"/>
                  <a:gd name="T20" fmla="*/ 64 w 176"/>
                  <a:gd name="T21" fmla="*/ 16 h 275"/>
                  <a:gd name="T22" fmla="*/ 76 w 176"/>
                  <a:gd name="T23" fmla="*/ 0 h 275"/>
                  <a:gd name="T24" fmla="*/ 176 w 176"/>
                  <a:gd name="T25" fmla="*/ 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 h="275">
                    <a:moveTo>
                      <a:pt x="176" y="1"/>
                    </a:moveTo>
                    <a:cubicBezTo>
                      <a:pt x="148" y="83"/>
                      <a:pt x="121" y="164"/>
                      <a:pt x="93" y="244"/>
                    </a:cubicBezTo>
                    <a:cubicBezTo>
                      <a:pt x="87" y="262"/>
                      <a:pt x="72" y="271"/>
                      <a:pt x="53" y="272"/>
                    </a:cubicBezTo>
                    <a:cubicBezTo>
                      <a:pt x="39" y="272"/>
                      <a:pt x="26" y="272"/>
                      <a:pt x="12" y="272"/>
                    </a:cubicBezTo>
                    <a:cubicBezTo>
                      <a:pt x="8" y="272"/>
                      <a:pt x="0" y="275"/>
                      <a:pt x="1" y="267"/>
                    </a:cubicBezTo>
                    <a:cubicBezTo>
                      <a:pt x="2" y="260"/>
                      <a:pt x="2" y="250"/>
                      <a:pt x="11" y="251"/>
                    </a:cubicBezTo>
                    <a:cubicBezTo>
                      <a:pt x="28" y="252"/>
                      <a:pt x="32" y="241"/>
                      <a:pt x="36" y="229"/>
                    </a:cubicBezTo>
                    <a:cubicBezTo>
                      <a:pt x="58" y="164"/>
                      <a:pt x="80" y="99"/>
                      <a:pt x="103" y="34"/>
                    </a:cubicBezTo>
                    <a:cubicBezTo>
                      <a:pt x="106" y="24"/>
                      <a:pt x="105" y="20"/>
                      <a:pt x="94" y="21"/>
                    </a:cubicBezTo>
                    <a:cubicBezTo>
                      <a:pt x="88" y="22"/>
                      <a:pt x="82" y="22"/>
                      <a:pt x="76" y="21"/>
                    </a:cubicBezTo>
                    <a:cubicBezTo>
                      <a:pt x="72" y="21"/>
                      <a:pt x="63" y="25"/>
                      <a:pt x="64" y="16"/>
                    </a:cubicBezTo>
                    <a:cubicBezTo>
                      <a:pt x="65" y="10"/>
                      <a:pt x="65" y="0"/>
                      <a:pt x="76" y="0"/>
                    </a:cubicBezTo>
                    <a:cubicBezTo>
                      <a:pt x="109" y="1"/>
                      <a:pt x="141" y="1"/>
                      <a:pt x="176" y="1"/>
                    </a:cubicBezTo>
                    <a:close/>
                  </a:path>
                </a:pathLst>
              </a:custGeom>
              <a:solidFill>
                <a:srgbClr val="5A5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45"/>
              <p:cNvSpPr>
                <a:spLocks/>
              </p:cNvSpPr>
              <p:nvPr/>
            </p:nvSpPr>
            <p:spPr bwMode="auto">
              <a:xfrm>
                <a:off x="1532898" y="2124075"/>
                <a:ext cx="519113" cy="868363"/>
              </a:xfrm>
              <a:custGeom>
                <a:avLst/>
                <a:gdLst>
                  <a:gd name="T0" fmla="*/ 138 w 138"/>
                  <a:gd name="T1" fmla="*/ 1 h 231"/>
                  <a:gd name="T2" fmla="*/ 62 w 138"/>
                  <a:gd name="T3" fmla="*/ 222 h 231"/>
                  <a:gd name="T4" fmla="*/ 50 w 138"/>
                  <a:gd name="T5" fmla="*/ 230 h 231"/>
                  <a:gd name="T6" fmla="*/ 11 w 138"/>
                  <a:gd name="T7" fmla="*/ 230 h 231"/>
                  <a:gd name="T8" fmla="*/ 3 w 138"/>
                  <a:gd name="T9" fmla="*/ 218 h 231"/>
                  <a:gd name="T10" fmla="*/ 73 w 138"/>
                  <a:gd name="T11" fmla="*/ 11 h 231"/>
                  <a:gd name="T12" fmla="*/ 88 w 138"/>
                  <a:gd name="T13" fmla="*/ 0 h 231"/>
                  <a:gd name="T14" fmla="*/ 138 w 138"/>
                  <a:gd name="T15" fmla="*/ 1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231">
                    <a:moveTo>
                      <a:pt x="138" y="1"/>
                    </a:moveTo>
                    <a:cubicBezTo>
                      <a:pt x="112" y="76"/>
                      <a:pt x="87" y="149"/>
                      <a:pt x="62" y="222"/>
                    </a:cubicBezTo>
                    <a:cubicBezTo>
                      <a:pt x="60" y="229"/>
                      <a:pt x="56" y="230"/>
                      <a:pt x="50" y="230"/>
                    </a:cubicBezTo>
                    <a:cubicBezTo>
                      <a:pt x="37" y="230"/>
                      <a:pt x="24" y="229"/>
                      <a:pt x="11" y="230"/>
                    </a:cubicBezTo>
                    <a:cubicBezTo>
                      <a:pt x="0" y="231"/>
                      <a:pt x="0" y="226"/>
                      <a:pt x="3" y="218"/>
                    </a:cubicBezTo>
                    <a:cubicBezTo>
                      <a:pt x="27" y="149"/>
                      <a:pt x="50" y="80"/>
                      <a:pt x="73" y="11"/>
                    </a:cubicBezTo>
                    <a:cubicBezTo>
                      <a:pt x="76" y="3"/>
                      <a:pt x="79" y="0"/>
                      <a:pt x="88" y="0"/>
                    </a:cubicBezTo>
                    <a:cubicBezTo>
                      <a:pt x="104" y="1"/>
                      <a:pt x="120" y="1"/>
                      <a:pt x="138" y="1"/>
                    </a:cubicBezTo>
                    <a:close/>
                  </a:path>
                </a:pathLst>
              </a:custGeom>
              <a:solidFill>
                <a:srgbClr val="5A5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52"/>
              <p:cNvSpPr>
                <a:spLocks/>
              </p:cNvSpPr>
              <p:nvPr/>
            </p:nvSpPr>
            <p:spPr bwMode="auto">
              <a:xfrm>
                <a:off x="2899736" y="2338388"/>
                <a:ext cx="300038" cy="425450"/>
              </a:xfrm>
              <a:custGeom>
                <a:avLst/>
                <a:gdLst>
                  <a:gd name="T0" fmla="*/ 28 w 80"/>
                  <a:gd name="T1" fmla="*/ 111 h 113"/>
                  <a:gd name="T2" fmla="*/ 6 w 80"/>
                  <a:gd name="T3" fmla="*/ 83 h 113"/>
                  <a:gd name="T4" fmla="*/ 19 w 80"/>
                  <a:gd name="T5" fmla="*/ 16 h 113"/>
                  <a:gd name="T6" fmla="*/ 32 w 80"/>
                  <a:gd name="T7" fmla="*/ 4 h 113"/>
                  <a:gd name="T8" fmla="*/ 73 w 80"/>
                  <a:gd name="T9" fmla="*/ 7 h 113"/>
                  <a:gd name="T10" fmla="*/ 67 w 80"/>
                  <a:gd name="T11" fmla="*/ 46 h 113"/>
                  <a:gd name="T12" fmla="*/ 59 w 80"/>
                  <a:gd name="T13" fmla="*/ 93 h 113"/>
                  <a:gd name="T14" fmla="*/ 37 w 80"/>
                  <a:gd name="T15" fmla="*/ 111 h 113"/>
                  <a:gd name="T16" fmla="*/ 28 w 80"/>
                  <a:gd name="T17" fmla="*/ 11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113">
                    <a:moveTo>
                      <a:pt x="28" y="111"/>
                    </a:moveTo>
                    <a:cubicBezTo>
                      <a:pt x="0" y="111"/>
                      <a:pt x="0" y="111"/>
                      <a:pt x="6" y="83"/>
                    </a:cubicBezTo>
                    <a:cubicBezTo>
                      <a:pt x="10" y="61"/>
                      <a:pt x="15" y="39"/>
                      <a:pt x="19" y="16"/>
                    </a:cubicBezTo>
                    <a:cubicBezTo>
                      <a:pt x="20" y="8"/>
                      <a:pt x="23" y="4"/>
                      <a:pt x="32" y="4"/>
                    </a:cubicBezTo>
                    <a:cubicBezTo>
                      <a:pt x="46" y="5"/>
                      <a:pt x="66" y="0"/>
                      <a:pt x="73" y="7"/>
                    </a:cubicBezTo>
                    <a:cubicBezTo>
                      <a:pt x="80" y="15"/>
                      <a:pt x="70" y="33"/>
                      <a:pt x="67" y="46"/>
                    </a:cubicBezTo>
                    <a:cubicBezTo>
                      <a:pt x="65" y="62"/>
                      <a:pt x="60" y="77"/>
                      <a:pt x="59" y="93"/>
                    </a:cubicBezTo>
                    <a:cubicBezTo>
                      <a:pt x="57" y="108"/>
                      <a:pt x="51" y="113"/>
                      <a:pt x="37" y="111"/>
                    </a:cubicBezTo>
                    <a:cubicBezTo>
                      <a:pt x="34" y="110"/>
                      <a:pt x="31" y="111"/>
                      <a:pt x="28" y="111"/>
                    </a:cubicBezTo>
                    <a:close/>
                  </a:path>
                </a:pathLst>
              </a:custGeom>
              <a:solidFill>
                <a:srgbClr val="5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67"/>
              <p:cNvSpPr>
                <a:spLocks/>
              </p:cNvSpPr>
              <p:nvPr/>
            </p:nvSpPr>
            <p:spPr bwMode="auto">
              <a:xfrm>
                <a:off x="1177298" y="1944688"/>
                <a:ext cx="231775" cy="209550"/>
              </a:xfrm>
              <a:custGeom>
                <a:avLst/>
                <a:gdLst>
                  <a:gd name="T0" fmla="*/ 38 w 62"/>
                  <a:gd name="T1" fmla="*/ 0 h 56"/>
                  <a:gd name="T2" fmla="*/ 56 w 62"/>
                  <a:gd name="T3" fmla="*/ 25 h 56"/>
                  <a:gd name="T4" fmla="*/ 16 w 62"/>
                  <a:gd name="T5" fmla="*/ 56 h 56"/>
                  <a:gd name="T6" fmla="*/ 4 w 62"/>
                  <a:gd name="T7" fmla="*/ 40 h 56"/>
                  <a:gd name="T8" fmla="*/ 8 w 62"/>
                  <a:gd name="T9" fmla="*/ 24 h 56"/>
                  <a:gd name="T10" fmla="*/ 38 w 62"/>
                  <a:gd name="T11" fmla="*/ 0 h 56"/>
                </a:gdLst>
                <a:ahLst/>
                <a:cxnLst>
                  <a:cxn ang="0">
                    <a:pos x="T0" y="T1"/>
                  </a:cxn>
                  <a:cxn ang="0">
                    <a:pos x="T2" y="T3"/>
                  </a:cxn>
                  <a:cxn ang="0">
                    <a:pos x="T4" y="T5"/>
                  </a:cxn>
                  <a:cxn ang="0">
                    <a:pos x="T6" y="T7"/>
                  </a:cxn>
                  <a:cxn ang="0">
                    <a:pos x="T8" y="T9"/>
                  </a:cxn>
                  <a:cxn ang="0">
                    <a:pos x="T10" y="T11"/>
                  </a:cxn>
                </a:cxnLst>
                <a:rect l="0" t="0" r="r" b="b"/>
                <a:pathLst>
                  <a:path w="62" h="56">
                    <a:moveTo>
                      <a:pt x="38" y="0"/>
                    </a:moveTo>
                    <a:cubicBezTo>
                      <a:pt x="62" y="0"/>
                      <a:pt x="62" y="0"/>
                      <a:pt x="56" y="25"/>
                    </a:cubicBezTo>
                    <a:cubicBezTo>
                      <a:pt x="49" y="56"/>
                      <a:pt x="49" y="55"/>
                      <a:pt x="16" y="56"/>
                    </a:cubicBezTo>
                    <a:cubicBezTo>
                      <a:pt x="3" y="56"/>
                      <a:pt x="0" y="52"/>
                      <a:pt x="4" y="40"/>
                    </a:cubicBezTo>
                    <a:cubicBezTo>
                      <a:pt x="6" y="35"/>
                      <a:pt x="6" y="30"/>
                      <a:pt x="8" y="24"/>
                    </a:cubicBezTo>
                    <a:cubicBezTo>
                      <a:pt x="13" y="0"/>
                      <a:pt x="13" y="0"/>
                      <a:pt x="38" y="0"/>
                    </a:cubicBezTo>
                    <a:close/>
                  </a:path>
                </a:pathLst>
              </a:custGeom>
              <a:solidFill>
                <a:srgbClr val="5A5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68"/>
              <p:cNvSpPr>
                <a:spLocks/>
              </p:cNvSpPr>
              <p:nvPr/>
            </p:nvSpPr>
            <p:spPr bwMode="auto">
              <a:xfrm>
                <a:off x="1840873" y="1917700"/>
                <a:ext cx="266700" cy="157163"/>
              </a:xfrm>
              <a:custGeom>
                <a:avLst/>
                <a:gdLst>
                  <a:gd name="T0" fmla="*/ 41 w 71"/>
                  <a:gd name="T1" fmla="*/ 0 h 42"/>
                  <a:gd name="T2" fmla="*/ 64 w 71"/>
                  <a:gd name="T3" fmla="*/ 29 h 42"/>
                  <a:gd name="T4" fmla="*/ 48 w 71"/>
                  <a:gd name="T5" fmla="*/ 42 h 42"/>
                  <a:gd name="T6" fmla="*/ 11 w 71"/>
                  <a:gd name="T7" fmla="*/ 42 h 42"/>
                  <a:gd name="T8" fmla="*/ 2 w 71"/>
                  <a:gd name="T9" fmla="*/ 32 h 42"/>
                  <a:gd name="T10" fmla="*/ 41 w 71"/>
                  <a:gd name="T11" fmla="*/ 0 h 42"/>
                </a:gdLst>
                <a:ahLst/>
                <a:cxnLst>
                  <a:cxn ang="0">
                    <a:pos x="T0" y="T1"/>
                  </a:cxn>
                  <a:cxn ang="0">
                    <a:pos x="T2" y="T3"/>
                  </a:cxn>
                  <a:cxn ang="0">
                    <a:pos x="T4" y="T5"/>
                  </a:cxn>
                  <a:cxn ang="0">
                    <a:pos x="T6" y="T7"/>
                  </a:cxn>
                  <a:cxn ang="0">
                    <a:pos x="T8" y="T9"/>
                  </a:cxn>
                  <a:cxn ang="0">
                    <a:pos x="T10" y="T11"/>
                  </a:cxn>
                </a:cxnLst>
                <a:rect l="0" t="0" r="r" b="b"/>
                <a:pathLst>
                  <a:path w="71" h="42">
                    <a:moveTo>
                      <a:pt x="41" y="0"/>
                    </a:moveTo>
                    <a:cubicBezTo>
                      <a:pt x="71" y="0"/>
                      <a:pt x="71" y="0"/>
                      <a:pt x="64" y="29"/>
                    </a:cubicBezTo>
                    <a:cubicBezTo>
                      <a:pt x="62" y="39"/>
                      <a:pt x="58" y="42"/>
                      <a:pt x="48" y="42"/>
                    </a:cubicBezTo>
                    <a:cubicBezTo>
                      <a:pt x="36" y="41"/>
                      <a:pt x="23" y="41"/>
                      <a:pt x="11" y="42"/>
                    </a:cubicBezTo>
                    <a:cubicBezTo>
                      <a:pt x="3" y="42"/>
                      <a:pt x="0" y="41"/>
                      <a:pt x="2" y="32"/>
                    </a:cubicBezTo>
                    <a:cubicBezTo>
                      <a:pt x="10" y="0"/>
                      <a:pt x="9" y="0"/>
                      <a:pt x="41" y="0"/>
                    </a:cubicBezTo>
                    <a:close/>
                  </a:path>
                </a:pathLst>
              </a:custGeom>
              <a:solidFill>
                <a:srgbClr val="5A5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2" name="组合 41"/>
            <p:cNvGrpSpPr/>
            <p:nvPr userDrawn="1"/>
          </p:nvGrpSpPr>
          <p:grpSpPr>
            <a:xfrm>
              <a:off x="226430" y="5742124"/>
              <a:ext cx="8058151" cy="1112838"/>
              <a:chOff x="2517148" y="3846513"/>
              <a:chExt cx="8058151" cy="1112838"/>
            </a:xfrm>
          </p:grpSpPr>
          <p:sp>
            <p:nvSpPr>
              <p:cNvPr id="43" name="Freeform 22"/>
              <p:cNvSpPr>
                <a:spLocks/>
              </p:cNvSpPr>
              <p:nvPr/>
            </p:nvSpPr>
            <p:spPr bwMode="auto">
              <a:xfrm>
                <a:off x="9287836" y="3857625"/>
                <a:ext cx="1287463" cy="1084263"/>
              </a:xfrm>
              <a:custGeom>
                <a:avLst/>
                <a:gdLst>
                  <a:gd name="T0" fmla="*/ 0 w 343"/>
                  <a:gd name="T1" fmla="*/ 287 h 288"/>
                  <a:gd name="T2" fmla="*/ 81 w 343"/>
                  <a:gd name="T3" fmla="*/ 150 h 288"/>
                  <a:gd name="T4" fmla="*/ 114 w 343"/>
                  <a:gd name="T5" fmla="*/ 95 h 288"/>
                  <a:gd name="T6" fmla="*/ 107 w 343"/>
                  <a:gd name="T7" fmla="*/ 83 h 288"/>
                  <a:gd name="T8" fmla="*/ 80 w 343"/>
                  <a:gd name="T9" fmla="*/ 83 h 288"/>
                  <a:gd name="T10" fmla="*/ 66 w 343"/>
                  <a:gd name="T11" fmla="*/ 78 h 288"/>
                  <a:gd name="T12" fmla="*/ 82 w 343"/>
                  <a:gd name="T13" fmla="*/ 61 h 288"/>
                  <a:gd name="T14" fmla="*/ 121 w 343"/>
                  <a:gd name="T15" fmla="*/ 62 h 288"/>
                  <a:gd name="T16" fmla="*/ 139 w 343"/>
                  <a:gd name="T17" fmla="*/ 51 h 288"/>
                  <a:gd name="T18" fmla="*/ 168 w 343"/>
                  <a:gd name="T19" fmla="*/ 7 h 288"/>
                  <a:gd name="T20" fmla="*/ 237 w 343"/>
                  <a:gd name="T21" fmla="*/ 5 h 288"/>
                  <a:gd name="T22" fmla="*/ 211 w 343"/>
                  <a:gd name="T23" fmla="*/ 49 h 288"/>
                  <a:gd name="T24" fmla="*/ 218 w 343"/>
                  <a:gd name="T25" fmla="*/ 62 h 288"/>
                  <a:gd name="T26" fmla="*/ 332 w 343"/>
                  <a:gd name="T27" fmla="*/ 61 h 288"/>
                  <a:gd name="T28" fmla="*/ 340 w 343"/>
                  <a:gd name="T29" fmla="*/ 73 h 288"/>
                  <a:gd name="T30" fmla="*/ 279 w 343"/>
                  <a:gd name="T31" fmla="*/ 250 h 288"/>
                  <a:gd name="T32" fmla="*/ 227 w 343"/>
                  <a:gd name="T33" fmla="*/ 287 h 288"/>
                  <a:gd name="T34" fmla="*/ 142 w 343"/>
                  <a:gd name="T35" fmla="*/ 287 h 288"/>
                  <a:gd name="T36" fmla="*/ 168 w 343"/>
                  <a:gd name="T37" fmla="*/ 264 h 288"/>
                  <a:gd name="T38" fmla="*/ 216 w 343"/>
                  <a:gd name="T39" fmla="*/ 230 h 288"/>
                  <a:gd name="T40" fmla="*/ 261 w 343"/>
                  <a:gd name="T41" fmla="*/ 97 h 288"/>
                  <a:gd name="T42" fmla="*/ 251 w 343"/>
                  <a:gd name="T43" fmla="*/ 83 h 288"/>
                  <a:gd name="T44" fmla="*/ 192 w 343"/>
                  <a:gd name="T45" fmla="*/ 86 h 288"/>
                  <a:gd name="T46" fmla="*/ 161 w 343"/>
                  <a:gd name="T47" fmla="*/ 135 h 288"/>
                  <a:gd name="T48" fmla="*/ 77 w 343"/>
                  <a:gd name="T49" fmla="*/ 277 h 288"/>
                  <a:gd name="T50" fmla="*/ 58 w 343"/>
                  <a:gd name="T51" fmla="*/ 287 h 288"/>
                  <a:gd name="T52" fmla="*/ 0 w 343"/>
                  <a:gd name="T53" fmla="*/ 28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3" h="288">
                    <a:moveTo>
                      <a:pt x="0" y="287"/>
                    </a:moveTo>
                    <a:cubicBezTo>
                      <a:pt x="28" y="239"/>
                      <a:pt x="55" y="195"/>
                      <a:pt x="81" y="150"/>
                    </a:cubicBezTo>
                    <a:cubicBezTo>
                      <a:pt x="92" y="132"/>
                      <a:pt x="103" y="113"/>
                      <a:pt x="114" y="95"/>
                    </a:cubicBezTo>
                    <a:cubicBezTo>
                      <a:pt x="120" y="85"/>
                      <a:pt x="117" y="83"/>
                      <a:pt x="107" y="83"/>
                    </a:cubicBezTo>
                    <a:cubicBezTo>
                      <a:pt x="98" y="84"/>
                      <a:pt x="89" y="84"/>
                      <a:pt x="80" y="83"/>
                    </a:cubicBezTo>
                    <a:cubicBezTo>
                      <a:pt x="75" y="83"/>
                      <a:pt x="66" y="88"/>
                      <a:pt x="66" y="78"/>
                    </a:cubicBezTo>
                    <a:cubicBezTo>
                      <a:pt x="67" y="70"/>
                      <a:pt x="68" y="60"/>
                      <a:pt x="82" y="61"/>
                    </a:cubicBezTo>
                    <a:cubicBezTo>
                      <a:pt x="95" y="62"/>
                      <a:pt x="108" y="61"/>
                      <a:pt x="121" y="62"/>
                    </a:cubicBezTo>
                    <a:cubicBezTo>
                      <a:pt x="130" y="62"/>
                      <a:pt x="135" y="59"/>
                      <a:pt x="139" y="51"/>
                    </a:cubicBezTo>
                    <a:cubicBezTo>
                      <a:pt x="149" y="35"/>
                      <a:pt x="154" y="12"/>
                      <a:pt x="168" y="7"/>
                    </a:cubicBezTo>
                    <a:cubicBezTo>
                      <a:pt x="188" y="0"/>
                      <a:pt x="213" y="5"/>
                      <a:pt x="237" y="5"/>
                    </a:cubicBezTo>
                    <a:cubicBezTo>
                      <a:pt x="228" y="21"/>
                      <a:pt x="220" y="35"/>
                      <a:pt x="211" y="49"/>
                    </a:cubicBezTo>
                    <a:cubicBezTo>
                      <a:pt x="205" y="59"/>
                      <a:pt x="206" y="62"/>
                      <a:pt x="218" y="62"/>
                    </a:cubicBezTo>
                    <a:cubicBezTo>
                      <a:pt x="256" y="61"/>
                      <a:pt x="294" y="62"/>
                      <a:pt x="332" y="61"/>
                    </a:cubicBezTo>
                    <a:cubicBezTo>
                      <a:pt x="342" y="61"/>
                      <a:pt x="343" y="64"/>
                      <a:pt x="340" y="73"/>
                    </a:cubicBezTo>
                    <a:cubicBezTo>
                      <a:pt x="319" y="132"/>
                      <a:pt x="300" y="191"/>
                      <a:pt x="279" y="250"/>
                    </a:cubicBezTo>
                    <a:cubicBezTo>
                      <a:pt x="271" y="275"/>
                      <a:pt x="253" y="287"/>
                      <a:pt x="227" y="287"/>
                    </a:cubicBezTo>
                    <a:cubicBezTo>
                      <a:pt x="199" y="287"/>
                      <a:pt x="171" y="287"/>
                      <a:pt x="142" y="287"/>
                    </a:cubicBezTo>
                    <a:cubicBezTo>
                      <a:pt x="147" y="264"/>
                      <a:pt x="147" y="264"/>
                      <a:pt x="168" y="264"/>
                    </a:cubicBezTo>
                    <a:cubicBezTo>
                      <a:pt x="210" y="263"/>
                      <a:pt x="202" y="269"/>
                      <a:pt x="216" y="230"/>
                    </a:cubicBezTo>
                    <a:cubicBezTo>
                      <a:pt x="231" y="186"/>
                      <a:pt x="246" y="141"/>
                      <a:pt x="261" y="97"/>
                    </a:cubicBezTo>
                    <a:cubicBezTo>
                      <a:pt x="266" y="85"/>
                      <a:pt x="263" y="82"/>
                      <a:pt x="251" y="83"/>
                    </a:cubicBezTo>
                    <a:cubicBezTo>
                      <a:pt x="231" y="85"/>
                      <a:pt x="207" y="76"/>
                      <a:pt x="192" y="86"/>
                    </a:cubicBezTo>
                    <a:cubicBezTo>
                      <a:pt x="177" y="96"/>
                      <a:pt x="171" y="118"/>
                      <a:pt x="161" y="135"/>
                    </a:cubicBezTo>
                    <a:cubicBezTo>
                      <a:pt x="133" y="182"/>
                      <a:pt x="105" y="229"/>
                      <a:pt x="77" y="277"/>
                    </a:cubicBezTo>
                    <a:cubicBezTo>
                      <a:pt x="73" y="285"/>
                      <a:pt x="68" y="288"/>
                      <a:pt x="58" y="287"/>
                    </a:cubicBezTo>
                    <a:cubicBezTo>
                      <a:pt x="40" y="287"/>
                      <a:pt x="22" y="287"/>
                      <a:pt x="0" y="287"/>
                    </a:cubicBezTo>
                    <a:close/>
                  </a:path>
                </a:pathLst>
              </a:custGeom>
              <a:solidFill>
                <a:srgbClr val="5A5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5"/>
              <p:cNvSpPr>
                <a:spLocks noEditPoints="1"/>
              </p:cNvSpPr>
              <p:nvPr/>
            </p:nvSpPr>
            <p:spPr bwMode="auto">
              <a:xfrm>
                <a:off x="7579686" y="3917950"/>
                <a:ext cx="819150" cy="1027113"/>
              </a:xfrm>
              <a:custGeom>
                <a:avLst/>
                <a:gdLst>
                  <a:gd name="T0" fmla="*/ 218 w 218"/>
                  <a:gd name="T1" fmla="*/ 1 h 273"/>
                  <a:gd name="T2" fmla="*/ 145 w 218"/>
                  <a:gd name="T3" fmla="*/ 216 h 273"/>
                  <a:gd name="T4" fmla="*/ 66 w 218"/>
                  <a:gd name="T5" fmla="*/ 272 h 273"/>
                  <a:gd name="T6" fmla="*/ 11 w 218"/>
                  <a:gd name="T7" fmla="*/ 272 h 273"/>
                  <a:gd name="T8" fmla="*/ 3 w 218"/>
                  <a:gd name="T9" fmla="*/ 261 h 273"/>
                  <a:gd name="T10" fmla="*/ 89 w 218"/>
                  <a:gd name="T11" fmla="*/ 9 h 273"/>
                  <a:gd name="T12" fmla="*/ 100 w 218"/>
                  <a:gd name="T13" fmla="*/ 0 h 273"/>
                  <a:gd name="T14" fmla="*/ 218 w 218"/>
                  <a:gd name="T15" fmla="*/ 1 h 273"/>
                  <a:gd name="T16" fmla="*/ 68 w 218"/>
                  <a:gd name="T17" fmla="*/ 250 h 273"/>
                  <a:gd name="T18" fmla="*/ 88 w 218"/>
                  <a:gd name="T19" fmla="*/ 233 h 273"/>
                  <a:gd name="T20" fmla="*/ 154 w 218"/>
                  <a:gd name="T21" fmla="*/ 36 h 273"/>
                  <a:gd name="T22" fmla="*/ 154 w 218"/>
                  <a:gd name="T23" fmla="*/ 23 h 273"/>
                  <a:gd name="T24" fmla="*/ 133 w 218"/>
                  <a:gd name="T25" fmla="*/ 30 h 273"/>
                  <a:gd name="T26" fmla="*/ 62 w 218"/>
                  <a:gd name="T27" fmla="*/ 241 h 273"/>
                  <a:gd name="T28" fmla="*/ 68 w 218"/>
                  <a:gd name="T29" fmla="*/ 25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8" h="273">
                    <a:moveTo>
                      <a:pt x="218" y="1"/>
                    </a:moveTo>
                    <a:cubicBezTo>
                      <a:pt x="193" y="74"/>
                      <a:pt x="169" y="145"/>
                      <a:pt x="145" y="216"/>
                    </a:cubicBezTo>
                    <a:cubicBezTo>
                      <a:pt x="127" y="271"/>
                      <a:pt x="121" y="273"/>
                      <a:pt x="66" y="272"/>
                    </a:cubicBezTo>
                    <a:cubicBezTo>
                      <a:pt x="48" y="271"/>
                      <a:pt x="29" y="271"/>
                      <a:pt x="11" y="272"/>
                    </a:cubicBezTo>
                    <a:cubicBezTo>
                      <a:pt x="2" y="272"/>
                      <a:pt x="0" y="269"/>
                      <a:pt x="3" y="261"/>
                    </a:cubicBezTo>
                    <a:cubicBezTo>
                      <a:pt x="32" y="177"/>
                      <a:pt x="61" y="93"/>
                      <a:pt x="89" y="9"/>
                    </a:cubicBezTo>
                    <a:cubicBezTo>
                      <a:pt x="91" y="3"/>
                      <a:pt x="93" y="0"/>
                      <a:pt x="100" y="0"/>
                    </a:cubicBezTo>
                    <a:cubicBezTo>
                      <a:pt x="139" y="1"/>
                      <a:pt x="177" y="1"/>
                      <a:pt x="218" y="1"/>
                    </a:cubicBezTo>
                    <a:close/>
                    <a:moveTo>
                      <a:pt x="68" y="250"/>
                    </a:moveTo>
                    <a:cubicBezTo>
                      <a:pt x="81" y="251"/>
                      <a:pt x="84" y="242"/>
                      <a:pt x="88" y="233"/>
                    </a:cubicBezTo>
                    <a:cubicBezTo>
                      <a:pt x="110" y="167"/>
                      <a:pt x="132" y="102"/>
                      <a:pt x="154" y="36"/>
                    </a:cubicBezTo>
                    <a:cubicBezTo>
                      <a:pt x="156" y="32"/>
                      <a:pt x="163" y="25"/>
                      <a:pt x="154" y="23"/>
                    </a:cubicBezTo>
                    <a:cubicBezTo>
                      <a:pt x="147" y="22"/>
                      <a:pt x="137" y="17"/>
                      <a:pt x="133" y="30"/>
                    </a:cubicBezTo>
                    <a:cubicBezTo>
                      <a:pt x="110" y="100"/>
                      <a:pt x="86" y="170"/>
                      <a:pt x="62" y="241"/>
                    </a:cubicBezTo>
                    <a:cubicBezTo>
                      <a:pt x="59" y="248"/>
                      <a:pt x="61" y="251"/>
                      <a:pt x="68" y="250"/>
                    </a:cubicBezTo>
                    <a:close/>
                  </a:path>
                </a:pathLst>
              </a:custGeom>
              <a:solidFill>
                <a:srgbClr val="5A5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6"/>
              <p:cNvSpPr>
                <a:spLocks noEditPoints="1"/>
              </p:cNvSpPr>
              <p:nvPr/>
            </p:nvSpPr>
            <p:spPr bwMode="auto">
              <a:xfrm>
                <a:off x="3628398" y="3851275"/>
                <a:ext cx="757238" cy="1085850"/>
              </a:xfrm>
              <a:custGeom>
                <a:avLst/>
                <a:gdLst>
                  <a:gd name="T0" fmla="*/ 180 w 202"/>
                  <a:gd name="T1" fmla="*/ 5 h 289"/>
                  <a:gd name="T2" fmla="*/ 162 w 202"/>
                  <a:gd name="T3" fmla="*/ 38 h 289"/>
                  <a:gd name="T4" fmla="*/ 170 w 202"/>
                  <a:gd name="T5" fmla="*/ 50 h 289"/>
                  <a:gd name="T6" fmla="*/ 173 w 202"/>
                  <a:gd name="T7" fmla="*/ 50 h 289"/>
                  <a:gd name="T8" fmla="*/ 193 w 202"/>
                  <a:gd name="T9" fmla="*/ 77 h 289"/>
                  <a:gd name="T10" fmla="*/ 131 w 202"/>
                  <a:gd name="T11" fmla="*/ 258 h 289"/>
                  <a:gd name="T12" fmla="*/ 88 w 202"/>
                  <a:gd name="T13" fmla="*/ 289 h 289"/>
                  <a:gd name="T14" fmla="*/ 11 w 202"/>
                  <a:gd name="T15" fmla="*/ 289 h 289"/>
                  <a:gd name="T16" fmla="*/ 3 w 202"/>
                  <a:gd name="T17" fmla="*/ 278 h 289"/>
                  <a:gd name="T18" fmla="*/ 78 w 202"/>
                  <a:gd name="T19" fmla="*/ 58 h 289"/>
                  <a:gd name="T20" fmla="*/ 87 w 202"/>
                  <a:gd name="T21" fmla="*/ 50 h 289"/>
                  <a:gd name="T22" fmla="*/ 107 w 202"/>
                  <a:gd name="T23" fmla="*/ 37 h 289"/>
                  <a:gd name="T24" fmla="*/ 159 w 202"/>
                  <a:gd name="T25" fmla="*/ 5 h 289"/>
                  <a:gd name="T26" fmla="*/ 180 w 202"/>
                  <a:gd name="T27" fmla="*/ 5 h 289"/>
                  <a:gd name="T28" fmla="*/ 95 w 202"/>
                  <a:gd name="T29" fmla="*/ 159 h 289"/>
                  <a:gd name="T30" fmla="*/ 117 w 202"/>
                  <a:gd name="T31" fmla="*/ 148 h 289"/>
                  <a:gd name="T32" fmla="*/ 138 w 202"/>
                  <a:gd name="T33" fmla="*/ 86 h 289"/>
                  <a:gd name="T34" fmla="*/ 137 w 202"/>
                  <a:gd name="T35" fmla="*/ 74 h 289"/>
                  <a:gd name="T36" fmla="*/ 122 w 202"/>
                  <a:gd name="T37" fmla="*/ 81 h 289"/>
                  <a:gd name="T38" fmla="*/ 95 w 202"/>
                  <a:gd name="T39" fmla="*/ 159 h 289"/>
                  <a:gd name="T40" fmla="*/ 105 w 202"/>
                  <a:gd name="T41" fmla="*/ 184 h 289"/>
                  <a:gd name="T42" fmla="*/ 83 w 202"/>
                  <a:gd name="T43" fmla="*/ 192 h 289"/>
                  <a:gd name="T44" fmla="*/ 62 w 202"/>
                  <a:gd name="T45" fmla="*/ 256 h 289"/>
                  <a:gd name="T46" fmla="*/ 62 w 202"/>
                  <a:gd name="T47" fmla="*/ 265 h 289"/>
                  <a:gd name="T48" fmla="*/ 72 w 202"/>
                  <a:gd name="T49" fmla="*/ 265 h 289"/>
                  <a:gd name="T50" fmla="*/ 80 w 202"/>
                  <a:gd name="T51" fmla="*/ 255 h 289"/>
                  <a:gd name="T52" fmla="*/ 105 w 202"/>
                  <a:gd name="T53" fmla="*/ 184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2" h="289">
                    <a:moveTo>
                      <a:pt x="180" y="5"/>
                    </a:moveTo>
                    <a:cubicBezTo>
                      <a:pt x="173" y="18"/>
                      <a:pt x="168" y="28"/>
                      <a:pt x="162" y="38"/>
                    </a:cubicBezTo>
                    <a:cubicBezTo>
                      <a:pt x="155" y="49"/>
                      <a:pt x="159" y="51"/>
                      <a:pt x="170" y="50"/>
                    </a:cubicBezTo>
                    <a:cubicBezTo>
                      <a:pt x="171" y="50"/>
                      <a:pt x="172" y="50"/>
                      <a:pt x="173" y="50"/>
                    </a:cubicBezTo>
                    <a:cubicBezTo>
                      <a:pt x="202" y="50"/>
                      <a:pt x="202" y="50"/>
                      <a:pt x="193" y="77"/>
                    </a:cubicBezTo>
                    <a:cubicBezTo>
                      <a:pt x="172" y="137"/>
                      <a:pt x="152" y="197"/>
                      <a:pt x="131" y="258"/>
                    </a:cubicBezTo>
                    <a:cubicBezTo>
                      <a:pt x="123" y="281"/>
                      <a:pt x="112" y="289"/>
                      <a:pt x="88" y="289"/>
                    </a:cubicBezTo>
                    <a:cubicBezTo>
                      <a:pt x="62" y="289"/>
                      <a:pt x="37" y="289"/>
                      <a:pt x="11" y="289"/>
                    </a:cubicBezTo>
                    <a:cubicBezTo>
                      <a:pt x="2" y="289"/>
                      <a:pt x="0" y="287"/>
                      <a:pt x="3" y="278"/>
                    </a:cubicBezTo>
                    <a:cubicBezTo>
                      <a:pt x="28" y="205"/>
                      <a:pt x="53" y="132"/>
                      <a:pt x="78" y="58"/>
                    </a:cubicBezTo>
                    <a:cubicBezTo>
                      <a:pt x="79" y="54"/>
                      <a:pt x="81" y="49"/>
                      <a:pt x="87" y="50"/>
                    </a:cubicBezTo>
                    <a:cubicBezTo>
                      <a:pt x="98" y="53"/>
                      <a:pt x="104" y="46"/>
                      <a:pt x="107" y="37"/>
                    </a:cubicBezTo>
                    <a:cubicBezTo>
                      <a:pt x="115" y="11"/>
                      <a:pt x="132" y="0"/>
                      <a:pt x="159" y="5"/>
                    </a:cubicBezTo>
                    <a:cubicBezTo>
                      <a:pt x="165" y="6"/>
                      <a:pt x="171" y="5"/>
                      <a:pt x="180" y="5"/>
                    </a:cubicBezTo>
                    <a:close/>
                    <a:moveTo>
                      <a:pt x="95" y="159"/>
                    </a:moveTo>
                    <a:cubicBezTo>
                      <a:pt x="108" y="163"/>
                      <a:pt x="114" y="160"/>
                      <a:pt x="117" y="148"/>
                    </a:cubicBezTo>
                    <a:cubicBezTo>
                      <a:pt x="123" y="127"/>
                      <a:pt x="131" y="106"/>
                      <a:pt x="138" y="86"/>
                    </a:cubicBezTo>
                    <a:cubicBezTo>
                      <a:pt x="139" y="82"/>
                      <a:pt x="145" y="76"/>
                      <a:pt x="137" y="74"/>
                    </a:cubicBezTo>
                    <a:cubicBezTo>
                      <a:pt x="131" y="72"/>
                      <a:pt x="124" y="72"/>
                      <a:pt x="122" y="81"/>
                    </a:cubicBezTo>
                    <a:cubicBezTo>
                      <a:pt x="113" y="107"/>
                      <a:pt x="104" y="132"/>
                      <a:pt x="95" y="159"/>
                    </a:cubicBezTo>
                    <a:close/>
                    <a:moveTo>
                      <a:pt x="105" y="184"/>
                    </a:moveTo>
                    <a:cubicBezTo>
                      <a:pt x="95" y="184"/>
                      <a:pt x="87" y="181"/>
                      <a:pt x="83" y="192"/>
                    </a:cubicBezTo>
                    <a:cubicBezTo>
                      <a:pt x="77" y="214"/>
                      <a:pt x="69" y="235"/>
                      <a:pt x="62" y="256"/>
                    </a:cubicBezTo>
                    <a:cubicBezTo>
                      <a:pt x="61" y="259"/>
                      <a:pt x="57" y="263"/>
                      <a:pt x="62" y="265"/>
                    </a:cubicBezTo>
                    <a:cubicBezTo>
                      <a:pt x="65" y="266"/>
                      <a:pt x="69" y="266"/>
                      <a:pt x="72" y="265"/>
                    </a:cubicBezTo>
                    <a:cubicBezTo>
                      <a:pt x="77" y="263"/>
                      <a:pt x="79" y="259"/>
                      <a:pt x="80" y="255"/>
                    </a:cubicBezTo>
                    <a:cubicBezTo>
                      <a:pt x="88" y="232"/>
                      <a:pt x="96" y="209"/>
                      <a:pt x="105" y="184"/>
                    </a:cubicBezTo>
                    <a:close/>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7"/>
              <p:cNvSpPr>
                <a:spLocks noEditPoints="1"/>
              </p:cNvSpPr>
              <p:nvPr/>
            </p:nvSpPr>
            <p:spPr bwMode="auto">
              <a:xfrm>
                <a:off x="4757111" y="3917950"/>
                <a:ext cx="792163" cy="977900"/>
              </a:xfrm>
              <a:custGeom>
                <a:avLst/>
                <a:gdLst>
                  <a:gd name="T0" fmla="*/ 211 w 211"/>
                  <a:gd name="T1" fmla="*/ 1 h 260"/>
                  <a:gd name="T2" fmla="*/ 174 w 211"/>
                  <a:gd name="T3" fmla="*/ 110 h 260"/>
                  <a:gd name="T4" fmla="*/ 136 w 211"/>
                  <a:gd name="T5" fmla="*/ 224 h 260"/>
                  <a:gd name="T6" fmla="*/ 85 w 211"/>
                  <a:gd name="T7" fmla="*/ 260 h 260"/>
                  <a:gd name="T8" fmla="*/ 12 w 211"/>
                  <a:gd name="T9" fmla="*/ 260 h 260"/>
                  <a:gd name="T10" fmla="*/ 4 w 211"/>
                  <a:gd name="T11" fmla="*/ 249 h 260"/>
                  <a:gd name="T12" fmla="*/ 86 w 211"/>
                  <a:gd name="T13" fmla="*/ 9 h 260"/>
                  <a:gd name="T14" fmla="*/ 96 w 211"/>
                  <a:gd name="T15" fmla="*/ 0 h 260"/>
                  <a:gd name="T16" fmla="*/ 211 w 211"/>
                  <a:gd name="T17" fmla="*/ 1 h 260"/>
                  <a:gd name="T18" fmla="*/ 110 w 211"/>
                  <a:gd name="T19" fmla="*/ 118 h 260"/>
                  <a:gd name="T20" fmla="*/ 121 w 211"/>
                  <a:gd name="T21" fmla="*/ 110 h 260"/>
                  <a:gd name="T22" fmla="*/ 147 w 211"/>
                  <a:gd name="T23" fmla="*/ 33 h 260"/>
                  <a:gd name="T24" fmla="*/ 145 w 211"/>
                  <a:gd name="T25" fmla="*/ 23 h 260"/>
                  <a:gd name="T26" fmla="*/ 132 w 211"/>
                  <a:gd name="T27" fmla="*/ 29 h 260"/>
                  <a:gd name="T28" fmla="*/ 104 w 211"/>
                  <a:gd name="T29" fmla="*/ 111 h 260"/>
                  <a:gd name="T30" fmla="*/ 110 w 211"/>
                  <a:gd name="T31" fmla="*/ 118 h 260"/>
                  <a:gd name="T32" fmla="*/ 109 w 211"/>
                  <a:gd name="T33" fmla="*/ 143 h 260"/>
                  <a:gd name="T34" fmla="*/ 90 w 211"/>
                  <a:gd name="T35" fmla="*/ 152 h 260"/>
                  <a:gd name="T36" fmla="*/ 65 w 211"/>
                  <a:gd name="T37" fmla="*/ 227 h 260"/>
                  <a:gd name="T38" fmla="*/ 64 w 211"/>
                  <a:gd name="T39" fmla="*/ 236 h 260"/>
                  <a:gd name="T40" fmla="*/ 75 w 211"/>
                  <a:gd name="T41" fmla="*/ 235 h 260"/>
                  <a:gd name="T42" fmla="*/ 82 w 211"/>
                  <a:gd name="T43" fmla="*/ 225 h 260"/>
                  <a:gd name="T44" fmla="*/ 109 w 211"/>
                  <a:gd name="T45" fmla="*/ 14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1" h="260">
                    <a:moveTo>
                      <a:pt x="211" y="1"/>
                    </a:moveTo>
                    <a:cubicBezTo>
                      <a:pt x="198" y="38"/>
                      <a:pt x="186" y="74"/>
                      <a:pt x="174" y="110"/>
                    </a:cubicBezTo>
                    <a:cubicBezTo>
                      <a:pt x="161" y="148"/>
                      <a:pt x="148" y="186"/>
                      <a:pt x="136" y="224"/>
                    </a:cubicBezTo>
                    <a:cubicBezTo>
                      <a:pt x="127" y="248"/>
                      <a:pt x="111" y="260"/>
                      <a:pt x="85" y="260"/>
                    </a:cubicBezTo>
                    <a:cubicBezTo>
                      <a:pt x="61" y="260"/>
                      <a:pt x="36" y="260"/>
                      <a:pt x="12" y="260"/>
                    </a:cubicBezTo>
                    <a:cubicBezTo>
                      <a:pt x="3" y="260"/>
                      <a:pt x="0" y="259"/>
                      <a:pt x="4" y="249"/>
                    </a:cubicBezTo>
                    <a:cubicBezTo>
                      <a:pt x="31" y="169"/>
                      <a:pt x="58" y="89"/>
                      <a:pt x="86" y="9"/>
                    </a:cubicBezTo>
                    <a:cubicBezTo>
                      <a:pt x="87" y="4"/>
                      <a:pt x="89" y="0"/>
                      <a:pt x="96" y="0"/>
                    </a:cubicBezTo>
                    <a:cubicBezTo>
                      <a:pt x="134" y="1"/>
                      <a:pt x="171" y="1"/>
                      <a:pt x="211" y="1"/>
                    </a:cubicBezTo>
                    <a:close/>
                    <a:moveTo>
                      <a:pt x="110" y="118"/>
                    </a:moveTo>
                    <a:cubicBezTo>
                      <a:pt x="117" y="120"/>
                      <a:pt x="119" y="115"/>
                      <a:pt x="121" y="110"/>
                    </a:cubicBezTo>
                    <a:cubicBezTo>
                      <a:pt x="130" y="84"/>
                      <a:pt x="138" y="59"/>
                      <a:pt x="147" y="33"/>
                    </a:cubicBezTo>
                    <a:cubicBezTo>
                      <a:pt x="148" y="30"/>
                      <a:pt x="153" y="24"/>
                      <a:pt x="145" y="23"/>
                    </a:cubicBezTo>
                    <a:cubicBezTo>
                      <a:pt x="140" y="22"/>
                      <a:pt x="135" y="21"/>
                      <a:pt x="132" y="29"/>
                    </a:cubicBezTo>
                    <a:cubicBezTo>
                      <a:pt x="123" y="56"/>
                      <a:pt x="114" y="83"/>
                      <a:pt x="104" y="111"/>
                    </a:cubicBezTo>
                    <a:cubicBezTo>
                      <a:pt x="102" y="116"/>
                      <a:pt x="103" y="119"/>
                      <a:pt x="110" y="118"/>
                    </a:cubicBezTo>
                    <a:close/>
                    <a:moveTo>
                      <a:pt x="109" y="143"/>
                    </a:moveTo>
                    <a:cubicBezTo>
                      <a:pt x="99" y="140"/>
                      <a:pt x="93" y="141"/>
                      <a:pt x="90" y="152"/>
                    </a:cubicBezTo>
                    <a:cubicBezTo>
                      <a:pt x="82" y="177"/>
                      <a:pt x="73" y="202"/>
                      <a:pt x="65" y="227"/>
                    </a:cubicBezTo>
                    <a:cubicBezTo>
                      <a:pt x="64" y="230"/>
                      <a:pt x="60" y="234"/>
                      <a:pt x="64" y="236"/>
                    </a:cubicBezTo>
                    <a:cubicBezTo>
                      <a:pt x="67" y="239"/>
                      <a:pt x="71" y="237"/>
                      <a:pt x="75" y="235"/>
                    </a:cubicBezTo>
                    <a:cubicBezTo>
                      <a:pt x="78" y="233"/>
                      <a:pt x="80" y="229"/>
                      <a:pt x="82" y="225"/>
                    </a:cubicBezTo>
                    <a:cubicBezTo>
                      <a:pt x="91" y="198"/>
                      <a:pt x="100" y="171"/>
                      <a:pt x="109" y="143"/>
                    </a:cubicBezTo>
                    <a:close/>
                  </a:path>
                </a:pathLst>
              </a:custGeom>
              <a:solidFill>
                <a:srgbClr val="5A5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9"/>
              <p:cNvSpPr>
                <a:spLocks/>
              </p:cNvSpPr>
              <p:nvPr/>
            </p:nvSpPr>
            <p:spPr bwMode="auto">
              <a:xfrm>
                <a:off x="4341186" y="3854450"/>
                <a:ext cx="674688" cy="1082675"/>
              </a:xfrm>
              <a:custGeom>
                <a:avLst/>
                <a:gdLst>
                  <a:gd name="T0" fmla="*/ 0 w 180"/>
                  <a:gd name="T1" fmla="*/ 288 h 288"/>
                  <a:gd name="T2" fmla="*/ 26 w 180"/>
                  <a:gd name="T3" fmla="*/ 265 h 288"/>
                  <a:gd name="T4" fmla="*/ 45 w 180"/>
                  <a:gd name="T5" fmla="*/ 252 h 288"/>
                  <a:gd name="T6" fmla="*/ 111 w 180"/>
                  <a:gd name="T7" fmla="*/ 60 h 288"/>
                  <a:gd name="T8" fmla="*/ 102 w 180"/>
                  <a:gd name="T9" fmla="*/ 48 h 288"/>
                  <a:gd name="T10" fmla="*/ 71 w 180"/>
                  <a:gd name="T11" fmla="*/ 67 h 288"/>
                  <a:gd name="T12" fmla="*/ 13 w 180"/>
                  <a:gd name="T13" fmla="*/ 102 h 288"/>
                  <a:gd name="T14" fmla="*/ 1 w 180"/>
                  <a:gd name="T15" fmla="*/ 102 h 288"/>
                  <a:gd name="T16" fmla="*/ 11 w 180"/>
                  <a:gd name="T17" fmla="*/ 79 h 288"/>
                  <a:gd name="T18" fmla="*/ 43 w 180"/>
                  <a:gd name="T19" fmla="*/ 14 h 288"/>
                  <a:gd name="T20" fmla="*/ 59 w 180"/>
                  <a:gd name="T21" fmla="*/ 4 h 288"/>
                  <a:gd name="T22" fmla="*/ 83 w 180"/>
                  <a:gd name="T23" fmla="*/ 4 h 288"/>
                  <a:gd name="T24" fmla="*/ 95 w 180"/>
                  <a:gd name="T25" fmla="*/ 19 h 288"/>
                  <a:gd name="T26" fmla="*/ 103 w 180"/>
                  <a:gd name="T27" fmla="*/ 25 h 288"/>
                  <a:gd name="T28" fmla="*/ 169 w 180"/>
                  <a:gd name="T29" fmla="*/ 25 h 288"/>
                  <a:gd name="T30" fmla="*/ 177 w 180"/>
                  <a:gd name="T31" fmla="*/ 36 h 288"/>
                  <a:gd name="T32" fmla="*/ 103 w 180"/>
                  <a:gd name="T33" fmla="*/ 254 h 288"/>
                  <a:gd name="T34" fmla="*/ 53 w 180"/>
                  <a:gd name="T35" fmla="*/ 288 h 288"/>
                  <a:gd name="T36" fmla="*/ 0 w 180"/>
                  <a:gd name="T3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288">
                    <a:moveTo>
                      <a:pt x="0" y="288"/>
                    </a:moveTo>
                    <a:cubicBezTo>
                      <a:pt x="0" y="269"/>
                      <a:pt x="9" y="262"/>
                      <a:pt x="26" y="265"/>
                    </a:cubicBezTo>
                    <a:cubicBezTo>
                      <a:pt x="36" y="266"/>
                      <a:pt x="42" y="262"/>
                      <a:pt x="45" y="252"/>
                    </a:cubicBezTo>
                    <a:cubicBezTo>
                      <a:pt x="67" y="188"/>
                      <a:pt x="88" y="124"/>
                      <a:pt x="111" y="60"/>
                    </a:cubicBezTo>
                    <a:cubicBezTo>
                      <a:pt x="114" y="50"/>
                      <a:pt x="111" y="49"/>
                      <a:pt x="102" y="48"/>
                    </a:cubicBezTo>
                    <a:cubicBezTo>
                      <a:pt x="86" y="46"/>
                      <a:pt x="75" y="51"/>
                      <a:pt x="71" y="67"/>
                    </a:cubicBezTo>
                    <a:cubicBezTo>
                      <a:pt x="63" y="98"/>
                      <a:pt x="43" y="108"/>
                      <a:pt x="13" y="102"/>
                    </a:cubicBezTo>
                    <a:cubicBezTo>
                      <a:pt x="9" y="102"/>
                      <a:pt x="6" y="102"/>
                      <a:pt x="1" y="102"/>
                    </a:cubicBezTo>
                    <a:cubicBezTo>
                      <a:pt x="2" y="93"/>
                      <a:pt x="7" y="86"/>
                      <a:pt x="11" y="79"/>
                    </a:cubicBezTo>
                    <a:cubicBezTo>
                      <a:pt x="21" y="57"/>
                      <a:pt x="32" y="36"/>
                      <a:pt x="43" y="14"/>
                    </a:cubicBezTo>
                    <a:cubicBezTo>
                      <a:pt x="46" y="7"/>
                      <a:pt x="50" y="3"/>
                      <a:pt x="59" y="4"/>
                    </a:cubicBezTo>
                    <a:cubicBezTo>
                      <a:pt x="67" y="5"/>
                      <a:pt x="75" y="4"/>
                      <a:pt x="83" y="4"/>
                    </a:cubicBezTo>
                    <a:cubicBezTo>
                      <a:pt x="92" y="5"/>
                      <a:pt x="106" y="0"/>
                      <a:pt x="95" y="19"/>
                    </a:cubicBezTo>
                    <a:cubicBezTo>
                      <a:pt x="91" y="26"/>
                      <a:pt x="100" y="25"/>
                      <a:pt x="103" y="25"/>
                    </a:cubicBezTo>
                    <a:cubicBezTo>
                      <a:pt x="125" y="25"/>
                      <a:pt x="147" y="25"/>
                      <a:pt x="169" y="25"/>
                    </a:cubicBezTo>
                    <a:cubicBezTo>
                      <a:pt x="179" y="24"/>
                      <a:pt x="180" y="28"/>
                      <a:pt x="177" y="36"/>
                    </a:cubicBezTo>
                    <a:cubicBezTo>
                      <a:pt x="152" y="108"/>
                      <a:pt x="128" y="181"/>
                      <a:pt x="103" y="254"/>
                    </a:cubicBezTo>
                    <a:cubicBezTo>
                      <a:pt x="95" y="276"/>
                      <a:pt x="77" y="288"/>
                      <a:pt x="53" y="288"/>
                    </a:cubicBezTo>
                    <a:cubicBezTo>
                      <a:pt x="35" y="288"/>
                      <a:pt x="17" y="288"/>
                      <a:pt x="0" y="288"/>
                    </a:cubicBezTo>
                    <a:close/>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31"/>
              <p:cNvSpPr>
                <a:spLocks/>
              </p:cNvSpPr>
              <p:nvPr/>
            </p:nvSpPr>
            <p:spPr bwMode="auto">
              <a:xfrm>
                <a:off x="5392111" y="3865563"/>
                <a:ext cx="735013" cy="1087438"/>
              </a:xfrm>
              <a:custGeom>
                <a:avLst/>
                <a:gdLst>
                  <a:gd name="T0" fmla="*/ 196 w 196"/>
                  <a:gd name="T1" fmla="*/ 0 h 289"/>
                  <a:gd name="T2" fmla="*/ 190 w 196"/>
                  <a:gd name="T3" fmla="*/ 26 h 289"/>
                  <a:gd name="T4" fmla="*/ 191 w 196"/>
                  <a:gd name="T5" fmla="*/ 45 h 289"/>
                  <a:gd name="T6" fmla="*/ 183 w 196"/>
                  <a:gd name="T7" fmla="*/ 64 h 289"/>
                  <a:gd name="T8" fmla="*/ 171 w 196"/>
                  <a:gd name="T9" fmla="*/ 79 h 289"/>
                  <a:gd name="T10" fmla="*/ 114 w 196"/>
                  <a:gd name="T11" fmla="*/ 246 h 289"/>
                  <a:gd name="T12" fmla="*/ 60 w 196"/>
                  <a:gd name="T13" fmla="*/ 285 h 289"/>
                  <a:gd name="T14" fmla="*/ 12 w 196"/>
                  <a:gd name="T15" fmla="*/ 285 h 289"/>
                  <a:gd name="T16" fmla="*/ 1 w 196"/>
                  <a:gd name="T17" fmla="*/ 281 h 289"/>
                  <a:gd name="T18" fmla="*/ 12 w 196"/>
                  <a:gd name="T19" fmla="*/ 262 h 289"/>
                  <a:gd name="T20" fmla="*/ 15 w 196"/>
                  <a:gd name="T21" fmla="*/ 261 h 289"/>
                  <a:gd name="T22" fmla="*/ 52 w 196"/>
                  <a:gd name="T23" fmla="*/ 233 h 289"/>
                  <a:gd name="T24" fmla="*/ 105 w 196"/>
                  <a:gd name="T25" fmla="*/ 78 h 289"/>
                  <a:gd name="T26" fmla="*/ 96 w 196"/>
                  <a:gd name="T27" fmla="*/ 65 h 289"/>
                  <a:gd name="T28" fmla="*/ 48 w 196"/>
                  <a:gd name="T29" fmla="*/ 65 h 289"/>
                  <a:gd name="T30" fmla="*/ 36 w 196"/>
                  <a:gd name="T31" fmla="*/ 59 h 289"/>
                  <a:gd name="T32" fmla="*/ 49 w 196"/>
                  <a:gd name="T33" fmla="*/ 42 h 289"/>
                  <a:gd name="T34" fmla="*/ 106 w 196"/>
                  <a:gd name="T35" fmla="*/ 42 h 289"/>
                  <a:gd name="T36" fmla="*/ 120 w 196"/>
                  <a:gd name="T37" fmla="*/ 32 h 289"/>
                  <a:gd name="T38" fmla="*/ 165 w 196"/>
                  <a:gd name="T39" fmla="*/ 0 h 289"/>
                  <a:gd name="T40" fmla="*/ 196 w 196"/>
                  <a:gd name="T41"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289">
                    <a:moveTo>
                      <a:pt x="196" y="0"/>
                    </a:moveTo>
                    <a:cubicBezTo>
                      <a:pt x="196" y="10"/>
                      <a:pt x="191" y="18"/>
                      <a:pt x="190" y="26"/>
                    </a:cubicBezTo>
                    <a:cubicBezTo>
                      <a:pt x="189" y="32"/>
                      <a:pt x="180" y="38"/>
                      <a:pt x="191" y="45"/>
                    </a:cubicBezTo>
                    <a:cubicBezTo>
                      <a:pt x="194" y="47"/>
                      <a:pt x="191" y="62"/>
                      <a:pt x="183" y="64"/>
                    </a:cubicBezTo>
                    <a:cubicBezTo>
                      <a:pt x="174" y="67"/>
                      <a:pt x="173" y="73"/>
                      <a:pt x="171" y="79"/>
                    </a:cubicBezTo>
                    <a:cubicBezTo>
                      <a:pt x="152" y="135"/>
                      <a:pt x="133" y="191"/>
                      <a:pt x="114" y="246"/>
                    </a:cubicBezTo>
                    <a:cubicBezTo>
                      <a:pt x="104" y="276"/>
                      <a:pt x="92" y="285"/>
                      <a:pt x="60" y="285"/>
                    </a:cubicBezTo>
                    <a:cubicBezTo>
                      <a:pt x="44" y="285"/>
                      <a:pt x="28" y="285"/>
                      <a:pt x="12" y="285"/>
                    </a:cubicBezTo>
                    <a:cubicBezTo>
                      <a:pt x="8" y="284"/>
                      <a:pt x="0" y="289"/>
                      <a:pt x="1" y="281"/>
                    </a:cubicBezTo>
                    <a:cubicBezTo>
                      <a:pt x="2" y="274"/>
                      <a:pt x="1" y="264"/>
                      <a:pt x="12" y="262"/>
                    </a:cubicBezTo>
                    <a:cubicBezTo>
                      <a:pt x="13" y="261"/>
                      <a:pt x="14" y="261"/>
                      <a:pt x="15" y="261"/>
                    </a:cubicBezTo>
                    <a:cubicBezTo>
                      <a:pt x="42" y="259"/>
                      <a:pt x="43" y="259"/>
                      <a:pt x="52" y="233"/>
                    </a:cubicBezTo>
                    <a:cubicBezTo>
                      <a:pt x="69" y="181"/>
                      <a:pt x="87" y="130"/>
                      <a:pt x="105" y="78"/>
                    </a:cubicBezTo>
                    <a:cubicBezTo>
                      <a:pt x="108" y="68"/>
                      <a:pt x="108" y="64"/>
                      <a:pt x="96" y="65"/>
                    </a:cubicBezTo>
                    <a:cubicBezTo>
                      <a:pt x="80" y="66"/>
                      <a:pt x="64" y="66"/>
                      <a:pt x="48" y="65"/>
                    </a:cubicBezTo>
                    <a:cubicBezTo>
                      <a:pt x="43" y="65"/>
                      <a:pt x="34" y="69"/>
                      <a:pt x="36" y="59"/>
                    </a:cubicBezTo>
                    <a:cubicBezTo>
                      <a:pt x="37" y="53"/>
                      <a:pt x="36" y="42"/>
                      <a:pt x="49" y="42"/>
                    </a:cubicBezTo>
                    <a:cubicBezTo>
                      <a:pt x="68" y="42"/>
                      <a:pt x="87" y="42"/>
                      <a:pt x="106" y="42"/>
                    </a:cubicBezTo>
                    <a:cubicBezTo>
                      <a:pt x="114" y="43"/>
                      <a:pt x="118" y="39"/>
                      <a:pt x="120" y="32"/>
                    </a:cubicBezTo>
                    <a:cubicBezTo>
                      <a:pt x="131" y="0"/>
                      <a:pt x="131" y="0"/>
                      <a:pt x="165" y="0"/>
                    </a:cubicBezTo>
                    <a:cubicBezTo>
                      <a:pt x="175" y="0"/>
                      <a:pt x="186" y="0"/>
                      <a:pt x="196" y="0"/>
                    </a:cubicBezTo>
                    <a:close/>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34"/>
              <p:cNvSpPr>
                <a:spLocks/>
              </p:cNvSpPr>
              <p:nvPr/>
            </p:nvSpPr>
            <p:spPr bwMode="auto">
              <a:xfrm>
                <a:off x="7152648" y="3884613"/>
                <a:ext cx="723900" cy="1060450"/>
              </a:xfrm>
              <a:custGeom>
                <a:avLst/>
                <a:gdLst>
                  <a:gd name="T0" fmla="*/ 178 w 193"/>
                  <a:gd name="T1" fmla="*/ 52 h 282"/>
                  <a:gd name="T2" fmla="*/ 152 w 193"/>
                  <a:gd name="T3" fmla="*/ 75 h 282"/>
                  <a:gd name="T4" fmla="*/ 124 w 193"/>
                  <a:gd name="T5" fmla="*/ 95 h 282"/>
                  <a:gd name="T6" fmla="*/ 66 w 193"/>
                  <a:gd name="T7" fmla="*/ 269 h 282"/>
                  <a:gd name="T8" fmla="*/ 49 w 193"/>
                  <a:gd name="T9" fmla="*/ 281 h 282"/>
                  <a:gd name="T10" fmla="*/ 19 w 193"/>
                  <a:gd name="T11" fmla="*/ 281 h 282"/>
                  <a:gd name="T12" fmla="*/ 6 w 193"/>
                  <a:gd name="T13" fmla="*/ 264 h 282"/>
                  <a:gd name="T14" fmla="*/ 65 w 193"/>
                  <a:gd name="T15" fmla="*/ 90 h 282"/>
                  <a:gd name="T16" fmla="*/ 54 w 193"/>
                  <a:gd name="T17" fmla="*/ 75 h 282"/>
                  <a:gd name="T18" fmla="*/ 46 w 193"/>
                  <a:gd name="T19" fmla="*/ 75 h 282"/>
                  <a:gd name="T20" fmla="*/ 32 w 193"/>
                  <a:gd name="T21" fmla="*/ 69 h 282"/>
                  <a:gd name="T22" fmla="*/ 46 w 193"/>
                  <a:gd name="T23" fmla="*/ 52 h 282"/>
                  <a:gd name="T24" fmla="*/ 70 w 193"/>
                  <a:gd name="T25" fmla="*/ 52 h 282"/>
                  <a:gd name="T26" fmla="*/ 80 w 193"/>
                  <a:gd name="T27" fmla="*/ 45 h 282"/>
                  <a:gd name="T28" fmla="*/ 67 w 193"/>
                  <a:gd name="T29" fmla="*/ 24 h 282"/>
                  <a:gd name="T30" fmla="*/ 51 w 193"/>
                  <a:gd name="T31" fmla="*/ 19 h 282"/>
                  <a:gd name="T32" fmla="*/ 69 w 193"/>
                  <a:gd name="T33" fmla="*/ 1 h 282"/>
                  <a:gd name="T34" fmla="*/ 193 w 193"/>
                  <a:gd name="T35" fmla="*/ 1 h 282"/>
                  <a:gd name="T36" fmla="*/ 169 w 193"/>
                  <a:gd name="T37" fmla="*/ 25 h 282"/>
                  <a:gd name="T38" fmla="*/ 148 w 193"/>
                  <a:gd name="T39" fmla="*/ 28 h 282"/>
                  <a:gd name="T40" fmla="*/ 142 w 193"/>
                  <a:gd name="T41" fmla="*/ 50 h 282"/>
                  <a:gd name="T42" fmla="*/ 158 w 193"/>
                  <a:gd name="T43" fmla="*/ 52 h 282"/>
                  <a:gd name="T44" fmla="*/ 178 w 193"/>
                  <a:gd name="T45" fmla="*/ 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3" h="282">
                    <a:moveTo>
                      <a:pt x="178" y="52"/>
                    </a:moveTo>
                    <a:cubicBezTo>
                      <a:pt x="177" y="71"/>
                      <a:pt x="169" y="78"/>
                      <a:pt x="152" y="75"/>
                    </a:cubicBezTo>
                    <a:cubicBezTo>
                      <a:pt x="136" y="72"/>
                      <a:pt x="129" y="79"/>
                      <a:pt x="124" y="95"/>
                    </a:cubicBezTo>
                    <a:cubicBezTo>
                      <a:pt x="106" y="153"/>
                      <a:pt x="85" y="211"/>
                      <a:pt x="66" y="269"/>
                    </a:cubicBezTo>
                    <a:cubicBezTo>
                      <a:pt x="62" y="278"/>
                      <a:pt x="58" y="282"/>
                      <a:pt x="49" y="281"/>
                    </a:cubicBezTo>
                    <a:cubicBezTo>
                      <a:pt x="39" y="280"/>
                      <a:pt x="29" y="281"/>
                      <a:pt x="19" y="281"/>
                    </a:cubicBezTo>
                    <a:cubicBezTo>
                      <a:pt x="0" y="281"/>
                      <a:pt x="0" y="281"/>
                      <a:pt x="6" y="264"/>
                    </a:cubicBezTo>
                    <a:cubicBezTo>
                      <a:pt x="26" y="206"/>
                      <a:pt x="45" y="147"/>
                      <a:pt x="65" y="90"/>
                    </a:cubicBezTo>
                    <a:cubicBezTo>
                      <a:pt x="70" y="77"/>
                      <a:pt x="67" y="73"/>
                      <a:pt x="54" y="75"/>
                    </a:cubicBezTo>
                    <a:cubicBezTo>
                      <a:pt x="52" y="75"/>
                      <a:pt x="48" y="76"/>
                      <a:pt x="46" y="75"/>
                    </a:cubicBezTo>
                    <a:cubicBezTo>
                      <a:pt x="41" y="73"/>
                      <a:pt x="31" y="79"/>
                      <a:pt x="32" y="69"/>
                    </a:cubicBezTo>
                    <a:cubicBezTo>
                      <a:pt x="33" y="62"/>
                      <a:pt x="33" y="51"/>
                      <a:pt x="46" y="52"/>
                    </a:cubicBezTo>
                    <a:cubicBezTo>
                      <a:pt x="54" y="52"/>
                      <a:pt x="62" y="52"/>
                      <a:pt x="70" y="52"/>
                    </a:cubicBezTo>
                    <a:cubicBezTo>
                      <a:pt x="75" y="52"/>
                      <a:pt x="78" y="51"/>
                      <a:pt x="80" y="45"/>
                    </a:cubicBezTo>
                    <a:cubicBezTo>
                      <a:pt x="89" y="25"/>
                      <a:pt x="89" y="25"/>
                      <a:pt x="67" y="24"/>
                    </a:cubicBezTo>
                    <a:cubicBezTo>
                      <a:pt x="61" y="24"/>
                      <a:pt x="51" y="30"/>
                      <a:pt x="51" y="19"/>
                    </a:cubicBezTo>
                    <a:cubicBezTo>
                      <a:pt x="51" y="10"/>
                      <a:pt x="54" y="0"/>
                      <a:pt x="69" y="1"/>
                    </a:cubicBezTo>
                    <a:cubicBezTo>
                      <a:pt x="110" y="2"/>
                      <a:pt x="152" y="1"/>
                      <a:pt x="193" y="1"/>
                    </a:cubicBezTo>
                    <a:cubicBezTo>
                      <a:pt x="190" y="24"/>
                      <a:pt x="190" y="24"/>
                      <a:pt x="169" y="25"/>
                    </a:cubicBezTo>
                    <a:cubicBezTo>
                      <a:pt x="162" y="25"/>
                      <a:pt x="153" y="21"/>
                      <a:pt x="148" y="28"/>
                    </a:cubicBezTo>
                    <a:cubicBezTo>
                      <a:pt x="144" y="34"/>
                      <a:pt x="139" y="43"/>
                      <a:pt x="142" y="50"/>
                    </a:cubicBezTo>
                    <a:cubicBezTo>
                      <a:pt x="143" y="55"/>
                      <a:pt x="152" y="51"/>
                      <a:pt x="158" y="52"/>
                    </a:cubicBezTo>
                    <a:cubicBezTo>
                      <a:pt x="164" y="52"/>
                      <a:pt x="171" y="52"/>
                      <a:pt x="178" y="52"/>
                    </a:cubicBezTo>
                    <a:close/>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35"/>
              <p:cNvSpPr>
                <a:spLocks/>
              </p:cNvSpPr>
              <p:nvPr/>
            </p:nvSpPr>
            <p:spPr bwMode="auto">
              <a:xfrm>
                <a:off x="6503361" y="3933825"/>
                <a:ext cx="762000" cy="1019175"/>
              </a:xfrm>
              <a:custGeom>
                <a:avLst/>
                <a:gdLst>
                  <a:gd name="T0" fmla="*/ 0 w 203"/>
                  <a:gd name="T1" fmla="*/ 24 h 271"/>
                  <a:gd name="T2" fmla="*/ 26 w 203"/>
                  <a:gd name="T3" fmla="*/ 0 h 271"/>
                  <a:gd name="T4" fmla="*/ 203 w 203"/>
                  <a:gd name="T5" fmla="*/ 0 h 271"/>
                  <a:gd name="T6" fmla="*/ 174 w 203"/>
                  <a:gd name="T7" fmla="*/ 88 h 271"/>
                  <a:gd name="T8" fmla="*/ 124 w 203"/>
                  <a:gd name="T9" fmla="*/ 232 h 271"/>
                  <a:gd name="T10" fmla="*/ 74 w 203"/>
                  <a:gd name="T11" fmla="*/ 267 h 271"/>
                  <a:gd name="T12" fmla="*/ 44 w 203"/>
                  <a:gd name="T13" fmla="*/ 267 h 271"/>
                  <a:gd name="T14" fmla="*/ 32 w 203"/>
                  <a:gd name="T15" fmla="*/ 264 h 271"/>
                  <a:gd name="T16" fmla="*/ 42 w 203"/>
                  <a:gd name="T17" fmla="*/ 246 h 271"/>
                  <a:gd name="T18" fmla="*/ 67 w 203"/>
                  <a:gd name="T19" fmla="*/ 221 h 271"/>
                  <a:gd name="T20" fmla="*/ 128 w 203"/>
                  <a:gd name="T21" fmla="*/ 41 h 271"/>
                  <a:gd name="T22" fmla="*/ 116 w 203"/>
                  <a:gd name="T23" fmla="*/ 24 h 271"/>
                  <a:gd name="T24" fmla="*/ 0 w 203"/>
                  <a:gd name="T25" fmla="*/ 24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 h="271">
                    <a:moveTo>
                      <a:pt x="0" y="24"/>
                    </a:moveTo>
                    <a:cubicBezTo>
                      <a:pt x="4" y="0"/>
                      <a:pt x="4" y="0"/>
                      <a:pt x="26" y="0"/>
                    </a:cubicBezTo>
                    <a:cubicBezTo>
                      <a:pt x="84" y="0"/>
                      <a:pt x="143" y="0"/>
                      <a:pt x="203" y="0"/>
                    </a:cubicBezTo>
                    <a:cubicBezTo>
                      <a:pt x="193" y="30"/>
                      <a:pt x="183" y="59"/>
                      <a:pt x="174" y="88"/>
                    </a:cubicBezTo>
                    <a:cubicBezTo>
                      <a:pt x="157" y="136"/>
                      <a:pt x="141" y="184"/>
                      <a:pt x="124" y="232"/>
                    </a:cubicBezTo>
                    <a:cubicBezTo>
                      <a:pt x="116" y="258"/>
                      <a:pt x="102" y="267"/>
                      <a:pt x="74" y="267"/>
                    </a:cubicBezTo>
                    <a:cubicBezTo>
                      <a:pt x="64" y="267"/>
                      <a:pt x="54" y="268"/>
                      <a:pt x="44" y="267"/>
                    </a:cubicBezTo>
                    <a:cubicBezTo>
                      <a:pt x="40" y="267"/>
                      <a:pt x="32" y="271"/>
                      <a:pt x="32" y="264"/>
                    </a:cubicBezTo>
                    <a:cubicBezTo>
                      <a:pt x="33" y="258"/>
                      <a:pt x="33" y="246"/>
                      <a:pt x="42" y="246"/>
                    </a:cubicBezTo>
                    <a:cubicBezTo>
                      <a:pt x="59" y="245"/>
                      <a:pt x="63" y="233"/>
                      <a:pt x="67" y="221"/>
                    </a:cubicBezTo>
                    <a:cubicBezTo>
                      <a:pt x="87" y="161"/>
                      <a:pt x="107" y="101"/>
                      <a:pt x="128" y="41"/>
                    </a:cubicBezTo>
                    <a:cubicBezTo>
                      <a:pt x="134" y="23"/>
                      <a:pt x="134" y="24"/>
                      <a:pt x="116" y="24"/>
                    </a:cubicBezTo>
                    <a:cubicBezTo>
                      <a:pt x="78" y="24"/>
                      <a:pt x="39" y="24"/>
                      <a:pt x="0" y="24"/>
                    </a:cubicBezTo>
                    <a:close/>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36"/>
              <p:cNvSpPr>
                <a:spLocks noEditPoints="1"/>
              </p:cNvSpPr>
              <p:nvPr/>
            </p:nvSpPr>
            <p:spPr bwMode="auto">
              <a:xfrm>
                <a:off x="6225548" y="4137025"/>
                <a:ext cx="698500" cy="646113"/>
              </a:xfrm>
              <a:custGeom>
                <a:avLst/>
                <a:gdLst>
                  <a:gd name="T0" fmla="*/ 0 w 186"/>
                  <a:gd name="T1" fmla="*/ 171 h 172"/>
                  <a:gd name="T2" fmla="*/ 56 w 186"/>
                  <a:gd name="T3" fmla="*/ 6 h 172"/>
                  <a:gd name="T4" fmla="*/ 65 w 186"/>
                  <a:gd name="T5" fmla="*/ 0 h 172"/>
                  <a:gd name="T6" fmla="*/ 186 w 186"/>
                  <a:gd name="T7" fmla="*/ 0 h 172"/>
                  <a:gd name="T8" fmla="*/ 136 w 186"/>
                  <a:gd name="T9" fmla="*/ 146 h 172"/>
                  <a:gd name="T10" fmla="*/ 104 w 186"/>
                  <a:gd name="T11" fmla="*/ 171 h 172"/>
                  <a:gd name="T12" fmla="*/ 0 w 186"/>
                  <a:gd name="T13" fmla="*/ 171 h 172"/>
                  <a:gd name="T14" fmla="*/ 89 w 186"/>
                  <a:gd name="T15" fmla="*/ 97 h 172"/>
                  <a:gd name="T16" fmla="*/ 74 w 186"/>
                  <a:gd name="T17" fmla="*/ 107 h 172"/>
                  <a:gd name="T18" fmla="*/ 63 w 186"/>
                  <a:gd name="T19" fmla="*/ 141 h 172"/>
                  <a:gd name="T20" fmla="*/ 74 w 186"/>
                  <a:gd name="T21" fmla="*/ 153 h 172"/>
                  <a:gd name="T22" fmla="*/ 85 w 186"/>
                  <a:gd name="T23" fmla="*/ 142 h 172"/>
                  <a:gd name="T24" fmla="*/ 97 w 186"/>
                  <a:gd name="T25" fmla="*/ 107 h 172"/>
                  <a:gd name="T26" fmla="*/ 89 w 186"/>
                  <a:gd name="T27" fmla="*/ 97 h 172"/>
                  <a:gd name="T28" fmla="*/ 97 w 186"/>
                  <a:gd name="T29" fmla="*/ 75 h 172"/>
                  <a:gd name="T30" fmla="*/ 111 w 186"/>
                  <a:gd name="T31" fmla="*/ 66 h 172"/>
                  <a:gd name="T32" fmla="*/ 125 w 186"/>
                  <a:gd name="T33" fmla="*/ 26 h 172"/>
                  <a:gd name="T34" fmla="*/ 122 w 186"/>
                  <a:gd name="T35" fmla="*/ 18 h 172"/>
                  <a:gd name="T36" fmla="*/ 101 w 186"/>
                  <a:gd name="T37" fmla="*/ 28 h 172"/>
                  <a:gd name="T38" fmla="*/ 89 w 186"/>
                  <a:gd name="T39" fmla="*/ 63 h 172"/>
                  <a:gd name="T40" fmla="*/ 97 w 186"/>
                  <a:gd name="T41" fmla="*/ 7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6" h="172">
                    <a:moveTo>
                      <a:pt x="0" y="171"/>
                    </a:moveTo>
                    <a:cubicBezTo>
                      <a:pt x="19" y="115"/>
                      <a:pt x="38" y="61"/>
                      <a:pt x="56" y="6"/>
                    </a:cubicBezTo>
                    <a:cubicBezTo>
                      <a:pt x="58" y="1"/>
                      <a:pt x="60" y="0"/>
                      <a:pt x="65" y="0"/>
                    </a:cubicBezTo>
                    <a:cubicBezTo>
                      <a:pt x="105" y="0"/>
                      <a:pt x="145" y="0"/>
                      <a:pt x="186" y="0"/>
                    </a:cubicBezTo>
                    <a:cubicBezTo>
                      <a:pt x="169" y="50"/>
                      <a:pt x="153" y="98"/>
                      <a:pt x="136" y="146"/>
                    </a:cubicBezTo>
                    <a:cubicBezTo>
                      <a:pt x="131" y="160"/>
                      <a:pt x="119" y="170"/>
                      <a:pt x="104" y="171"/>
                    </a:cubicBezTo>
                    <a:cubicBezTo>
                      <a:pt x="70" y="172"/>
                      <a:pt x="36" y="171"/>
                      <a:pt x="0" y="171"/>
                    </a:cubicBezTo>
                    <a:close/>
                    <a:moveTo>
                      <a:pt x="89" y="97"/>
                    </a:moveTo>
                    <a:cubicBezTo>
                      <a:pt x="81" y="96"/>
                      <a:pt x="76" y="98"/>
                      <a:pt x="74" y="107"/>
                    </a:cubicBezTo>
                    <a:cubicBezTo>
                      <a:pt x="71" y="119"/>
                      <a:pt x="66" y="130"/>
                      <a:pt x="63" y="141"/>
                    </a:cubicBezTo>
                    <a:cubicBezTo>
                      <a:pt x="59" y="153"/>
                      <a:pt x="62" y="156"/>
                      <a:pt x="74" y="153"/>
                    </a:cubicBezTo>
                    <a:cubicBezTo>
                      <a:pt x="81" y="152"/>
                      <a:pt x="83" y="147"/>
                      <a:pt x="85" y="142"/>
                    </a:cubicBezTo>
                    <a:cubicBezTo>
                      <a:pt x="89" y="131"/>
                      <a:pt x="93" y="118"/>
                      <a:pt x="97" y="107"/>
                    </a:cubicBezTo>
                    <a:cubicBezTo>
                      <a:pt x="101" y="98"/>
                      <a:pt x="97" y="97"/>
                      <a:pt x="89" y="97"/>
                    </a:cubicBezTo>
                    <a:close/>
                    <a:moveTo>
                      <a:pt x="97" y="75"/>
                    </a:moveTo>
                    <a:cubicBezTo>
                      <a:pt x="105" y="76"/>
                      <a:pt x="109" y="73"/>
                      <a:pt x="111" y="66"/>
                    </a:cubicBezTo>
                    <a:cubicBezTo>
                      <a:pt x="115" y="52"/>
                      <a:pt x="120" y="39"/>
                      <a:pt x="125" y="26"/>
                    </a:cubicBezTo>
                    <a:cubicBezTo>
                      <a:pt x="126" y="23"/>
                      <a:pt x="128" y="19"/>
                      <a:pt x="122" y="18"/>
                    </a:cubicBezTo>
                    <a:cubicBezTo>
                      <a:pt x="114" y="18"/>
                      <a:pt x="104" y="14"/>
                      <a:pt x="101" y="28"/>
                    </a:cubicBezTo>
                    <a:cubicBezTo>
                      <a:pt x="98" y="40"/>
                      <a:pt x="94" y="52"/>
                      <a:pt x="89" y="63"/>
                    </a:cubicBezTo>
                    <a:cubicBezTo>
                      <a:pt x="85" y="72"/>
                      <a:pt x="86" y="77"/>
                      <a:pt x="97" y="75"/>
                    </a:cubicBezTo>
                    <a:close/>
                  </a:path>
                </a:pathLst>
              </a:custGeom>
              <a:solidFill>
                <a:srgbClr val="5A5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39"/>
              <p:cNvSpPr>
                <a:spLocks noEditPoints="1"/>
              </p:cNvSpPr>
              <p:nvPr/>
            </p:nvSpPr>
            <p:spPr bwMode="auto">
              <a:xfrm>
                <a:off x="8630611" y="4406900"/>
                <a:ext cx="706438" cy="549275"/>
              </a:xfrm>
              <a:custGeom>
                <a:avLst/>
                <a:gdLst>
                  <a:gd name="T0" fmla="*/ 0 w 188"/>
                  <a:gd name="T1" fmla="*/ 142 h 146"/>
                  <a:gd name="T2" fmla="*/ 47 w 188"/>
                  <a:gd name="T3" fmla="*/ 6 h 146"/>
                  <a:gd name="T4" fmla="*/ 57 w 188"/>
                  <a:gd name="T5" fmla="*/ 0 h 146"/>
                  <a:gd name="T6" fmla="*/ 179 w 188"/>
                  <a:gd name="T7" fmla="*/ 0 h 146"/>
                  <a:gd name="T8" fmla="*/ 185 w 188"/>
                  <a:gd name="T9" fmla="*/ 9 h 146"/>
                  <a:gd name="T10" fmla="*/ 150 w 188"/>
                  <a:gd name="T11" fmla="*/ 112 h 146"/>
                  <a:gd name="T12" fmla="*/ 106 w 188"/>
                  <a:gd name="T13" fmla="*/ 142 h 146"/>
                  <a:gd name="T14" fmla="*/ 85 w 188"/>
                  <a:gd name="T15" fmla="*/ 142 h 146"/>
                  <a:gd name="T16" fmla="*/ 73 w 188"/>
                  <a:gd name="T17" fmla="*/ 137 h 146"/>
                  <a:gd name="T18" fmla="*/ 84 w 188"/>
                  <a:gd name="T19" fmla="*/ 120 h 146"/>
                  <a:gd name="T20" fmla="*/ 94 w 188"/>
                  <a:gd name="T21" fmla="*/ 116 h 146"/>
                  <a:gd name="T22" fmla="*/ 99 w 188"/>
                  <a:gd name="T23" fmla="*/ 104 h 146"/>
                  <a:gd name="T24" fmla="*/ 89 w 188"/>
                  <a:gd name="T25" fmla="*/ 102 h 146"/>
                  <a:gd name="T26" fmla="*/ 60 w 188"/>
                  <a:gd name="T27" fmla="*/ 123 h 146"/>
                  <a:gd name="T28" fmla="*/ 33 w 188"/>
                  <a:gd name="T29" fmla="*/ 142 h 146"/>
                  <a:gd name="T30" fmla="*/ 0 w 188"/>
                  <a:gd name="T31" fmla="*/ 142 h 146"/>
                  <a:gd name="T32" fmla="*/ 89 w 188"/>
                  <a:gd name="T33" fmla="*/ 39 h 146"/>
                  <a:gd name="T34" fmla="*/ 118 w 188"/>
                  <a:gd name="T35" fmla="*/ 39 h 146"/>
                  <a:gd name="T36" fmla="*/ 126 w 188"/>
                  <a:gd name="T37" fmla="*/ 28 h 146"/>
                  <a:gd name="T38" fmla="*/ 124 w 188"/>
                  <a:gd name="T39" fmla="*/ 23 h 146"/>
                  <a:gd name="T40" fmla="*/ 89 w 188"/>
                  <a:gd name="T41" fmla="*/ 39 h 146"/>
                  <a:gd name="T42" fmla="*/ 90 w 188"/>
                  <a:gd name="T43" fmla="*/ 79 h 146"/>
                  <a:gd name="T44" fmla="*/ 112 w 188"/>
                  <a:gd name="T45" fmla="*/ 67 h 146"/>
                  <a:gd name="T46" fmla="*/ 97 w 188"/>
                  <a:gd name="T47" fmla="*/ 63 h 146"/>
                  <a:gd name="T48" fmla="*/ 77 w 188"/>
                  <a:gd name="T49" fmla="*/ 75 h 146"/>
                  <a:gd name="T50" fmla="*/ 90 w 188"/>
                  <a:gd name="T51" fmla="*/ 7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8" h="146">
                    <a:moveTo>
                      <a:pt x="0" y="142"/>
                    </a:moveTo>
                    <a:cubicBezTo>
                      <a:pt x="16" y="95"/>
                      <a:pt x="31" y="50"/>
                      <a:pt x="47" y="6"/>
                    </a:cubicBezTo>
                    <a:cubicBezTo>
                      <a:pt x="48" y="0"/>
                      <a:pt x="52" y="0"/>
                      <a:pt x="57" y="0"/>
                    </a:cubicBezTo>
                    <a:cubicBezTo>
                      <a:pt x="98" y="0"/>
                      <a:pt x="138" y="0"/>
                      <a:pt x="179" y="0"/>
                    </a:cubicBezTo>
                    <a:cubicBezTo>
                      <a:pt x="186" y="0"/>
                      <a:pt x="188" y="2"/>
                      <a:pt x="185" y="9"/>
                    </a:cubicBezTo>
                    <a:cubicBezTo>
                      <a:pt x="173" y="43"/>
                      <a:pt x="162" y="78"/>
                      <a:pt x="150" y="112"/>
                    </a:cubicBezTo>
                    <a:cubicBezTo>
                      <a:pt x="143" y="133"/>
                      <a:pt x="129" y="142"/>
                      <a:pt x="106" y="142"/>
                    </a:cubicBezTo>
                    <a:cubicBezTo>
                      <a:pt x="99" y="142"/>
                      <a:pt x="92" y="142"/>
                      <a:pt x="85" y="142"/>
                    </a:cubicBezTo>
                    <a:cubicBezTo>
                      <a:pt x="81" y="141"/>
                      <a:pt x="72" y="146"/>
                      <a:pt x="73" y="137"/>
                    </a:cubicBezTo>
                    <a:cubicBezTo>
                      <a:pt x="73" y="130"/>
                      <a:pt x="72" y="119"/>
                      <a:pt x="84" y="120"/>
                    </a:cubicBezTo>
                    <a:cubicBezTo>
                      <a:pt x="88" y="120"/>
                      <a:pt x="91" y="118"/>
                      <a:pt x="94" y="116"/>
                    </a:cubicBezTo>
                    <a:cubicBezTo>
                      <a:pt x="97" y="113"/>
                      <a:pt x="101" y="109"/>
                      <a:pt x="99" y="104"/>
                    </a:cubicBezTo>
                    <a:cubicBezTo>
                      <a:pt x="97" y="100"/>
                      <a:pt x="93" y="103"/>
                      <a:pt x="89" y="102"/>
                    </a:cubicBezTo>
                    <a:cubicBezTo>
                      <a:pt x="72" y="99"/>
                      <a:pt x="62" y="105"/>
                      <a:pt x="60" y="123"/>
                    </a:cubicBezTo>
                    <a:cubicBezTo>
                      <a:pt x="58" y="139"/>
                      <a:pt x="48" y="144"/>
                      <a:pt x="33" y="142"/>
                    </a:cubicBezTo>
                    <a:cubicBezTo>
                      <a:pt x="23" y="141"/>
                      <a:pt x="12" y="142"/>
                      <a:pt x="0" y="142"/>
                    </a:cubicBezTo>
                    <a:close/>
                    <a:moveTo>
                      <a:pt x="89" y="39"/>
                    </a:moveTo>
                    <a:cubicBezTo>
                      <a:pt x="100" y="39"/>
                      <a:pt x="109" y="39"/>
                      <a:pt x="118" y="39"/>
                    </a:cubicBezTo>
                    <a:cubicBezTo>
                      <a:pt x="125" y="39"/>
                      <a:pt x="124" y="32"/>
                      <a:pt x="126" y="28"/>
                    </a:cubicBezTo>
                    <a:cubicBezTo>
                      <a:pt x="127" y="26"/>
                      <a:pt x="127" y="24"/>
                      <a:pt x="124" y="23"/>
                    </a:cubicBezTo>
                    <a:cubicBezTo>
                      <a:pt x="111" y="16"/>
                      <a:pt x="93" y="25"/>
                      <a:pt x="89" y="39"/>
                    </a:cubicBezTo>
                    <a:close/>
                    <a:moveTo>
                      <a:pt x="90" y="79"/>
                    </a:moveTo>
                    <a:cubicBezTo>
                      <a:pt x="102" y="81"/>
                      <a:pt x="113" y="81"/>
                      <a:pt x="112" y="67"/>
                    </a:cubicBezTo>
                    <a:cubicBezTo>
                      <a:pt x="111" y="57"/>
                      <a:pt x="102" y="64"/>
                      <a:pt x="97" y="63"/>
                    </a:cubicBezTo>
                    <a:cubicBezTo>
                      <a:pt x="87" y="61"/>
                      <a:pt x="76" y="62"/>
                      <a:pt x="77" y="75"/>
                    </a:cubicBezTo>
                    <a:cubicBezTo>
                      <a:pt x="77" y="85"/>
                      <a:pt x="87" y="77"/>
                      <a:pt x="90" y="79"/>
                    </a:cubicBezTo>
                    <a:close/>
                  </a:path>
                </a:pathLst>
              </a:custGeom>
              <a:solidFill>
                <a:srgbClr val="5A5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41"/>
              <p:cNvSpPr>
                <a:spLocks/>
              </p:cNvSpPr>
              <p:nvPr/>
            </p:nvSpPr>
            <p:spPr bwMode="auto">
              <a:xfrm>
                <a:off x="8240086" y="3846513"/>
                <a:ext cx="579438" cy="1109663"/>
              </a:xfrm>
              <a:custGeom>
                <a:avLst/>
                <a:gdLst>
                  <a:gd name="T0" fmla="*/ 123 w 154"/>
                  <a:gd name="T1" fmla="*/ 98 h 295"/>
                  <a:gd name="T2" fmla="*/ 125 w 154"/>
                  <a:gd name="T3" fmla="*/ 107 h 295"/>
                  <a:gd name="T4" fmla="*/ 136 w 154"/>
                  <a:gd name="T5" fmla="*/ 108 h 295"/>
                  <a:gd name="T6" fmla="*/ 150 w 154"/>
                  <a:gd name="T7" fmla="*/ 114 h 295"/>
                  <a:gd name="T8" fmla="*/ 134 w 154"/>
                  <a:gd name="T9" fmla="*/ 131 h 295"/>
                  <a:gd name="T10" fmla="*/ 102 w 154"/>
                  <a:gd name="T11" fmla="*/ 155 h 295"/>
                  <a:gd name="T12" fmla="*/ 60 w 154"/>
                  <a:gd name="T13" fmla="*/ 280 h 295"/>
                  <a:gd name="T14" fmla="*/ 44 w 154"/>
                  <a:gd name="T15" fmla="*/ 291 h 295"/>
                  <a:gd name="T16" fmla="*/ 7 w 154"/>
                  <a:gd name="T17" fmla="*/ 289 h 295"/>
                  <a:gd name="T18" fmla="*/ 16 w 154"/>
                  <a:gd name="T19" fmla="*/ 252 h 295"/>
                  <a:gd name="T20" fmla="*/ 57 w 154"/>
                  <a:gd name="T21" fmla="*/ 131 h 295"/>
                  <a:gd name="T22" fmla="*/ 39 w 154"/>
                  <a:gd name="T23" fmla="*/ 131 h 295"/>
                  <a:gd name="T24" fmla="*/ 25 w 154"/>
                  <a:gd name="T25" fmla="*/ 125 h 295"/>
                  <a:gd name="T26" fmla="*/ 41 w 154"/>
                  <a:gd name="T27" fmla="*/ 107 h 295"/>
                  <a:gd name="T28" fmla="*/ 59 w 154"/>
                  <a:gd name="T29" fmla="*/ 107 h 295"/>
                  <a:gd name="T30" fmla="*/ 66 w 154"/>
                  <a:gd name="T31" fmla="*/ 98 h 295"/>
                  <a:gd name="T32" fmla="*/ 66 w 154"/>
                  <a:gd name="T33" fmla="*/ 98 h 295"/>
                  <a:gd name="T34" fmla="*/ 69 w 154"/>
                  <a:gd name="T35" fmla="*/ 89 h 295"/>
                  <a:gd name="T36" fmla="*/ 69 w 154"/>
                  <a:gd name="T37" fmla="*/ 89 h 295"/>
                  <a:gd name="T38" fmla="*/ 72 w 154"/>
                  <a:gd name="T39" fmla="*/ 80 h 295"/>
                  <a:gd name="T40" fmla="*/ 72 w 154"/>
                  <a:gd name="T41" fmla="*/ 80 h 295"/>
                  <a:gd name="T42" fmla="*/ 95 w 154"/>
                  <a:gd name="T43" fmla="*/ 18 h 295"/>
                  <a:gd name="T44" fmla="*/ 112 w 154"/>
                  <a:gd name="T45" fmla="*/ 6 h 295"/>
                  <a:gd name="T46" fmla="*/ 149 w 154"/>
                  <a:gd name="T47" fmla="*/ 10 h 295"/>
                  <a:gd name="T48" fmla="*/ 139 w 154"/>
                  <a:gd name="T49" fmla="*/ 44 h 295"/>
                  <a:gd name="T50" fmla="*/ 129 w 154"/>
                  <a:gd name="T51" fmla="*/ 83 h 295"/>
                  <a:gd name="T52" fmla="*/ 129 w 154"/>
                  <a:gd name="T53" fmla="*/ 83 h 295"/>
                  <a:gd name="T54" fmla="*/ 126 w 154"/>
                  <a:gd name="T55" fmla="*/ 92 h 295"/>
                  <a:gd name="T56" fmla="*/ 126 w 154"/>
                  <a:gd name="T57" fmla="*/ 92 h 295"/>
                  <a:gd name="T58" fmla="*/ 123 w 154"/>
                  <a:gd name="T59" fmla="*/ 9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4" h="295">
                    <a:moveTo>
                      <a:pt x="123" y="98"/>
                    </a:moveTo>
                    <a:cubicBezTo>
                      <a:pt x="118" y="102"/>
                      <a:pt x="117" y="106"/>
                      <a:pt x="125" y="107"/>
                    </a:cubicBezTo>
                    <a:cubicBezTo>
                      <a:pt x="128" y="108"/>
                      <a:pt x="132" y="107"/>
                      <a:pt x="136" y="108"/>
                    </a:cubicBezTo>
                    <a:cubicBezTo>
                      <a:pt x="141" y="109"/>
                      <a:pt x="151" y="103"/>
                      <a:pt x="150" y="114"/>
                    </a:cubicBezTo>
                    <a:cubicBezTo>
                      <a:pt x="149" y="122"/>
                      <a:pt x="148" y="131"/>
                      <a:pt x="134" y="131"/>
                    </a:cubicBezTo>
                    <a:cubicBezTo>
                      <a:pt x="110" y="131"/>
                      <a:pt x="110" y="132"/>
                      <a:pt x="102" y="155"/>
                    </a:cubicBezTo>
                    <a:cubicBezTo>
                      <a:pt x="87" y="197"/>
                      <a:pt x="73" y="238"/>
                      <a:pt x="60" y="280"/>
                    </a:cubicBezTo>
                    <a:cubicBezTo>
                      <a:pt x="57" y="288"/>
                      <a:pt x="53" y="292"/>
                      <a:pt x="44" y="291"/>
                    </a:cubicBezTo>
                    <a:cubicBezTo>
                      <a:pt x="31" y="290"/>
                      <a:pt x="11" y="295"/>
                      <a:pt x="7" y="289"/>
                    </a:cubicBezTo>
                    <a:cubicBezTo>
                      <a:pt x="0" y="279"/>
                      <a:pt x="12" y="264"/>
                      <a:pt x="16" y="252"/>
                    </a:cubicBezTo>
                    <a:cubicBezTo>
                      <a:pt x="29" y="212"/>
                      <a:pt x="43" y="172"/>
                      <a:pt x="57" y="131"/>
                    </a:cubicBezTo>
                    <a:cubicBezTo>
                      <a:pt x="50" y="131"/>
                      <a:pt x="44" y="132"/>
                      <a:pt x="39" y="131"/>
                    </a:cubicBezTo>
                    <a:cubicBezTo>
                      <a:pt x="34" y="129"/>
                      <a:pt x="24" y="136"/>
                      <a:pt x="25" y="125"/>
                    </a:cubicBezTo>
                    <a:cubicBezTo>
                      <a:pt x="25" y="117"/>
                      <a:pt x="26" y="105"/>
                      <a:pt x="41" y="107"/>
                    </a:cubicBezTo>
                    <a:cubicBezTo>
                      <a:pt x="47" y="108"/>
                      <a:pt x="53" y="107"/>
                      <a:pt x="59" y="107"/>
                    </a:cubicBezTo>
                    <a:cubicBezTo>
                      <a:pt x="66" y="108"/>
                      <a:pt x="67" y="104"/>
                      <a:pt x="66" y="98"/>
                    </a:cubicBezTo>
                    <a:cubicBezTo>
                      <a:pt x="66" y="98"/>
                      <a:pt x="66" y="98"/>
                      <a:pt x="66" y="98"/>
                    </a:cubicBezTo>
                    <a:cubicBezTo>
                      <a:pt x="70" y="96"/>
                      <a:pt x="70" y="92"/>
                      <a:pt x="69" y="89"/>
                    </a:cubicBezTo>
                    <a:cubicBezTo>
                      <a:pt x="69" y="89"/>
                      <a:pt x="69" y="89"/>
                      <a:pt x="69" y="89"/>
                    </a:cubicBezTo>
                    <a:cubicBezTo>
                      <a:pt x="73" y="87"/>
                      <a:pt x="73" y="84"/>
                      <a:pt x="72" y="80"/>
                    </a:cubicBezTo>
                    <a:cubicBezTo>
                      <a:pt x="72" y="80"/>
                      <a:pt x="72" y="80"/>
                      <a:pt x="72" y="80"/>
                    </a:cubicBezTo>
                    <a:cubicBezTo>
                      <a:pt x="84" y="61"/>
                      <a:pt x="88" y="39"/>
                      <a:pt x="95" y="18"/>
                    </a:cubicBezTo>
                    <a:cubicBezTo>
                      <a:pt x="98" y="9"/>
                      <a:pt x="102" y="5"/>
                      <a:pt x="112" y="6"/>
                    </a:cubicBezTo>
                    <a:cubicBezTo>
                      <a:pt x="125" y="8"/>
                      <a:pt x="142" y="0"/>
                      <a:pt x="149" y="10"/>
                    </a:cubicBezTo>
                    <a:cubicBezTo>
                      <a:pt x="154" y="17"/>
                      <a:pt x="142" y="32"/>
                      <a:pt x="139" y="44"/>
                    </a:cubicBezTo>
                    <a:cubicBezTo>
                      <a:pt x="136" y="57"/>
                      <a:pt x="127" y="69"/>
                      <a:pt x="129" y="83"/>
                    </a:cubicBezTo>
                    <a:cubicBezTo>
                      <a:pt x="129" y="83"/>
                      <a:pt x="129" y="83"/>
                      <a:pt x="129" y="83"/>
                    </a:cubicBezTo>
                    <a:cubicBezTo>
                      <a:pt x="124" y="85"/>
                      <a:pt x="123" y="88"/>
                      <a:pt x="126" y="92"/>
                    </a:cubicBezTo>
                    <a:cubicBezTo>
                      <a:pt x="126" y="92"/>
                      <a:pt x="126" y="92"/>
                      <a:pt x="126" y="92"/>
                    </a:cubicBezTo>
                    <a:cubicBezTo>
                      <a:pt x="121" y="92"/>
                      <a:pt x="123" y="96"/>
                      <a:pt x="123" y="98"/>
                    </a:cubicBezTo>
                    <a:close/>
                  </a:path>
                </a:pathLst>
              </a:custGeom>
              <a:solidFill>
                <a:srgbClr val="5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43"/>
              <p:cNvSpPr>
                <a:spLocks/>
              </p:cNvSpPr>
              <p:nvPr/>
            </p:nvSpPr>
            <p:spPr bwMode="auto">
              <a:xfrm>
                <a:off x="8803648" y="3868738"/>
                <a:ext cx="701675" cy="504825"/>
              </a:xfrm>
              <a:custGeom>
                <a:avLst/>
                <a:gdLst>
                  <a:gd name="T0" fmla="*/ 161 w 187"/>
                  <a:gd name="T1" fmla="*/ 107 h 134"/>
                  <a:gd name="T2" fmla="*/ 134 w 187"/>
                  <a:gd name="T3" fmla="*/ 130 h 134"/>
                  <a:gd name="T4" fmla="*/ 13 w 187"/>
                  <a:gd name="T5" fmla="*/ 130 h 134"/>
                  <a:gd name="T6" fmla="*/ 1 w 187"/>
                  <a:gd name="T7" fmla="*/ 126 h 134"/>
                  <a:gd name="T8" fmla="*/ 13 w 187"/>
                  <a:gd name="T9" fmla="*/ 107 h 134"/>
                  <a:gd name="T10" fmla="*/ 45 w 187"/>
                  <a:gd name="T11" fmla="*/ 107 h 134"/>
                  <a:gd name="T12" fmla="*/ 58 w 187"/>
                  <a:gd name="T13" fmla="*/ 93 h 134"/>
                  <a:gd name="T14" fmla="*/ 45 w 187"/>
                  <a:gd name="T15" fmla="*/ 87 h 134"/>
                  <a:gd name="T16" fmla="*/ 40 w 187"/>
                  <a:gd name="T17" fmla="*/ 87 h 134"/>
                  <a:gd name="T18" fmla="*/ 26 w 187"/>
                  <a:gd name="T19" fmla="*/ 82 h 134"/>
                  <a:gd name="T20" fmla="*/ 41 w 187"/>
                  <a:gd name="T21" fmla="*/ 64 h 134"/>
                  <a:gd name="T22" fmla="*/ 51 w 187"/>
                  <a:gd name="T23" fmla="*/ 65 h 134"/>
                  <a:gd name="T24" fmla="*/ 73 w 187"/>
                  <a:gd name="T25" fmla="*/ 44 h 134"/>
                  <a:gd name="T26" fmla="*/ 45 w 187"/>
                  <a:gd name="T27" fmla="*/ 44 h 134"/>
                  <a:gd name="T28" fmla="*/ 33 w 187"/>
                  <a:gd name="T29" fmla="*/ 39 h 134"/>
                  <a:gd name="T30" fmla="*/ 45 w 187"/>
                  <a:gd name="T31" fmla="*/ 21 h 134"/>
                  <a:gd name="T32" fmla="*/ 63 w 187"/>
                  <a:gd name="T33" fmla="*/ 21 h 134"/>
                  <a:gd name="T34" fmla="*/ 88 w 187"/>
                  <a:gd name="T35" fmla="*/ 6 h 134"/>
                  <a:gd name="T36" fmla="*/ 97 w 187"/>
                  <a:gd name="T37" fmla="*/ 0 h 134"/>
                  <a:gd name="T38" fmla="*/ 142 w 187"/>
                  <a:gd name="T39" fmla="*/ 0 h 134"/>
                  <a:gd name="T40" fmla="*/ 148 w 187"/>
                  <a:gd name="T41" fmla="*/ 10 h 134"/>
                  <a:gd name="T42" fmla="*/ 157 w 187"/>
                  <a:gd name="T43" fmla="*/ 21 h 134"/>
                  <a:gd name="T44" fmla="*/ 173 w 187"/>
                  <a:gd name="T45" fmla="*/ 22 h 134"/>
                  <a:gd name="T46" fmla="*/ 186 w 187"/>
                  <a:gd name="T47" fmla="*/ 27 h 134"/>
                  <a:gd name="T48" fmla="*/ 171 w 187"/>
                  <a:gd name="T49" fmla="*/ 44 h 134"/>
                  <a:gd name="T50" fmla="*/ 146 w 187"/>
                  <a:gd name="T51" fmla="*/ 44 h 134"/>
                  <a:gd name="T52" fmla="*/ 138 w 187"/>
                  <a:gd name="T53" fmla="*/ 46 h 134"/>
                  <a:gd name="T54" fmla="*/ 132 w 187"/>
                  <a:gd name="T55" fmla="*/ 61 h 134"/>
                  <a:gd name="T56" fmla="*/ 144 w 187"/>
                  <a:gd name="T57" fmla="*/ 64 h 134"/>
                  <a:gd name="T58" fmla="*/ 152 w 187"/>
                  <a:gd name="T59" fmla="*/ 65 h 134"/>
                  <a:gd name="T60" fmla="*/ 164 w 187"/>
                  <a:gd name="T61" fmla="*/ 70 h 134"/>
                  <a:gd name="T62" fmla="*/ 151 w 187"/>
                  <a:gd name="T63" fmla="*/ 87 h 134"/>
                  <a:gd name="T64" fmla="*/ 134 w 187"/>
                  <a:gd name="T65" fmla="*/ 87 h 134"/>
                  <a:gd name="T66" fmla="*/ 118 w 187"/>
                  <a:gd name="T67" fmla="*/ 99 h 134"/>
                  <a:gd name="T68" fmla="*/ 124 w 187"/>
                  <a:gd name="T69" fmla="*/ 107 h 134"/>
                  <a:gd name="T70" fmla="*/ 161 w 187"/>
                  <a:gd name="T71" fmla="*/ 10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7" h="134">
                    <a:moveTo>
                      <a:pt x="161" y="107"/>
                    </a:moveTo>
                    <a:cubicBezTo>
                      <a:pt x="156" y="130"/>
                      <a:pt x="156" y="130"/>
                      <a:pt x="134" y="130"/>
                    </a:cubicBezTo>
                    <a:cubicBezTo>
                      <a:pt x="94" y="130"/>
                      <a:pt x="53" y="130"/>
                      <a:pt x="13" y="130"/>
                    </a:cubicBezTo>
                    <a:cubicBezTo>
                      <a:pt x="9" y="130"/>
                      <a:pt x="0" y="134"/>
                      <a:pt x="1" y="126"/>
                    </a:cubicBezTo>
                    <a:cubicBezTo>
                      <a:pt x="2" y="119"/>
                      <a:pt x="1" y="108"/>
                      <a:pt x="13" y="107"/>
                    </a:cubicBezTo>
                    <a:cubicBezTo>
                      <a:pt x="24" y="107"/>
                      <a:pt x="34" y="106"/>
                      <a:pt x="45" y="107"/>
                    </a:cubicBezTo>
                    <a:cubicBezTo>
                      <a:pt x="56" y="108"/>
                      <a:pt x="57" y="100"/>
                      <a:pt x="58" y="93"/>
                    </a:cubicBezTo>
                    <a:cubicBezTo>
                      <a:pt x="58" y="84"/>
                      <a:pt x="50" y="88"/>
                      <a:pt x="45" y="87"/>
                    </a:cubicBezTo>
                    <a:cubicBezTo>
                      <a:pt x="44" y="87"/>
                      <a:pt x="41" y="88"/>
                      <a:pt x="40" y="87"/>
                    </a:cubicBezTo>
                    <a:cubicBezTo>
                      <a:pt x="35" y="85"/>
                      <a:pt x="25" y="92"/>
                      <a:pt x="26" y="82"/>
                    </a:cubicBezTo>
                    <a:cubicBezTo>
                      <a:pt x="27" y="75"/>
                      <a:pt x="27" y="63"/>
                      <a:pt x="41" y="64"/>
                    </a:cubicBezTo>
                    <a:cubicBezTo>
                      <a:pt x="44" y="65"/>
                      <a:pt x="48" y="64"/>
                      <a:pt x="51" y="65"/>
                    </a:cubicBezTo>
                    <a:cubicBezTo>
                      <a:pt x="66" y="67"/>
                      <a:pt x="73" y="60"/>
                      <a:pt x="73" y="44"/>
                    </a:cubicBezTo>
                    <a:cubicBezTo>
                      <a:pt x="64" y="44"/>
                      <a:pt x="54" y="45"/>
                      <a:pt x="45" y="44"/>
                    </a:cubicBezTo>
                    <a:cubicBezTo>
                      <a:pt x="41" y="44"/>
                      <a:pt x="32" y="48"/>
                      <a:pt x="33" y="39"/>
                    </a:cubicBezTo>
                    <a:cubicBezTo>
                      <a:pt x="34" y="32"/>
                      <a:pt x="33" y="22"/>
                      <a:pt x="45" y="21"/>
                    </a:cubicBezTo>
                    <a:cubicBezTo>
                      <a:pt x="51" y="21"/>
                      <a:pt x="57" y="21"/>
                      <a:pt x="63" y="21"/>
                    </a:cubicBezTo>
                    <a:cubicBezTo>
                      <a:pt x="75" y="22"/>
                      <a:pt x="87" y="23"/>
                      <a:pt x="88" y="6"/>
                    </a:cubicBezTo>
                    <a:cubicBezTo>
                      <a:pt x="88" y="1"/>
                      <a:pt x="93" y="0"/>
                      <a:pt x="97" y="0"/>
                    </a:cubicBezTo>
                    <a:cubicBezTo>
                      <a:pt x="112" y="0"/>
                      <a:pt x="127" y="0"/>
                      <a:pt x="142" y="0"/>
                    </a:cubicBezTo>
                    <a:cubicBezTo>
                      <a:pt x="150" y="0"/>
                      <a:pt x="152" y="3"/>
                      <a:pt x="148" y="10"/>
                    </a:cubicBezTo>
                    <a:cubicBezTo>
                      <a:pt x="144" y="19"/>
                      <a:pt x="148" y="22"/>
                      <a:pt x="157" y="21"/>
                    </a:cubicBezTo>
                    <a:cubicBezTo>
                      <a:pt x="162" y="21"/>
                      <a:pt x="168" y="20"/>
                      <a:pt x="173" y="22"/>
                    </a:cubicBezTo>
                    <a:cubicBezTo>
                      <a:pt x="178" y="23"/>
                      <a:pt x="187" y="16"/>
                      <a:pt x="186" y="27"/>
                    </a:cubicBezTo>
                    <a:cubicBezTo>
                      <a:pt x="185" y="34"/>
                      <a:pt x="185" y="46"/>
                      <a:pt x="171" y="44"/>
                    </a:cubicBezTo>
                    <a:cubicBezTo>
                      <a:pt x="163" y="44"/>
                      <a:pt x="154" y="44"/>
                      <a:pt x="146" y="44"/>
                    </a:cubicBezTo>
                    <a:cubicBezTo>
                      <a:pt x="143" y="44"/>
                      <a:pt x="139" y="44"/>
                      <a:pt x="138" y="46"/>
                    </a:cubicBezTo>
                    <a:cubicBezTo>
                      <a:pt x="135" y="51"/>
                      <a:pt x="132" y="56"/>
                      <a:pt x="132" y="61"/>
                    </a:cubicBezTo>
                    <a:cubicBezTo>
                      <a:pt x="133" y="67"/>
                      <a:pt x="140" y="64"/>
                      <a:pt x="144" y="64"/>
                    </a:cubicBezTo>
                    <a:cubicBezTo>
                      <a:pt x="146" y="65"/>
                      <a:pt x="150" y="64"/>
                      <a:pt x="152" y="65"/>
                    </a:cubicBezTo>
                    <a:cubicBezTo>
                      <a:pt x="157" y="66"/>
                      <a:pt x="166" y="61"/>
                      <a:pt x="164" y="70"/>
                    </a:cubicBezTo>
                    <a:cubicBezTo>
                      <a:pt x="164" y="77"/>
                      <a:pt x="164" y="88"/>
                      <a:pt x="151" y="87"/>
                    </a:cubicBezTo>
                    <a:cubicBezTo>
                      <a:pt x="145" y="87"/>
                      <a:pt x="140" y="88"/>
                      <a:pt x="134" y="87"/>
                    </a:cubicBezTo>
                    <a:cubicBezTo>
                      <a:pt x="124" y="85"/>
                      <a:pt x="120" y="90"/>
                      <a:pt x="118" y="99"/>
                    </a:cubicBezTo>
                    <a:cubicBezTo>
                      <a:pt x="116" y="106"/>
                      <a:pt x="118" y="107"/>
                      <a:pt x="124" y="107"/>
                    </a:cubicBezTo>
                    <a:cubicBezTo>
                      <a:pt x="136" y="107"/>
                      <a:pt x="148" y="107"/>
                      <a:pt x="161" y="107"/>
                    </a:cubicBezTo>
                    <a:close/>
                  </a:path>
                </a:pathLst>
              </a:custGeom>
              <a:solidFill>
                <a:srgbClr val="5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46"/>
              <p:cNvSpPr>
                <a:spLocks/>
              </p:cNvSpPr>
              <p:nvPr/>
            </p:nvSpPr>
            <p:spPr bwMode="auto">
              <a:xfrm>
                <a:off x="5898523" y="4154488"/>
                <a:ext cx="492125" cy="782638"/>
              </a:xfrm>
              <a:custGeom>
                <a:avLst/>
                <a:gdLst>
                  <a:gd name="T0" fmla="*/ 0 w 131"/>
                  <a:gd name="T1" fmla="*/ 208 h 208"/>
                  <a:gd name="T2" fmla="*/ 37 w 131"/>
                  <a:gd name="T3" fmla="*/ 98 h 208"/>
                  <a:gd name="T4" fmla="*/ 66 w 131"/>
                  <a:gd name="T5" fmla="*/ 14 h 208"/>
                  <a:gd name="T6" fmla="*/ 82 w 131"/>
                  <a:gd name="T7" fmla="*/ 1 h 208"/>
                  <a:gd name="T8" fmla="*/ 121 w 131"/>
                  <a:gd name="T9" fmla="*/ 1 h 208"/>
                  <a:gd name="T10" fmla="*/ 128 w 131"/>
                  <a:gd name="T11" fmla="*/ 11 h 208"/>
                  <a:gd name="T12" fmla="*/ 63 w 131"/>
                  <a:gd name="T13" fmla="*/ 202 h 208"/>
                  <a:gd name="T14" fmla="*/ 55 w 131"/>
                  <a:gd name="T15" fmla="*/ 208 h 208"/>
                  <a:gd name="T16" fmla="*/ 0 w 131"/>
                  <a:gd name="T17"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208">
                    <a:moveTo>
                      <a:pt x="0" y="208"/>
                    </a:moveTo>
                    <a:cubicBezTo>
                      <a:pt x="13" y="171"/>
                      <a:pt x="25" y="135"/>
                      <a:pt x="37" y="98"/>
                    </a:cubicBezTo>
                    <a:cubicBezTo>
                      <a:pt x="47" y="70"/>
                      <a:pt x="57" y="42"/>
                      <a:pt x="66" y="14"/>
                    </a:cubicBezTo>
                    <a:cubicBezTo>
                      <a:pt x="69" y="5"/>
                      <a:pt x="72" y="0"/>
                      <a:pt x="82" y="1"/>
                    </a:cubicBezTo>
                    <a:cubicBezTo>
                      <a:pt x="95" y="2"/>
                      <a:pt x="108" y="2"/>
                      <a:pt x="121" y="1"/>
                    </a:cubicBezTo>
                    <a:cubicBezTo>
                      <a:pt x="129" y="1"/>
                      <a:pt x="131" y="4"/>
                      <a:pt x="128" y="11"/>
                    </a:cubicBezTo>
                    <a:cubicBezTo>
                      <a:pt x="107" y="75"/>
                      <a:pt x="85" y="138"/>
                      <a:pt x="63" y="202"/>
                    </a:cubicBezTo>
                    <a:cubicBezTo>
                      <a:pt x="62" y="207"/>
                      <a:pt x="60" y="208"/>
                      <a:pt x="55" y="208"/>
                    </a:cubicBezTo>
                    <a:cubicBezTo>
                      <a:pt x="37" y="208"/>
                      <a:pt x="19" y="208"/>
                      <a:pt x="0" y="208"/>
                    </a:cubicBezTo>
                    <a:close/>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47"/>
              <p:cNvSpPr>
                <a:spLocks/>
              </p:cNvSpPr>
              <p:nvPr/>
            </p:nvSpPr>
            <p:spPr bwMode="auto">
              <a:xfrm>
                <a:off x="2690186" y="3873500"/>
                <a:ext cx="484188" cy="673100"/>
              </a:xfrm>
              <a:custGeom>
                <a:avLst/>
                <a:gdLst>
                  <a:gd name="T0" fmla="*/ 12 w 129"/>
                  <a:gd name="T1" fmla="*/ 91 h 179"/>
                  <a:gd name="T2" fmla="*/ 59 w 129"/>
                  <a:gd name="T3" fmla="*/ 6 h 179"/>
                  <a:gd name="T4" fmla="*/ 68 w 129"/>
                  <a:gd name="T5" fmla="*/ 0 h 179"/>
                  <a:gd name="T6" fmla="*/ 129 w 129"/>
                  <a:gd name="T7" fmla="*/ 0 h 179"/>
                  <a:gd name="T8" fmla="*/ 116 w 129"/>
                  <a:gd name="T9" fmla="*/ 25 h 179"/>
                  <a:gd name="T10" fmla="*/ 96 w 129"/>
                  <a:gd name="T11" fmla="*/ 84 h 179"/>
                  <a:gd name="T12" fmla="*/ 69 w 129"/>
                  <a:gd name="T13" fmla="*/ 166 h 179"/>
                  <a:gd name="T14" fmla="*/ 51 w 129"/>
                  <a:gd name="T15" fmla="*/ 178 h 179"/>
                  <a:gd name="T16" fmla="*/ 0 w 129"/>
                  <a:gd name="T17" fmla="*/ 178 h 179"/>
                  <a:gd name="T18" fmla="*/ 24 w 129"/>
                  <a:gd name="T19" fmla="*/ 105 h 179"/>
                  <a:gd name="T20" fmla="*/ 12 w 129"/>
                  <a:gd name="T21" fmla="*/ 9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79">
                    <a:moveTo>
                      <a:pt x="12" y="91"/>
                    </a:moveTo>
                    <a:cubicBezTo>
                      <a:pt x="29" y="61"/>
                      <a:pt x="44" y="33"/>
                      <a:pt x="59" y="6"/>
                    </a:cubicBezTo>
                    <a:cubicBezTo>
                      <a:pt x="61" y="2"/>
                      <a:pt x="64" y="0"/>
                      <a:pt x="68" y="0"/>
                    </a:cubicBezTo>
                    <a:cubicBezTo>
                      <a:pt x="88" y="0"/>
                      <a:pt x="107" y="0"/>
                      <a:pt x="129" y="0"/>
                    </a:cubicBezTo>
                    <a:cubicBezTo>
                      <a:pt x="124" y="9"/>
                      <a:pt x="121" y="18"/>
                      <a:pt x="116" y="25"/>
                    </a:cubicBezTo>
                    <a:cubicBezTo>
                      <a:pt x="101" y="42"/>
                      <a:pt x="103" y="64"/>
                      <a:pt x="96" y="84"/>
                    </a:cubicBezTo>
                    <a:cubicBezTo>
                      <a:pt x="86" y="111"/>
                      <a:pt x="77" y="138"/>
                      <a:pt x="69" y="166"/>
                    </a:cubicBezTo>
                    <a:cubicBezTo>
                      <a:pt x="65" y="176"/>
                      <a:pt x="61" y="179"/>
                      <a:pt x="51" y="178"/>
                    </a:cubicBezTo>
                    <a:cubicBezTo>
                      <a:pt x="34" y="178"/>
                      <a:pt x="18" y="178"/>
                      <a:pt x="0" y="178"/>
                    </a:cubicBezTo>
                    <a:cubicBezTo>
                      <a:pt x="8" y="153"/>
                      <a:pt x="16" y="129"/>
                      <a:pt x="24" y="105"/>
                    </a:cubicBezTo>
                    <a:cubicBezTo>
                      <a:pt x="29" y="94"/>
                      <a:pt x="27" y="90"/>
                      <a:pt x="12" y="91"/>
                    </a:cubicBezTo>
                    <a:close/>
                  </a:path>
                </a:pathLst>
              </a:custGeom>
              <a:solidFill>
                <a:srgbClr val="5A5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48"/>
              <p:cNvSpPr>
                <a:spLocks/>
              </p:cNvSpPr>
              <p:nvPr/>
            </p:nvSpPr>
            <p:spPr bwMode="auto">
              <a:xfrm>
                <a:off x="3091823" y="3873500"/>
                <a:ext cx="795338" cy="304800"/>
              </a:xfrm>
              <a:custGeom>
                <a:avLst/>
                <a:gdLst>
                  <a:gd name="T0" fmla="*/ 113 w 212"/>
                  <a:gd name="T1" fmla="*/ 75 h 81"/>
                  <a:gd name="T2" fmla="*/ 131 w 212"/>
                  <a:gd name="T3" fmla="*/ 43 h 81"/>
                  <a:gd name="T4" fmla="*/ 93 w 212"/>
                  <a:gd name="T5" fmla="*/ 43 h 81"/>
                  <a:gd name="T6" fmla="*/ 83 w 212"/>
                  <a:gd name="T7" fmla="*/ 52 h 81"/>
                  <a:gd name="T8" fmla="*/ 40 w 212"/>
                  <a:gd name="T9" fmla="*/ 77 h 81"/>
                  <a:gd name="T10" fmla="*/ 0 w 212"/>
                  <a:gd name="T11" fmla="*/ 76 h 81"/>
                  <a:gd name="T12" fmla="*/ 44 w 212"/>
                  <a:gd name="T13" fmla="*/ 4 h 81"/>
                  <a:gd name="T14" fmla="*/ 54 w 212"/>
                  <a:gd name="T15" fmla="*/ 0 h 81"/>
                  <a:gd name="T16" fmla="*/ 104 w 212"/>
                  <a:gd name="T17" fmla="*/ 0 h 81"/>
                  <a:gd name="T18" fmla="*/ 109 w 212"/>
                  <a:gd name="T19" fmla="*/ 9 h 81"/>
                  <a:gd name="T20" fmla="*/ 116 w 212"/>
                  <a:gd name="T21" fmla="*/ 20 h 81"/>
                  <a:gd name="T22" fmla="*/ 201 w 212"/>
                  <a:gd name="T23" fmla="*/ 20 h 81"/>
                  <a:gd name="T24" fmla="*/ 207 w 212"/>
                  <a:gd name="T25" fmla="*/ 30 h 81"/>
                  <a:gd name="T26" fmla="*/ 206 w 212"/>
                  <a:gd name="T27" fmla="*/ 32 h 81"/>
                  <a:gd name="T28" fmla="*/ 113 w 212"/>
                  <a:gd name="T29" fmla="*/ 7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2" h="81">
                    <a:moveTo>
                      <a:pt x="113" y="75"/>
                    </a:moveTo>
                    <a:cubicBezTo>
                      <a:pt x="119" y="64"/>
                      <a:pt x="124" y="55"/>
                      <a:pt x="131" y="43"/>
                    </a:cubicBezTo>
                    <a:cubicBezTo>
                      <a:pt x="117" y="43"/>
                      <a:pt x="105" y="43"/>
                      <a:pt x="93" y="43"/>
                    </a:cubicBezTo>
                    <a:cubicBezTo>
                      <a:pt x="87" y="43"/>
                      <a:pt x="84" y="48"/>
                      <a:pt x="83" y="52"/>
                    </a:cubicBezTo>
                    <a:cubicBezTo>
                      <a:pt x="75" y="73"/>
                      <a:pt x="61" y="79"/>
                      <a:pt x="40" y="77"/>
                    </a:cubicBezTo>
                    <a:cubicBezTo>
                      <a:pt x="28" y="75"/>
                      <a:pt x="15" y="76"/>
                      <a:pt x="0" y="76"/>
                    </a:cubicBezTo>
                    <a:cubicBezTo>
                      <a:pt x="15" y="51"/>
                      <a:pt x="29" y="27"/>
                      <a:pt x="44" y="4"/>
                    </a:cubicBezTo>
                    <a:cubicBezTo>
                      <a:pt x="46" y="0"/>
                      <a:pt x="50" y="0"/>
                      <a:pt x="54" y="0"/>
                    </a:cubicBezTo>
                    <a:cubicBezTo>
                      <a:pt x="71" y="0"/>
                      <a:pt x="87" y="0"/>
                      <a:pt x="104" y="0"/>
                    </a:cubicBezTo>
                    <a:cubicBezTo>
                      <a:pt x="112" y="0"/>
                      <a:pt x="115" y="1"/>
                      <a:pt x="109" y="9"/>
                    </a:cubicBezTo>
                    <a:cubicBezTo>
                      <a:pt x="102" y="18"/>
                      <a:pt x="106" y="20"/>
                      <a:pt x="116" y="20"/>
                    </a:cubicBezTo>
                    <a:cubicBezTo>
                      <a:pt x="144" y="20"/>
                      <a:pt x="173" y="20"/>
                      <a:pt x="201" y="20"/>
                    </a:cubicBezTo>
                    <a:cubicBezTo>
                      <a:pt x="212" y="19"/>
                      <a:pt x="212" y="23"/>
                      <a:pt x="207" y="30"/>
                    </a:cubicBezTo>
                    <a:cubicBezTo>
                      <a:pt x="207" y="31"/>
                      <a:pt x="207" y="31"/>
                      <a:pt x="206" y="32"/>
                    </a:cubicBezTo>
                    <a:cubicBezTo>
                      <a:pt x="179" y="81"/>
                      <a:pt x="179" y="81"/>
                      <a:pt x="113" y="75"/>
                    </a:cubicBezTo>
                    <a:close/>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49"/>
              <p:cNvSpPr>
                <a:spLocks/>
              </p:cNvSpPr>
              <p:nvPr/>
            </p:nvSpPr>
            <p:spPr bwMode="auto">
              <a:xfrm>
                <a:off x="2787023" y="4583113"/>
                <a:ext cx="541338" cy="361950"/>
              </a:xfrm>
              <a:custGeom>
                <a:avLst/>
                <a:gdLst>
                  <a:gd name="T0" fmla="*/ 76 w 144"/>
                  <a:gd name="T1" fmla="*/ 73 h 96"/>
                  <a:gd name="T2" fmla="*/ 111 w 144"/>
                  <a:gd name="T3" fmla="*/ 73 h 96"/>
                  <a:gd name="T4" fmla="*/ 144 w 144"/>
                  <a:gd name="T5" fmla="*/ 73 h 96"/>
                  <a:gd name="T6" fmla="*/ 119 w 144"/>
                  <a:gd name="T7" fmla="*/ 95 h 96"/>
                  <a:gd name="T8" fmla="*/ 13 w 144"/>
                  <a:gd name="T9" fmla="*/ 95 h 96"/>
                  <a:gd name="T10" fmla="*/ 4 w 144"/>
                  <a:gd name="T11" fmla="*/ 81 h 96"/>
                  <a:gd name="T12" fmla="*/ 27 w 144"/>
                  <a:gd name="T13" fmla="*/ 12 h 96"/>
                  <a:gd name="T14" fmla="*/ 43 w 144"/>
                  <a:gd name="T15" fmla="*/ 0 h 96"/>
                  <a:gd name="T16" fmla="*/ 100 w 144"/>
                  <a:gd name="T17" fmla="*/ 1 h 96"/>
                  <a:gd name="T18" fmla="*/ 76 w 144"/>
                  <a:gd name="T19" fmla="*/ 7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96">
                    <a:moveTo>
                      <a:pt x="76" y="73"/>
                    </a:moveTo>
                    <a:cubicBezTo>
                      <a:pt x="89" y="73"/>
                      <a:pt x="100" y="73"/>
                      <a:pt x="111" y="73"/>
                    </a:cubicBezTo>
                    <a:cubicBezTo>
                      <a:pt x="122" y="73"/>
                      <a:pt x="133" y="73"/>
                      <a:pt x="144" y="73"/>
                    </a:cubicBezTo>
                    <a:cubicBezTo>
                      <a:pt x="143" y="90"/>
                      <a:pt x="136" y="96"/>
                      <a:pt x="119" y="95"/>
                    </a:cubicBezTo>
                    <a:cubicBezTo>
                      <a:pt x="84" y="93"/>
                      <a:pt x="49" y="94"/>
                      <a:pt x="13" y="95"/>
                    </a:cubicBezTo>
                    <a:cubicBezTo>
                      <a:pt x="1" y="95"/>
                      <a:pt x="0" y="92"/>
                      <a:pt x="4" y="81"/>
                    </a:cubicBezTo>
                    <a:cubicBezTo>
                      <a:pt x="12" y="58"/>
                      <a:pt x="20" y="35"/>
                      <a:pt x="27" y="12"/>
                    </a:cubicBezTo>
                    <a:cubicBezTo>
                      <a:pt x="30" y="4"/>
                      <a:pt x="34" y="0"/>
                      <a:pt x="43" y="0"/>
                    </a:cubicBezTo>
                    <a:cubicBezTo>
                      <a:pt x="61" y="1"/>
                      <a:pt x="80" y="1"/>
                      <a:pt x="100" y="1"/>
                    </a:cubicBezTo>
                    <a:cubicBezTo>
                      <a:pt x="92" y="25"/>
                      <a:pt x="84" y="48"/>
                      <a:pt x="76" y="73"/>
                    </a:cubicBezTo>
                    <a:close/>
                  </a:path>
                </a:pathLst>
              </a:custGeom>
              <a:solidFill>
                <a:srgbClr val="5A5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0"/>
              <p:cNvSpPr>
                <a:spLocks/>
              </p:cNvSpPr>
              <p:nvPr/>
            </p:nvSpPr>
            <p:spPr bwMode="auto">
              <a:xfrm>
                <a:off x="3161673" y="4189413"/>
                <a:ext cx="414338" cy="360363"/>
              </a:xfrm>
              <a:custGeom>
                <a:avLst/>
                <a:gdLst>
                  <a:gd name="T0" fmla="*/ 3 w 110"/>
                  <a:gd name="T1" fmla="*/ 73 h 96"/>
                  <a:gd name="T2" fmla="*/ 24 w 110"/>
                  <a:gd name="T3" fmla="*/ 57 h 96"/>
                  <a:gd name="T4" fmla="*/ 39 w 110"/>
                  <a:gd name="T5" fmla="*/ 10 h 96"/>
                  <a:gd name="T6" fmla="*/ 53 w 110"/>
                  <a:gd name="T7" fmla="*/ 0 h 96"/>
                  <a:gd name="T8" fmla="*/ 99 w 110"/>
                  <a:gd name="T9" fmla="*/ 0 h 96"/>
                  <a:gd name="T10" fmla="*/ 107 w 110"/>
                  <a:gd name="T11" fmla="*/ 9 h 96"/>
                  <a:gd name="T12" fmla="*/ 87 w 110"/>
                  <a:gd name="T13" fmla="*/ 67 h 96"/>
                  <a:gd name="T14" fmla="*/ 45 w 110"/>
                  <a:gd name="T15" fmla="*/ 94 h 96"/>
                  <a:gd name="T16" fmla="*/ 0 w 110"/>
                  <a:gd name="T17" fmla="*/ 93 h 96"/>
                  <a:gd name="T18" fmla="*/ 0 w 110"/>
                  <a:gd name="T19" fmla="*/ 90 h 96"/>
                  <a:gd name="T20" fmla="*/ 3 w 110"/>
                  <a:gd name="T21" fmla="*/ 7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6">
                    <a:moveTo>
                      <a:pt x="3" y="73"/>
                    </a:moveTo>
                    <a:cubicBezTo>
                      <a:pt x="15" y="74"/>
                      <a:pt x="21" y="68"/>
                      <a:pt x="24" y="57"/>
                    </a:cubicBezTo>
                    <a:cubicBezTo>
                      <a:pt x="29" y="41"/>
                      <a:pt x="35" y="26"/>
                      <a:pt x="39" y="10"/>
                    </a:cubicBezTo>
                    <a:cubicBezTo>
                      <a:pt x="42" y="3"/>
                      <a:pt x="45" y="0"/>
                      <a:pt x="53" y="0"/>
                    </a:cubicBezTo>
                    <a:cubicBezTo>
                      <a:pt x="68" y="1"/>
                      <a:pt x="84" y="1"/>
                      <a:pt x="99" y="0"/>
                    </a:cubicBezTo>
                    <a:cubicBezTo>
                      <a:pt x="106" y="0"/>
                      <a:pt x="110" y="1"/>
                      <a:pt x="107" y="9"/>
                    </a:cubicBezTo>
                    <a:cubicBezTo>
                      <a:pt x="101" y="29"/>
                      <a:pt x="95" y="48"/>
                      <a:pt x="87" y="67"/>
                    </a:cubicBezTo>
                    <a:cubicBezTo>
                      <a:pt x="79" y="85"/>
                      <a:pt x="65" y="95"/>
                      <a:pt x="45" y="94"/>
                    </a:cubicBezTo>
                    <a:cubicBezTo>
                      <a:pt x="30" y="94"/>
                      <a:pt x="15" y="96"/>
                      <a:pt x="0" y="93"/>
                    </a:cubicBezTo>
                    <a:cubicBezTo>
                      <a:pt x="0" y="92"/>
                      <a:pt x="0" y="91"/>
                      <a:pt x="0" y="90"/>
                    </a:cubicBezTo>
                    <a:cubicBezTo>
                      <a:pt x="0" y="84"/>
                      <a:pt x="5" y="79"/>
                      <a:pt x="3" y="73"/>
                    </a:cubicBezTo>
                    <a:close/>
                  </a:path>
                </a:pathLst>
              </a:custGeom>
              <a:solidFill>
                <a:srgbClr val="5A5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1"/>
              <p:cNvSpPr>
                <a:spLocks/>
              </p:cNvSpPr>
              <p:nvPr/>
            </p:nvSpPr>
            <p:spPr bwMode="auto">
              <a:xfrm>
                <a:off x="4250698" y="4291013"/>
                <a:ext cx="300038" cy="428625"/>
              </a:xfrm>
              <a:custGeom>
                <a:avLst/>
                <a:gdLst>
                  <a:gd name="T0" fmla="*/ 28 w 80"/>
                  <a:gd name="T1" fmla="*/ 111 h 114"/>
                  <a:gd name="T2" fmla="*/ 6 w 80"/>
                  <a:gd name="T3" fmla="*/ 84 h 114"/>
                  <a:gd name="T4" fmla="*/ 19 w 80"/>
                  <a:gd name="T5" fmla="*/ 16 h 114"/>
                  <a:gd name="T6" fmla="*/ 32 w 80"/>
                  <a:gd name="T7" fmla="*/ 4 h 114"/>
                  <a:gd name="T8" fmla="*/ 72 w 80"/>
                  <a:gd name="T9" fmla="*/ 7 h 114"/>
                  <a:gd name="T10" fmla="*/ 67 w 80"/>
                  <a:gd name="T11" fmla="*/ 46 h 114"/>
                  <a:gd name="T12" fmla="*/ 59 w 80"/>
                  <a:gd name="T13" fmla="*/ 93 h 114"/>
                  <a:gd name="T14" fmla="*/ 37 w 80"/>
                  <a:gd name="T15" fmla="*/ 111 h 114"/>
                  <a:gd name="T16" fmla="*/ 28 w 80"/>
                  <a:gd name="T17" fmla="*/ 111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114">
                    <a:moveTo>
                      <a:pt x="28" y="111"/>
                    </a:moveTo>
                    <a:cubicBezTo>
                      <a:pt x="0" y="111"/>
                      <a:pt x="0" y="111"/>
                      <a:pt x="6" y="84"/>
                    </a:cubicBezTo>
                    <a:cubicBezTo>
                      <a:pt x="10" y="61"/>
                      <a:pt x="15" y="39"/>
                      <a:pt x="19" y="16"/>
                    </a:cubicBezTo>
                    <a:cubicBezTo>
                      <a:pt x="20" y="8"/>
                      <a:pt x="23" y="3"/>
                      <a:pt x="32" y="4"/>
                    </a:cubicBezTo>
                    <a:cubicBezTo>
                      <a:pt x="46" y="5"/>
                      <a:pt x="65" y="0"/>
                      <a:pt x="72" y="7"/>
                    </a:cubicBezTo>
                    <a:cubicBezTo>
                      <a:pt x="80" y="15"/>
                      <a:pt x="70" y="33"/>
                      <a:pt x="67" y="46"/>
                    </a:cubicBezTo>
                    <a:cubicBezTo>
                      <a:pt x="65" y="62"/>
                      <a:pt x="60" y="77"/>
                      <a:pt x="59" y="93"/>
                    </a:cubicBezTo>
                    <a:cubicBezTo>
                      <a:pt x="57" y="108"/>
                      <a:pt x="51" y="114"/>
                      <a:pt x="37" y="111"/>
                    </a:cubicBezTo>
                    <a:cubicBezTo>
                      <a:pt x="34" y="110"/>
                      <a:pt x="31" y="111"/>
                      <a:pt x="28" y="111"/>
                    </a:cubicBez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3"/>
              <p:cNvSpPr>
                <a:spLocks/>
              </p:cNvSpPr>
              <p:nvPr/>
            </p:nvSpPr>
            <p:spPr bwMode="auto">
              <a:xfrm>
                <a:off x="6998661" y="4233863"/>
                <a:ext cx="368300" cy="722313"/>
              </a:xfrm>
              <a:custGeom>
                <a:avLst/>
                <a:gdLst>
                  <a:gd name="T0" fmla="*/ 98 w 98"/>
                  <a:gd name="T1" fmla="*/ 1 h 192"/>
                  <a:gd name="T2" fmla="*/ 69 w 98"/>
                  <a:gd name="T3" fmla="*/ 82 h 192"/>
                  <a:gd name="T4" fmla="*/ 35 w 98"/>
                  <a:gd name="T5" fmla="*/ 177 h 192"/>
                  <a:gd name="T6" fmla="*/ 4 w 98"/>
                  <a:gd name="T7" fmla="*/ 187 h 192"/>
                  <a:gd name="T8" fmla="*/ 4 w 98"/>
                  <a:gd name="T9" fmla="*/ 180 h 192"/>
                  <a:gd name="T10" fmla="*/ 65 w 98"/>
                  <a:gd name="T11" fmla="*/ 8 h 192"/>
                  <a:gd name="T12" fmla="*/ 74 w 98"/>
                  <a:gd name="T13" fmla="*/ 1 h 192"/>
                  <a:gd name="T14" fmla="*/ 98 w 98"/>
                  <a:gd name="T15" fmla="*/ 1 h 1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192">
                    <a:moveTo>
                      <a:pt x="98" y="1"/>
                    </a:moveTo>
                    <a:cubicBezTo>
                      <a:pt x="88" y="29"/>
                      <a:pt x="79" y="56"/>
                      <a:pt x="69" y="82"/>
                    </a:cubicBezTo>
                    <a:cubicBezTo>
                      <a:pt x="58" y="114"/>
                      <a:pt x="46" y="145"/>
                      <a:pt x="35" y="177"/>
                    </a:cubicBezTo>
                    <a:cubicBezTo>
                      <a:pt x="32" y="186"/>
                      <a:pt x="13" y="192"/>
                      <a:pt x="4" y="187"/>
                    </a:cubicBezTo>
                    <a:cubicBezTo>
                      <a:pt x="0" y="185"/>
                      <a:pt x="3" y="182"/>
                      <a:pt x="4" y="180"/>
                    </a:cubicBezTo>
                    <a:cubicBezTo>
                      <a:pt x="24" y="123"/>
                      <a:pt x="45" y="65"/>
                      <a:pt x="65" y="8"/>
                    </a:cubicBezTo>
                    <a:cubicBezTo>
                      <a:pt x="67" y="4"/>
                      <a:pt x="69" y="0"/>
                      <a:pt x="74" y="1"/>
                    </a:cubicBezTo>
                    <a:cubicBezTo>
                      <a:pt x="82" y="1"/>
                      <a:pt x="89" y="1"/>
                      <a:pt x="98" y="1"/>
                    </a:cubicBezTo>
                    <a:close/>
                  </a:path>
                </a:pathLst>
              </a:custGeom>
              <a:solidFill>
                <a:srgbClr val="5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4"/>
              <p:cNvSpPr>
                <a:spLocks/>
              </p:cNvSpPr>
              <p:nvPr/>
            </p:nvSpPr>
            <p:spPr bwMode="auto">
              <a:xfrm>
                <a:off x="7422523" y="4219575"/>
                <a:ext cx="346075" cy="728663"/>
              </a:xfrm>
              <a:custGeom>
                <a:avLst/>
                <a:gdLst>
                  <a:gd name="T0" fmla="*/ 16 w 92"/>
                  <a:gd name="T1" fmla="*/ 192 h 194"/>
                  <a:gd name="T2" fmla="*/ 4 w 92"/>
                  <a:gd name="T3" fmla="*/ 176 h 194"/>
                  <a:gd name="T4" fmla="*/ 55 w 92"/>
                  <a:gd name="T5" fmla="*/ 17 h 194"/>
                  <a:gd name="T6" fmla="*/ 86 w 92"/>
                  <a:gd name="T7" fmla="*/ 5 h 194"/>
                  <a:gd name="T8" fmla="*/ 86 w 92"/>
                  <a:gd name="T9" fmla="*/ 17 h 194"/>
                  <a:gd name="T10" fmla="*/ 34 w 92"/>
                  <a:gd name="T11" fmla="*/ 179 h 194"/>
                  <a:gd name="T12" fmla="*/ 16 w 92"/>
                  <a:gd name="T13" fmla="*/ 192 h 194"/>
                </a:gdLst>
                <a:ahLst/>
                <a:cxnLst>
                  <a:cxn ang="0">
                    <a:pos x="T0" y="T1"/>
                  </a:cxn>
                  <a:cxn ang="0">
                    <a:pos x="T2" y="T3"/>
                  </a:cxn>
                  <a:cxn ang="0">
                    <a:pos x="T4" y="T5"/>
                  </a:cxn>
                  <a:cxn ang="0">
                    <a:pos x="T6" y="T7"/>
                  </a:cxn>
                  <a:cxn ang="0">
                    <a:pos x="T8" y="T9"/>
                  </a:cxn>
                  <a:cxn ang="0">
                    <a:pos x="T10" y="T11"/>
                  </a:cxn>
                  <a:cxn ang="0">
                    <a:pos x="T12" y="T13"/>
                  </a:cxn>
                </a:cxnLst>
                <a:rect l="0" t="0" r="r" b="b"/>
                <a:pathLst>
                  <a:path w="92" h="194">
                    <a:moveTo>
                      <a:pt x="16" y="192"/>
                    </a:moveTo>
                    <a:cubicBezTo>
                      <a:pt x="1" y="194"/>
                      <a:pt x="0" y="189"/>
                      <a:pt x="4" y="176"/>
                    </a:cubicBezTo>
                    <a:cubicBezTo>
                      <a:pt x="22" y="124"/>
                      <a:pt x="38" y="70"/>
                      <a:pt x="55" y="17"/>
                    </a:cubicBezTo>
                    <a:cubicBezTo>
                      <a:pt x="59" y="7"/>
                      <a:pt x="76" y="0"/>
                      <a:pt x="86" y="5"/>
                    </a:cubicBezTo>
                    <a:cubicBezTo>
                      <a:pt x="92" y="9"/>
                      <a:pt x="87" y="13"/>
                      <a:pt x="86" y="17"/>
                    </a:cubicBezTo>
                    <a:cubicBezTo>
                      <a:pt x="69" y="71"/>
                      <a:pt x="51" y="125"/>
                      <a:pt x="34" y="179"/>
                    </a:cubicBezTo>
                    <a:cubicBezTo>
                      <a:pt x="31" y="189"/>
                      <a:pt x="27" y="194"/>
                      <a:pt x="16" y="192"/>
                    </a:cubicBezTo>
                    <a:close/>
                  </a:path>
                </a:pathLst>
              </a:custGeom>
              <a:solidFill>
                <a:srgbClr val="5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5"/>
              <p:cNvSpPr>
                <a:spLocks/>
              </p:cNvSpPr>
              <p:nvPr/>
            </p:nvSpPr>
            <p:spPr bwMode="auto">
              <a:xfrm>
                <a:off x="5369886" y="4230688"/>
                <a:ext cx="307975" cy="442913"/>
              </a:xfrm>
              <a:custGeom>
                <a:avLst/>
                <a:gdLst>
                  <a:gd name="T0" fmla="*/ 25 w 82"/>
                  <a:gd name="T1" fmla="*/ 116 h 118"/>
                  <a:gd name="T2" fmla="*/ 7 w 82"/>
                  <a:gd name="T3" fmla="*/ 94 h 118"/>
                  <a:gd name="T4" fmla="*/ 29 w 82"/>
                  <a:gd name="T5" fmla="*/ 12 h 118"/>
                  <a:gd name="T6" fmla="*/ 42 w 82"/>
                  <a:gd name="T7" fmla="*/ 1 h 118"/>
                  <a:gd name="T8" fmla="*/ 72 w 82"/>
                  <a:gd name="T9" fmla="*/ 1 h 118"/>
                  <a:gd name="T10" fmla="*/ 79 w 82"/>
                  <a:gd name="T11" fmla="*/ 12 h 118"/>
                  <a:gd name="T12" fmla="*/ 53 w 82"/>
                  <a:gd name="T13" fmla="*/ 107 h 118"/>
                  <a:gd name="T14" fmla="*/ 40 w 82"/>
                  <a:gd name="T15" fmla="*/ 117 h 118"/>
                  <a:gd name="T16" fmla="*/ 25 w 82"/>
                  <a:gd name="T17" fmla="*/ 11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118">
                    <a:moveTo>
                      <a:pt x="25" y="116"/>
                    </a:moveTo>
                    <a:cubicBezTo>
                      <a:pt x="0" y="116"/>
                      <a:pt x="0" y="116"/>
                      <a:pt x="7" y="94"/>
                    </a:cubicBezTo>
                    <a:cubicBezTo>
                      <a:pt x="14" y="66"/>
                      <a:pt x="22" y="39"/>
                      <a:pt x="29" y="12"/>
                    </a:cubicBezTo>
                    <a:cubicBezTo>
                      <a:pt x="31" y="4"/>
                      <a:pt x="34" y="0"/>
                      <a:pt x="42" y="1"/>
                    </a:cubicBezTo>
                    <a:cubicBezTo>
                      <a:pt x="52" y="2"/>
                      <a:pt x="62" y="2"/>
                      <a:pt x="72" y="1"/>
                    </a:cubicBezTo>
                    <a:cubicBezTo>
                      <a:pt x="81" y="1"/>
                      <a:pt x="82" y="4"/>
                      <a:pt x="79" y="12"/>
                    </a:cubicBezTo>
                    <a:cubicBezTo>
                      <a:pt x="70" y="43"/>
                      <a:pt x="62" y="75"/>
                      <a:pt x="53" y="107"/>
                    </a:cubicBezTo>
                    <a:cubicBezTo>
                      <a:pt x="51" y="114"/>
                      <a:pt x="48" y="118"/>
                      <a:pt x="40" y="117"/>
                    </a:cubicBezTo>
                    <a:cubicBezTo>
                      <a:pt x="35" y="116"/>
                      <a:pt x="30" y="116"/>
                      <a:pt x="25" y="116"/>
                    </a:cubicBezTo>
                    <a:close/>
                  </a:path>
                </a:pathLst>
              </a:custGeom>
              <a:solidFill>
                <a:srgbClr val="5A5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56"/>
              <p:cNvSpPr>
                <a:spLocks/>
              </p:cNvSpPr>
              <p:nvPr/>
            </p:nvSpPr>
            <p:spPr bwMode="auto">
              <a:xfrm>
                <a:off x="2517148" y="4606925"/>
                <a:ext cx="349250" cy="322263"/>
              </a:xfrm>
              <a:custGeom>
                <a:avLst/>
                <a:gdLst>
                  <a:gd name="T0" fmla="*/ 0 w 93"/>
                  <a:gd name="T1" fmla="*/ 86 h 86"/>
                  <a:gd name="T2" fmla="*/ 32 w 93"/>
                  <a:gd name="T3" fmla="*/ 5 h 86"/>
                  <a:gd name="T4" fmla="*/ 42 w 93"/>
                  <a:gd name="T5" fmla="*/ 0 h 86"/>
                  <a:gd name="T6" fmla="*/ 83 w 93"/>
                  <a:gd name="T7" fmla="*/ 0 h 86"/>
                  <a:gd name="T8" fmla="*/ 90 w 93"/>
                  <a:gd name="T9" fmla="*/ 10 h 86"/>
                  <a:gd name="T10" fmla="*/ 62 w 93"/>
                  <a:gd name="T11" fmla="*/ 79 h 86"/>
                  <a:gd name="T12" fmla="*/ 54 w 93"/>
                  <a:gd name="T13" fmla="*/ 86 h 86"/>
                  <a:gd name="T14" fmla="*/ 0 w 93"/>
                  <a:gd name="T15" fmla="*/ 8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86">
                    <a:moveTo>
                      <a:pt x="0" y="86"/>
                    </a:moveTo>
                    <a:cubicBezTo>
                      <a:pt x="11" y="58"/>
                      <a:pt x="21" y="32"/>
                      <a:pt x="32" y="5"/>
                    </a:cubicBezTo>
                    <a:cubicBezTo>
                      <a:pt x="34" y="1"/>
                      <a:pt x="37" y="0"/>
                      <a:pt x="42" y="0"/>
                    </a:cubicBezTo>
                    <a:cubicBezTo>
                      <a:pt x="55" y="1"/>
                      <a:pt x="69" y="1"/>
                      <a:pt x="83" y="0"/>
                    </a:cubicBezTo>
                    <a:cubicBezTo>
                      <a:pt x="91" y="0"/>
                      <a:pt x="93" y="3"/>
                      <a:pt x="90" y="10"/>
                    </a:cubicBezTo>
                    <a:cubicBezTo>
                      <a:pt x="81" y="33"/>
                      <a:pt x="71" y="56"/>
                      <a:pt x="62" y="79"/>
                    </a:cubicBezTo>
                    <a:cubicBezTo>
                      <a:pt x="61" y="83"/>
                      <a:pt x="59" y="86"/>
                      <a:pt x="54" y="86"/>
                    </a:cubicBezTo>
                    <a:cubicBezTo>
                      <a:pt x="37" y="86"/>
                      <a:pt x="19" y="86"/>
                      <a:pt x="0" y="86"/>
                    </a:cubicBezTo>
                    <a:close/>
                  </a:path>
                </a:pathLst>
              </a:custGeom>
              <a:solidFill>
                <a:srgbClr val="5A5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57"/>
              <p:cNvSpPr>
                <a:spLocks/>
              </p:cNvSpPr>
              <p:nvPr/>
            </p:nvSpPr>
            <p:spPr bwMode="auto">
              <a:xfrm>
                <a:off x="3350586" y="4595813"/>
                <a:ext cx="300038" cy="349250"/>
              </a:xfrm>
              <a:custGeom>
                <a:avLst/>
                <a:gdLst>
                  <a:gd name="T0" fmla="*/ 27 w 80"/>
                  <a:gd name="T1" fmla="*/ 91 h 93"/>
                  <a:gd name="T2" fmla="*/ 7 w 80"/>
                  <a:gd name="T3" fmla="*/ 64 h 93"/>
                  <a:gd name="T4" fmla="*/ 18 w 80"/>
                  <a:gd name="T5" fmla="*/ 16 h 93"/>
                  <a:gd name="T6" fmla="*/ 32 w 80"/>
                  <a:gd name="T7" fmla="*/ 5 h 93"/>
                  <a:gd name="T8" fmla="*/ 72 w 80"/>
                  <a:gd name="T9" fmla="*/ 7 h 93"/>
                  <a:gd name="T10" fmla="*/ 66 w 80"/>
                  <a:gd name="T11" fmla="*/ 46 h 93"/>
                  <a:gd name="T12" fmla="*/ 59 w 80"/>
                  <a:gd name="T13" fmla="*/ 74 h 93"/>
                  <a:gd name="T14" fmla="*/ 38 w 80"/>
                  <a:gd name="T15" fmla="*/ 91 h 93"/>
                  <a:gd name="T16" fmla="*/ 27 w 80"/>
                  <a:gd name="T17" fmla="*/ 9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93">
                    <a:moveTo>
                      <a:pt x="27" y="91"/>
                    </a:moveTo>
                    <a:cubicBezTo>
                      <a:pt x="0" y="91"/>
                      <a:pt x="0" y="91"/>
                      <a:pt x="7" y="64"/>
                    </a:cubicBezTo>
                    <a:cubicBezTo>
                      <a:pt x="10" y="48"/>
                      <a:pt x="15" y="32"/>
                      <a:pt x="18" y="16"/>
                    </a:cubicBezTo>
                    <a:cubicBezTo>
                      <a:pt x="20" y="7"/>
                      <a:pt x="24" y="4"/>
                      <a:pt x="32" y="5"/>
                    </a:cubicBezTo>
                    <a:cubicBezTo>
                      <a:pt x="46" y="6"/>
                      <a:pt x="66" y="0"/>
                      <a:pt x="72" y="7"/>
                    </a:cubicBezTo>
                    <a:cubicBezTo>
                      <a:pt x="80" y="15"/>
                      <a:pt x="68" y="33"/>
                      <a:pt x="66" y="46"/>
                    </a:cubicBezTo>
                    <a:cubicBezTo>
                      <a:pt x="64" y="56"/>
                      <a:pt x="60" y="65"/>
                      <a:pt x="59" y="74"/>
                    </a:cubicBezTo>
                    <a:cubicBezTo>
                      <a:pt x="58" y="88"/>
                      <a:pt x="51" y="93"/>
                      <a:pt x="38" y="91"/>
                    </a:cubicBezTo>
                    <a:cubicBezTo>
                      <a:pt x="35" y="90"/>
                      <a:pt x="31" y="91"/>
                      <a:pt x="27" y="91"/>
                    </a:cubicBez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58"/>
              <p:cNvSpPr>
                <a:spLocks/>
              </p:cNvSpPr>
              <p:nvPr/>
            </p:nvSpPr>
            <p:spPr bwMode="auto">
              <a:xfrm>
                <a:off x="2963236" y="4203700"/>
                <a:ext cx="300038" cy="338138"/>
              </a:xfrm>
              <a:custGeom>
                <a:avLst/>
                <a:gdLst>
                  <a:gd name="T0" fmla="*/ 53 w 80"/>
                  <a:gd name="T1" fmla="*/ 86 h 90"/>
                  <a:gd name="T2" fmla="*/ 53 w 80"/>
                  <a:gd name="T3" fmla="*/ 89 h 90"/>
                  <a:gd name="T4" fmla="*/ 9 w 80"/>
                  <a:gd name="T5" fmla="*/ 89 h 90"/>
                  <a:gd name="T6" fmla="*/ 3 w 80"/>
                  <a:gd name="T7" fmla="*/ 81 h 90"/>
                  <a:gd name="T8" fmla="*/ 31 w 80"/>
                  <a:gd name="T9" fmla="*/ 7 h 90"/>
                  <a:gd name="T10" fmla="*/ 40 w 80"/>
                  <a:gd name="T11" fmla="*/ 0 h 90"/>
                  <a:gd name="T12" fmla="*/ 80 w 80"/>
                  <a:gd name="T13" fmla="*/ 0 h 90"/>
                  <a:gd name="T14" fmla="*/ 56 w 80"/>
                  <a:gd name="T15" fmla="*/ 69 h 90"/>
                  <a:gd name="T16" fmla="*/ 56 w 80"/>
                  <a:gd name="T17" fmla="*/ 69 h 90"/>
                  <a:gd name="T18" fmla="*/ 53 w 80"/>
                  <a:gd name="T19" fmla="*/ 8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90">
                    <a:moveTo>
                      <a:pt x="53" y="86"/>
                    </a:moveTo>
                    <a:cubicBezTo>
                      <a:pt x="53" y="87"/>
                      <a:pt x="53" y="88"/>
                      <a:pt x="53" y="89"/>
                    </a:cubicBezTo>
                    <a:cubicBezTo>
                      <a:pt x="38" y="89"/>
                      <a:pt x="23" y="89"/>
                      <a:pt x="9" y="89"/>
                    </a:cubicBezTo>
                    <a:cubicBezTo>
                      <a:pt x="1" y="90"/>
                      <a:pt x="0" y="87"/>
                      <a:pt x="3" y="81"/>
                    </a:cubicBezTo>
                    <a:cubicBezTo>
                      <a:pt x="12" y="56"/>
                      <a:pt x="22" y="32"/>
                      <a:pt x="31" y="7"/>
                    </a:cubicBezTo>
                    <a:cubicBezTo>
                      <a:pt x="33" y="3"/>
                      <a:pt x="35" y="0"/>
                      <a:pt x="40" y="0"/>
                    </a:cubicBezTo>
                    <a:cubicBezTo>
                      <a:pt x="53" y="1"/>
                      <a:pt x="66" y="0"/>
                      <a:pt x="80" y="0"/>
                    </a:cubicBezTo>
                    <a:cubicBezTo>
                      <a:pt x="73" y="25"/>
                      <a:pt x="60" y="46"/>
                      <a:pt x="56" y="69"/>
                    </a:cubicBezTo>
                    <a:cubicBezTo>
                      <a:pt x="56" y="69"/>
                      <a:pt x="56" y="69"/>
                      <a:pt x="56" y="69"/>
                    </a:cubicBezTo>
                    <a:cubicBezTo>
                      <a:pt x="52" y="74"/>
                      <a:pt x="46" y="79"/>
                      <a:pt x="53" y="86"/>
                    </a:cubicBez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59"/>
              <p:cNvSpPr>
                <a:spLocks/>
              </p:cNvSpPr>
              <p:nvPr/>
            </p:nvSpPr>
            <p:spPr bwMode="auto">
              <a:xfrm>
                <a:off x="3510923" y="4203700"/>
                <a:ext cx="274638" cy="338138"/>
              </a:xfrm>
              <a:custGeom>
                <a:avLst/>
                <a:gdLst>
                  <a:gd name="T0" fmla="*/ 50 w 73"/>
                  <a:gd name="T1" fmla="*/ 0 h 90"/>
                  <a:gd name="T2" fmla="*/ 67 w 73"/>
                  <a:gd name="T3" fmla="*/ 23 h 90"/>
                  <a:gd name="T4" fmla="*/ 51 w 73"/>
                  <a:gd name="T5" fmla="*/ 79 h 90"/>
                  <a:gd name="T6" fmla="*/ 37 w 73"/>
                  <a:gd name="T7" fmla="*/ 89 h 90"/>
                  <a:gd name="T8" fmla="*/ 10 w 73"/>
                  <a:gd name="T9" fmla="*/ 56 h 90"/>
                  <a:gd name="T10" fmla="*/ 20 w 73"/>
                  <a:gd name="T11" fmla="*/ 23 h 90"/>
                  <a:gd name="T12" fmla="*/ 50 w 73"/>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73" h="90">
                    <a:moveTo>
                      <a:pt x="50" y="0"/>
                    </a:moveTo>
                    <a:cubicBezTo>
                      <a:pt x="73" y="0"/>
                      <a:pt x="73" y="0"/>
                      <a:pt x="67" y="23"/>
                    </a:cubicBezTo>
                    <a:cubicBezTo>
                      <a:pt x="61" y="41"/>
                      <a:pt x="56" y="60"/>
                      <a:pt x="51" y="79"/>
                    </a:cubicBezTo>
                    <a:cubicBezTo>
                      <a:pt x="49" y="87"/>
                      <a:pt x="45" y="89"/>
                      <a:pt x="37" y="89"/>
                    </a:cubicBezTo>
                    <a:cubicBezTo>
                      <a:pt x="0" y="90"/>
                      <a:pt x="0" y="90"/>
                      <a:pt x="10" y="56"/>
                    </a:cubicBezTo>
                    <a:cubicBezTo>
                      <a:pt x="13" y="45"/>
                      <a:pt x="17" y="34"/>
                      <a:pt x="20" y="23"/>
                    </a:cubicBezTo>
                    <a:cubicBezTo>
                      <a:pt x="27" y="0"/>
                      <a:pt x="27" y="0"/>
                      <a:pt x="50" y="0"/>
                    </a:cubicBez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2"/>
              <p:cNvSpPr>
                <a:spLocks/>
              </p:cNvSpPr>
              <p:nvPr/>
            </p:nvSpPr>
            <p:spPr bwMode="auto">
              <a:xfrm>
                <a:off x="3133098" y="4565650"/>
                <a:ext cx="280988" cy="247650"/>
              </a:xfrm>
              <a:custGeom>
                <a:avLst/>
                <a:gdLst>
                  <a:gd name="T0" fmla="*/ 30 w 75"/>
                  <a:gd name="T1" fmla="*/ 66 h 66"/>
                  <a:gd name="T2" fmla="*/ 7 w 75"/>
                  <a:gd name="T3" fmla="*/ 37 h 66"/>
                  <a:gd name="T4" fmla="*/ 55 w 75"/>
                  <a:gd name="T5" fmla="*/ 0 h 66"/>
                  <a:gd name="T6" fmla="*/ 67 w 75"/>
                  <a:gd name="T7" fmla="*/ 0 h 66"/>
                  <a:gd name="T8" fmla="*/ 74 w 75"/>
                  <a:gd name="T9" fmla="*/ 9 h 66"/>
                  <a:gd name="T10" fmla="*/ 61 w 75"/>
                  <a:gd name="T11" fmla="*/ 58 h 66"/>
                  <a:gd name="T12" fmla="*/ 51 w 75"/>
                  <a:gd name="T13" fmla="*/ 66 h 66"/>
                  <a:gd name="T14" fmla="*/ 30 w 75"/>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6">
                    <a:moveTo>
                      <a:pt x="30" y="66"/>
                    </a:moveTo>
                    <a:cubicBezTo>
                      <a:pt x="0" y="66"/>
                      <a:pt x="0" y="66"/>
                      <a:pt x="7" y="37"/>
                    </a:cubicBezTo>
                    <a:cubicBezTo>
                      <a:pt x="17" y="0"/>
                      <a:pt x="17" y="0"/>
                      <a:pt x="55" y="0"/>
                    </a:cubicBezTo>
                    <a:cubicBezTo>
                      <a:pt x="59" y="0"/>
                      <a:pt x="63" y="1"/>
                      <a:pt x="67" y="0"/>
                    </a:cubicBezTo>
                    <a:cubicBezTo>
                      <a:pt x="73" y="0"/>
                      <a:pt x="75" y="3"/>
                      <a:pt x="74" y="9"/>
                    </a:cubicBezTo>
                    <a:cubicBezTo>
                      <a:pt x="69" y="25"/>
                      <a:pt x="65" y="41"/>
                      <a:pt x="61" y="58"/>
                    </a:cubicBezTo>
                    <a:cubicBezTo>
                      <a:pt x="60" y="63"/>
                      <a:pt x="57" y="66"/>
                      <a:pt x="51" y="66"/>
                    </a:cubicBezTo>
                    <a:cubicBezTo>
                      <a:pt x="44" y="65"/>
                      <a:pt x="37" y="66"/>
                      <a:pt x="30" y="66"/>
                    </a:cubicBez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3"/>
              <p:cNvSpPr>
                <a:spLocks/>
              </p:cNvSpPr>
              <p:nvPr/>
            </p:nvSpPr>
            <p:spPr bwMode="auto">
              <a:xfrm>
                <a:off x="8124198" y="4351338"/>
                <a:ext cx="296863" cy="608013"/>
              </a:xfrm>
              <a:custGeom>
                <a:avLst/>
                <a:gdLst>
                  <a:gd name="T0" fmla="*/ 79 w 79"/>
                  <a:gd name="T1" fmla="*/ 5 h 162"/>
                  <a:gd name="T2" fmla="*/ 27 w 79"/>
                  <a:gd name="T3" fmla="*/ 150 h 162"/>
                  <a:gd name="T4" fmla="*/ 0 w 79"/>
                  <a:gd name="T5" fmla="*/ 159 h 162"/>
                  <a:gd name="T6" fmla="*/ 19 w 79"/>
                  <a:gd name="T7" fmla="*/ 104 h 162"/>
                  <a:gd name="T8" fmla="*/ 48 w 79"/>
                  <a:gd name="T9" fmla="*/ 22 h 162"/>
                  <a:gd name="T10" fmla="*/ 79 w 79"/>
                  <a:gd name="T11" fmla="*/ 5 h 162"/>
                </a:gdLst>
                <a:ahLst/>
                <a:cxnLst>
                  <a:cxn ang="0">
                    <a:pos x="T0" y="T1"/>
                  </a:cxn>
                  <a:cxn ang="0">
                    <a:pos x="T2" y="T3"/>
                  </a:cxn>
                  <a:cxn ang="0">
                    <a:pos x="T4" y="T5"/>
                  </a:cxn>
                  <a:cxn ang="0">
                    <a:pos x="T6" y="T7"/>
                  </a:cxn>
                  <a:cxn ang="0">
                    <a:pos x="T8" y="T9"/>
                  </a:cxn>
                  <a:cxn ang="0">
                    <a:pos x="T10" y="T11"/>
                  </a:cxn>
                </a:cxnLst>
                <a:rect l="0" t="0" r="r" b="b"/>
                <a:pathLst>
                  <a:path w="79" h="162">
                    <a:moveTo>
                      <a:pt x="79" y="5"/>
                    </a:moveTo>
                    <a:cubicBezTo>
                      <a:pt x="62" y="53"/>
                      <a:pt x="45" y="102"/>
                      <a:pt x="27" y="150"/>
                    </a:cubicBezTo>
                    <a:cubicBezTo>
                      <a:pt x="23" y="162"/>
                      <a:pt x="11" y="152"/>
                      <a:pt x="0" y="159"/>
                    </a:cubicBezTo>
                    <a:cubicBezTo>
                      <a:pt x="8" y="138"/>
                      <a:pt x="13" y="121"/>
                      <a:pt x="19" y="104"/>
                    </a:cubicBezTo>
                    <a:cubicBezTo>
                      <a:pt x="29" y="76"/>
                      <a:pt x="40" y="50"/>
                      <a:pt x="48" y="22"/>
                    </a:cubicBezTo>
                    <a:cubicBezTo>
                      <a:pt x="53" y="5"/>
                      <a:pt x="61" y="0"/>
                      <a:pt x="79" y="5"/>
                    </a:cubicBez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64"/>
              <p:cNvSpPr>
                <a:spLocks/>
              </p:cNvSpPr>
              <p:nvPr/>
            </p:nvSpPr>
            <p:spPr bwMode="auto">
              <a:xfrm>
                <a:off x="8476623" y="4343400"/>
                <a:ext cx="288925" cy="598488"/>
              </a:xfrm>
              <a:custGeom>
                <a:avLst/>
                <a:gdLst>
                  <a:gd name="T0" fmla="*/ 0 w 77"/>
                  <a:gd name="T1" fmla="*/ 157 h 159"/>
                  <a:gd name="T2" fmla="*/ 47 w 77"/>
                  <a:gd name="T3" fmla="*/ 12 h 159"/>
                  <a:gd name="T4" fmla="*/ 68 w 77"/>
                  <a:gd name="T5" fmla="*/ 6 h 159"/>
                  <a:gd name="T6" fmla="*/ 69 w 77"/>
                  <a:gd name="T7" fmla="*/ 18 h 159"/>
                  <a:gd name="T8" fmla="*/ 31 w 77"/>
                  <a:gd name="T9" fmla="*/ 139 h 159"/>
                  <a:gd name="T10" fmla="*/ 0 w 77"/>
                  <a:gd name="T11" fmla="*/ 157 h 159"/>
                </a:gdLst>
                <a:ahLst/>
                <a:cxnLst>
                  <a:cxn ang="0">
                    <a:pos x="T0" y="T1"/>
                  </a:cxn>
                  <a:cxn ang="0">
                    <a:pos x="T2" y="T3"/>
                  </a:cxn>
                  <a:cxn ang="0">
                    <a:pos x="T4" y="T5"/>
                  </a:cxn>
                  <a:cxn ang="0">
                    <a:pos x="T6" y="T7"/>
                  </a:cxn>
                  <a:cxn ang="0">
                    <a:pos x="T8" y="T9"/>
                  </a:cxn>
                  <a:cxn ang="0">
                    <a:pos x="T10" y="T11"/>
                  </a:cxn>
                </a:cxnLst>
                <a:rect l="0" t="0" r="r" b="b"/>
                <a:pathLst>
                  <a:path w="77" h="159">
                    <a:moveTo>
                      <a:pt x="0" y="157"/>
                    </a:moveTo>
                    <a:cubicBezTo>
                      <a:pt x="16" y="108"/>
                      <a:pt x="32" y="60"/>
                      <a:pt x="47" y="12"/>
                    </a:cubicBezTo>
                    <a:cubicBezTo>
                      <a:pt x="51" y="0"/>
                      <a:pt x="61" y="5"/>
                      <a:pt x="68" y="6"/>
                    </a:cubicBezTo>
                    <a:cubicBezTo>
                      <a:pt x="77" y="7"/>
                      <a:pt x="70" y="14"/>
                      <a:pt x="69" y="18"/>
                    </a:cubicBezTo>
                    <a:cubicBezTo>
                      <a:pt x="56" y="58"/>
                      <a:pt x="44" y="98"/>
                      <a:pt x="31" y="139"/>
                    </a:cubicBezTo>
                    <a:cubicBezTo>
                      <a:pt x="24" y="159"/>
                      <a:pt x="24" y="159"/>
                      <a:pt x="0" y="157"/>
                    </a:cubicBez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65"/>
              <p:cNvSpPr>
                <a:spLocks/>
              </p:cNvSpPr>
              <p:nvPr/>
            </p:nvSpPr>
            <p:spPr bwMode="auto">
              <a:xfrm>
                <a:off x="6187448" y="3876675"/>
                <a:ext cx="280988" cy="211138"/>
              </a:xfrm>
              <a:custGeom>
                <a:avLst/>
                <a:gdLst>
                  <a:gd name="T0" fmla="*/ 31 w 75"/>
                  <a:gd name="T1" fmla="*/ 56 h 56"/>
                  <a:gd name="T2" fmla="*/ 7 w 75"/>
                  <a:gd name="T3" fmla="*/ 26 h 56"/>
                  <a:gd name="T4" fmla="*/ 39 w 75"/>
                  <a:gd name="T5" fmla="*/ 0 h 56"/>
                  <a:gd name="T6" fmla="*/ 52 w 75"/>
                  <a:gd name="T7" fmla="*/ 0 h 56"/>
                  <a:gd name="T8" fmla="*/ 70 w 75"/>
                  <a:gd name="T9" fmla="*/ 21 h 56"/>
                  <a:gd name="T10" fmla="*/ 68 w 75"/>
                  <a:gd name="T11" fmla="*/ 28 h 56"/>
                  <a:gd name="T12" fmla="*/ 31 w 7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75" h="56">
                    <a:moveTo>
                      <a:pt x="31" y="56"/>
                    </a:moveTo>
                    <a:cubicBezTo>
                      <a:pt x="0" y="56"/>
                      <a:pt x="0" y="56"/>
                      <a:pt x="7" y="26"/>
                    </a:cubicBezTo>
                    <a:cubicBezTo>
                      <a:pt x="13" y="0"/>
                      <a:pt x="13" y="0"/>
                      <a:pt x="39" y="0"/>
                    </a:cubicBezTo>
                    <a:cubicBezTo>
                      <a:pt x="43" y="0"/>
                      <a:pt x="48" y="0"/>
                      <a:pt x="52" y="0"/>
                    </a:cubicBezTo>
                    <a:cubicBezTo>
                      <a:pt x="75" y="0"/>
                      <a:pt x="75" y="0"/>
                      <a:pt x="70" y="21"/>
                    </a:cubicBezTo>
                    <a:cubicBezTo>
                      <a:pt x="69" y="23"/>
                      <a:pt x="68" y="26"/>
                      <a:pt x="68" y="28"/>
                    </a:cubicBezTo>
                    <a:cubicBezTo>
                      <a:pt x="61" y="56"/>
                      <a:pt x="61" y="56"/>
                      <a:pt x="31" y="56"/>
                    </a:cubicBez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69"/>
              <p:cNvSpPr>
                <a:spLocks/>
              </p:cNvSpPr>
              <p:nvPr/>
            </p:nvSpPr>
            <p:spPr bwMode="auto">
              <a:xfrm>
                <a:off x="8702048" y="3865563"/>
                <a:ext cx="236538" cy="384175"/>
              </a:xfrm>
              <a:custGeom>
                <a:avLst/>
                <a:gdLst>
                  <a:gd name="T0" fmla="*/ 6 w 63"/>
                  <a:gd name="T1" fmla="*/ 78 h 102"/>
                  <a:gd name="T2" fmla="*/ 31 w 63"/>
                  <a:gd name="T3" fmla="*/ 22 h 102"/>
                  <a:gd name="T4" fmla="*/ 63 w 63"/>
                  <a:gd name="T5" fmla="*/ 5 h 102"/>
                  <a:gd name="T6" fmla="*/ 26 w 63"/>
                  <a:gd name="T7" fmla="*/ 93 h 102"/>
                  <a:gd name="T8" fmla="*/ 0 w 63"/>
                  <a:gd name="T9" fmla="*/ 93 h 102"/>
                  <a:gd name="T10" fmla="*/ 0 w 63"/>
                  <a:gd name="T11" fmla="*/ 93 h 102"/>
                  <a:gd name="T12" fmla="*/ 3 w 63"/>
                  <a:gd name="T13" fmla="*/ 87 h 102"/>
                  <a:gd name="T14" fmla="*/ 3 w 63"/>
                  <a:gd name="T15" fmla="*/ 87 h 102"/>
                  <a:gd name="T16" fmla="*/ 6 w 63"/>
                  <a:gd name="T17" fmla="*/ 7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102">
                    <a:moveTo>
                      <a:pt x="6" y="78"/>
                    </a:moveTo>
                    <a:cubicBezTo>
                      <a:pt x="18" y="61"/>
                      <a:pt x="24" y="41"/>
                      <a:pt x="31" y="22"/>
                    </a:cubicBezTo>
                    <a:cubicBezTo>
                      <a:pt x="37" y="5"/>
                      <a:pt x="45" y="0"/>
                      <a:pt x="63" y="5"/>
                    </a:cubicBezTo>
                    <a:cubicBezTo>
                      <a:pt x="51" y="34"/>
                      <a:pt x="39" y="64"/>
                      <a:pt x="26" y="93"/>
                    </a:cubicBezTo>
                    <a:cubicBezTo>
                      <a:pt x="23" y="102"/>
                      <a:pt x="8" y="101"/>
                      <a:pt x="0" y="93"/>
                    </a:cubicBezTo>
                    <a:cubicBezTo>
                      <a:pt x="0" y="93"/>
                      <a:pt x="0" y="93"/>
                      <a:pt x="0" y="93"/>
                    </a:cubicBezTo>
                    <a:cubicBezTo>
                      <a:pt x="4" y="92"/>
                      <a:pt x="3" y="90"/>
                      <a:pt x="3" y="87"/>
                    </a:cubicBezTo>
                    <a:cubicBezTo>
                      <a:pt x="3" y="87"/>
                      <a:pt x="3" y="87"/>
                      <a:pt x="3" y="87"/>
                    </a:cubicBezTo>
                    <a:cubicBezTo>
                      <a:pt x="6" y="85"/>
                      <a:pt x="7" y="82"/>
                      <a:pt x="6" y="78"/>
                    </a:cubicBez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70"/>
              <p:cNvSpPr>
                <a:spLocks/>
              </p:cNvSpPr>
              <p:nvPr/>
            </p:nvSpPr>
            <p:spPr bwMode="auto">
              <a:xfrm>
                <a:off x="8379786" y="3857625"/>
                <a:ext cx="203200" cy="387350"/>
              </a:xfrm>
              <a:custGeom>
                <a:avLst/>
                <a:gdLst>
                  <a:gd name="T0" fmla="*/ 29 w 54"/>
                  <a:gd name="T1" fmla="*/ 95 h 103"/>
                  <a:gd name="T2" fmla="*/ 6 w 54"/>
                  <a:gd name="T3" fmla="*/ 100 h 103"/>
                  <a:gd name="T4" fmla="*/ 4 w 54"/>
                  <a:gd name="T5" fmla="*/ 93 h 103"/>
                  <a:gd name="T6" fmla="*/ 25 w 54"/>
                  <a:gd name="T7" fmla="*/ 13 h 103"/>
                  <a:gd name="T8" fmla="*/ 45 w 54"/>
                  <a:gd name="T9" fmla="*/ 6 h 103"/>
                  <a:gd name="T10" fmla="*/ 48 w 54"/>
                  <a:gd name="T11" fmla="*/ 19 h 103"/>
                  <a:gd name="T12" fmla="*/ 35 w 54"/>
                  <a:gd name="T13" fmla="*/ 77 h 103"/>
                  <a:gd name="T14" fmla="*/ 35 w 54"/>
                  <a:gd name="T15" fmla="*/ 77 h 103"/>
                  <a:gd name="T16" fmla="*/ 32 w 54"/>
                  <a:gd name="T17" fmla="*/ 86 h 103"/>
                  <a:gd name="T18" fmla="*/ 32 w 54"/>
                  <a:gd name="T19" fmla="*/ 86 h 103"/>
                  <a:gd name="T20" fmla="*/ 29 w 54"/>
                  <a:gd name="T21" fmla="*/ 9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103">
                    <a:moveTo>
                      <a:pt x="29" y="95"/>
                    </a:moveTo>
                    <a:cubicBezTo>
                      <a:pt x="23" y="103"/>
                      <a:pt x="14" y="101"/>
                      <a:pt x="6" y="100"/>
                    </a:cubicBezTo>
                    <a:cubicBezTo>
                      <a:pt x="0" y="100"/>
                      <a:pt x="3" y="96"/>
                      <a:pt x="4" y="93"/>
                    </a:cubicBezTo>
                    <a:cubicBezTo>
                      <a:pt x="11" y="66"/>
                      <a:pt x="18" y="40"/>
                      <a:pt x="25" y="13"/>
                    </a:cubicBezTo>
                    <a:cubicBezTo>
                      <a:pt x="28" y="0"/>
                      <a:pt x="38" y="5"/>
                      <a:pt x="45" y="6"/>
                    </a:cubicBezTo>
                    <a:cubicBezTo>
                      <a:pt x="54" y="7"/>
                      <a:pt x="49" y="14"/>
                      <a:pt x="48" y="19"/>
                    </a:cubicBezTo>
                    <a:cubicBezTo>
                      <a:pt x="44" y="38"/>
                      <a:pt x="34" y="56"/>
                      <a:pt x="35" y="77"/>
                    </a:cubicBezTo>
                    <a:cubicBezTo>
                      <a:pt x="35" y="77"/>
                      <a:pt x="35" y="77"/>
                      <a:pt x="35" y="77"/>
                    </a:cubicBezTo>
                    <a:cubicBezTo>
                      <a:pt x="30" y="79"/>
                      <a:pt x="31" y="82"/>
                      <a:pt x="32" y="86"/>
                    </a:cubicBezTo>
                    <a:cubicBezTo>
                      <a:pt x="32" y="86"/>
                      <a:pt x="32" y="86"/>
                      <a:pt x="32" y="86"/>
                    </a:cubicBezTo>
                    <a:cubicBezTo>
                      <a:pt x="27" y="88"/>
                      <a:pt x="29" y="92"/>
                      <a:pt x="29" y="95"/>
                    </a:cubicBez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74" name="平行四边形 73"/>
          <p:cNvSpPr/>
          <p:nvPr userDrawn="1"/>
        </p:nvSpPr>
        <p:spPr>
          <a:xfrm>
            <a:off x="7553016" y="4747904"/>
            <a:ext cx="1692000" cy="270000"/>
          </a:xfrm>
          <a:prstGeom prst="parallelogram">
            <a:avLst>
              <a:gd name="adj" fmla="val 37000"/>
            </a:avLst>
          </a:prstGeom>
          <a:solidFill>
            <a:srgbClr val="60C8E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500" i="1" dirty="0" smtClean="0"/>
              <a:t>布衣公子作品</a:t>
            </a:r>
            <a:endParaRPr lang="zh-CN" altLang="en-US" sz="1500" i="1" dirty="0"/>
          </a:p>
        </p:txBody>
      </p:sp>
    </p:spTree>
    <p:extLst>
      <p:ext uri="{BB962C8B-B14F-4D97-AF65-F5344CB8AC3E}">
        <p14:creationId xmlns:p14="http://schemas.microsoft.com/office/powerpoint/2010/main" val="1776750528"/>
      </p:ext>
    </p:extLst>
  </p:cSld>
  <p:clrMapOvr>
    <a:masterClrMapping/>
  </p:clrMapOvr>
  <p:transition spd="med">
    <p:cove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3106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spTree>
      <p:nvGrpSpPr>
        <p:cNvPr id="1" name=""/>
        <p:cNvGrpSpPr/>
        <p:nvPr/>
      </p:nvGrpSpPr>
      <p:grpSpPr>
        <a:xfrm>
          <a:off x="0" y="0"/>
          <a:ext cx="0" cy="0"/>
          <a:chOff x="0" y="0"/>
          <a:chExt cx="0" cy="0"/>
        </a:xfrm>
      </p:grpSpPr>
      <p:sp>
        <p:nvSpPr>
          <p:cNvPr id="2" name="矩形 1"/>
          <p:cNvSpPr/>
          <p:nvPr userDrawn="1"/>
        </p:nvSpPr>
        <p:spPr>
          <a:xfrm>
            <a:off x="0" y="0"/>
            <a:ext cx="2470245" cy="6858000"/>
          </a:xfrm>
          <a:prstGeom prst="rect">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flipH="1">
            <a:off x="2470244" y="0"/>
            <a:ext cx="150125" cy="685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95959"/>
              </a:solidFill>
            </a:endParaRPr>
          </a:p>
        </p:txBody>
      </p:sp>
    </p:spTree>
    <p:extLst>
      <p:ext uri="{BB962C8B-B14F-4D97-AF65-F5344CB8AC3E}">
        <p14:creationId xmlns:p14="http://schemas.microsoft.com/office/powerpoint/2010/main" val="2580761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文本框 1"/>
          <p:cNvSpPr txBox="1"/>
          <p:nvPr userDrawn="1"/>
        </p:nvSpPr>
        <p:spPr>
          <a:xfrm>
            <a:off x="395785" y="122830"/>
            <a:ext cx="1107996" cy="369332"/>
          </a:xfrm>
          <a:prstGeom prst="rect">
            <a:avLst/>
          </a:prstGeom>
          <a:noFill/>
        </p:spPr>
        <p:txBody>
          <a:bodyPr wrap="none" rtlCol="0">
            <a:spAutoFit/>
          </a:bodyPr>
          <a:lstStyle/>
          <a:p>
            <a:r>
              <a:rPr lang="zh-CN" altLang="en-US" b="1" dirty="0" smtClean="0">
                <a:solidFill>
                  <a:schemeClr val="bg1"/>
                </a:solidFill>
              </a:rPr>
              <a:t>软件概述</a:t>
            </a:r>
            <a:endParaRPr lang="zh-CN" altLang="en-US" b="1" dirty="0">
              <a:solidFill>
                <a:schemeClr val="bg1"/>
              </a:solidFill>
            </a:endParaRPr>
          </a:p>
        </p:txBody>
      </p:sp>
    </p:spTree>
    <p:extLst>
      <p:ext uri="{BB962C8B-B14F-4D97-AF65-F5344CB8AC3E}">
        <p14:creationId xmlns:p14="http://schemas.microsoft.com/office/powerpoint/2010/main" val="3493618612"/>
      </p:ext>
    </p:extLst>
  </p:cSld>
  <p:clrMapOvr>
    <a:masterClrMapping/>
  </p:clrMapOvr>
  <mc:AlternateContent xmlns:mc="http://schemas.openxmlformats.org/markup-compatibility/2006" xmlns:p14="http://schemas.microsoft.com/office/powerpoint/2010/main">
    <mc:Choice Requires="p14">
      <p:transition spd="med">
        <p14:pan/>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 name="文本框 1"/>
          <p:cNvSpPr txBox="1"/>
          <p:nvPr userDrawn="1"/>
        </p:nvSpPr>
        <p:spPr>
          <a:xfrm>
            <a:off x="395785" y="122830"/>
            <a:ext cx="1107996" cy="369332"/>
          </a:xfrm>
          <a:prstGeom prst="rect">
            <a:avLst/>
          </a:prstGeom>
          <a:noFill/>
        </p:spPr>
        <p:txBody>
          <a:bodyPr wrap="none" rtlCol="0">
            <a:spAutoFit/>
          </a:bodyPr>
          <a:lstStyle/>
          <a:p>
            <a:r>
              <a:rPr lang="zh-CN" altLang="en-US" b="1" dirty="0" smtClean="0">
                <a:solidFill>
                  <a:schemeClr val="bg1"/>
                </a:solidFill>
              </a:rPr>
              <a:t>基础操作</a:t>
            </a:r>
            <a:endParaRPr lang="zh-CN" altLang="en-US" b="1" dirty="0">
              <a:solidFill>
                <a:schemeClr val="bg1"/>
              </a:solidFill>
            </a:endParaRPr>
          </a:p>
        </p:txBody>
      </p:sp>
    </p:spTree>
    <p:extLst>
      <p:ext uri="{BB962C8B-B14F-4D97-AF65-F5344CB8AC3E}">
        <p14:creationId xmlns:p14="http://schemas.microsoft.com/office/powerpoint/2010/main" val="2593113675"/>
      </p:ext>
    </p:extLst>
  </p:cSld>
  <p:clrMapOvr>
    <a:masterClrMapping/>
  </p:clrMapOvr>
  <mc:AlternateContent xmlns:mc="http://schemas.openxmlformats.org/markup-compatibility/2006" xmlns:p14="http://schemas.microsoft.com/office/powerpoint/2010/main">
    <mc:Choice Requires="p14">
      <p:transition spd="med">
        <p14:pan/>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文本框 1"/>
          <p:cNvSpPr txBox="1"/>
          <p:nvPr userDrawn="1"/>
        </p:nvSpPr>
        <p:spPr>
          <a:xfrm>
            <a:off x="395785" y="122830"/>
            <a:ext cx="1107996" cy="369332"/>
          </a:xfrm>
          <a:prstGeom prst="rect">
            <a:avLst/>
          </a:prstGeom>
          <a:noFill/>
        </p:spPr>
        <p:txBody>
          <a:bodyPr wrap="none" rtlCol="0">
            <a:spAutoFit/>
          </a:bodyPr>
          <a:lstStyle/>
          <a:p>
            <a:r>
              <a:rPr lang="zh-CN" altLang="en-US" b="1" dirty="0" smtClean="0">
                <a:solidFill>
                  <a:schemeClr val="bg1"/>
                </a:solidFill>
              </a:rPr>
              <a:t>素材搜集</a:t>
            </a:r>
            <a:endParaRPr lang="zh-CN" altLang="en-US" b="1" dirty="0">
              <a:solidFill>
                <a:schemeClr val="bg1"/>
              </a:solidFill>
            </a:endParaRPr>
          </a:p>
        </p:txBody>
      </p:sp>
    </p:spTree>
    <p:extLst>
      <p:ext uri="{BB962C8B-B14F-4D97-AF65-F5344CB8AC3E}">
        <p14:creationId xmlns:p14="http://schemas.microsoft.com/office/powerpoint/2010/main" val="2549283574"/>
      </p:ext>
    </p:extLst>
  </p:cSld>
  <p:clrMapOvr>
    <a:masterClrMapping/>
  </p:clrMapOvr>
  <mc:AlternateContent xmlns:mc="http://schemas.openxmlformats.org/markup-compatibility/2006" xmlns:p14="http://schemas.microsoft.com/office/powerpoint/2010/main">
    <mc:Choice Requires="p14">
      <p:transition spd="med">
        <p14:pan/>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grpSp>
        <p:nvGrpSpPr>
          <p:cNvPr id="3" name="组合 2"/>
          <p:cNvGrpSpPr/>
          <p:nvPr userDrawn="1"/>
        </p:nvGrpSpPr>
        <p:grpSpPr>
          <a:xfrm rot="19917056">
            <a:off x="6216650" y="453323"/>
            <a:ext cx="4731683" cy="5145736"/>
            <a:chOff x="9926228" y="-2346339"/>
            <a:chExt cx="3317091" cy="3607360"/>
          </a:xfrm>
          <a:solidFill>
            <a:srgbClr val="000000">
              <a:alpha val="3137"/>
            </a:srgbClr>
          </a:solidFill>
        </p:grpSpPr>
        <p:sp>
          <p:nvSpPr>
            <p:cNvPr id="4" name="任意多边形 3"/>
            <p:cNvSpPr>
              <a:spLocks/>
            </p:cNvSpPr>
            <p:nvPr/>
          </p:nvSpPr>
          <p:spPr bwMode="auto">
            <a:xfrm>
              <a:off x="10062650" y="-2346339"/>
              <a:ext cx="3063207" cy="1920282"/>
            </a:xfrm>
            <a:custGeom>
              <a:avLst/>
              <a:gdLst>
                <a:gd name="connsiteX0" fmla="*/ 473020 w 3063207"/>
                <a:gd name="connsiteY0" fmla="*/ 1110566 h 1920282"/>
                <a:gd name="connsiteX1" fmla="*/ 432202 w 3063207"/>
                <a:gd name="connsiteY1" fmla="*/ 1328689 h 1920282"/>
                <a:gd name="connsiteX2" fmla="*/ 1262177 w 3063207"/>
                <a:gd name="connsiteY2" fmla="*/ 1533180 h 1920282"/>
                <a:gd name="connsiteX3" fmla="*/ 2629595 w 3063207"/>
                <a:gd name="connsiteY3" fmla="*/ 1328689 h 1920282"/>
                <a:gd name="connsiteX4" fmla="*/ 2588776 w 3063207"/>
                <a:gd name="connsiteY4" fmla="*/ 1110566 h 1920282"/>
                <a:gd name="connsiteX5" fmla="*/ 1656755 w 3063207"/>
                <a:gd name="connsiteY5" fmla="*/ 1301424 h 1920282"/>
                <a:gd name="connsiteX6" fmla="*/ 473020 w 3063207"/>
                <a:gd name="connsiteY6" fmla="*/ 1110566 h 1920282"/>
                <a:gd name="connsiteX7" fmla="*/ 2297655 w 3063207"/>
                <a:gd name="connsiteY7" fmla="*/ 261723 h 1920282"/>
                <a:gd name="connsiteX8" fmla="*/ 1982484 w 3063207"/>
                <a:gd name="connsiteY8" fmla="*/ 294555 h 1920282"/>
                <a:gd name="connsiteX9" fmla="*/ 1113164 w 3063207"/>
                <a:gd name="connsiteY9" fmla="*/ 301422 h 1920282"/>
                <a:gd name="connsiteX10" fmla="*/ 2111524 w 3063207"/>
                <a:gd name="connsiteY10" fmla="*/ 335756 h 1920282"/>
                <a:gd name="connsiteX11" fmla="*/ 2403561 w 3063207"/>
                <a:gd name="connsiteY11" fmla="*/ 267087 h 1920282"/>
                <a:gd name="connsiteX12" fmla="*/ 2297655 w 3063207"/>
                <a:gd name="connsiteY12" fmla="*/ 261723 h 1920282"/>
                <a:gd name="connsiteX13" fmla="*/ 1613573 w 3063207"/>
                <a:gd name="connsiteY13" fmla="*/ 1082 h 1920282"/>
                <a:gd name="connsiteX14" fmla="*/ 2295539 w 3063207"/>
                <a:gd name="connsiteY14" fmla="*/ 96765 h 1920282"/>
                <a:gd name="connsiteX15" fmla="*/ 2472380 w 3063207"/>
                <a:gd name="connsiteY15" fmla="*/ 239653 h 1920282"/>
                <a:gd name="connsiteX16" fmla="*/ 2588008 w 3063207"/>
                <a:gd name="connsiteY16" fmla="*/ 1049349 h 1920282"/>
                <a:gd name="connsiteX17" fmla="*/ 2996103 w 3063207"/>
                <a:gd name="connsiteY17" fmla="*/ 1267082 h 1920282"/>
                <a:gd name="connsiteX18" fmla="*/ 3030111 w 3063207"/>
                <a:gd name="connsiteY18" fmla="*/ 1532445 h 1920282"/>
                <a:gd name="connsiteX19" fmla="*/ 2662825 w 3063207"/>
                <a:gd name="connsiteY19" fmla="*/ 1763786 h 1920282"/>
                <a:gd name="connsiteX20" fmla="*/ 1547363 w 3063207"/>
                <a:gd name="connsiteY20" fmla="*/ 1920282 h 1920282"/>
                <a:gd name="connsiteX21" fmla="*/ 527124 w 3063207"/>
                <a:gd name="connsiteY21" fmla="*/ 1804611 h 1920282"/>
                <a:gd name="connsiteX22" fmla="*/ 51012 w 3063207"/>
                <a:gd name="connsiteY22" fmla="*/ 1552857 h 1920282"/>
                <a:gd name="connsiteX23" fmla="*/ 51012 w 3063207"/>
                <a:gd name="connsiteY23" fmla="*/ 1280690 h 1920282"/>
                <a:gd name="connsiteX24" fmla="*/ 472711 w 3063207"/>
                <a:gd name="connsiteY24" fmla="*/ 1049349 h 1920282"/>
                <a:gd name="connsiteX25" fmla="*/ 595140 w 3063207"/>
                <a:gd name="connsiteY25" fmla="*/ 239653 h 1920282"/>
                <a:gd name="connsiteX26" fmla="*/ 751576 w 3063207"/>
                <a:gd name="connsiteY26" fmla="*/ 96765 h 1920282"/>
                <a:gd name="connsiteX27" fmla="*/ 1384125 w 3063207"/>
                <a:gd name="connsiteY27" fmla="*/ 1507 h 1920282"/>
                <a:gd name="connsiteX28" fmla="*/ 1613573 w 3063207"/>
                <a:gd name="connsiteY28" fmla="*/ 1082 h 1920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63207" h="1920282">
                  <a:moveTo>
                    <a:pt x="473020" y="1110566"/>
                  </a:moveTo>
                  <a:cubicBezTo>
                    <a:pt x="459414" y="1185546"/>
                    <a:pt x="445808" y="1253709"/>
                    <a:pt x="432202" y="1328689"/>
                  </a:cubicBezTo>
                  <a:cubicBezTo>
                    <a:pt x="690719" y="1451384"/>
                    <a:pt x="976448" y="1505915"/>
                    <a:pt x="1262177" y="1533180"/>
                  </a:cubicBezTo>
                  <a:cubicBezTo>
                    <a:pt x="1724786" y="1574078"/>
                    <a:pt x="2207804" y="1519547"/>
                    <a:pt x="2629595" y="1328689"/>
                  </a:cubicBezTo>
                  <a:cubicBezTo>
                    <a:pt x="2615989" y="1253709"/>
                    <a:pt x="2602383" y="1178730"/>
                    <a:pt x="2588776" y="1110566"/>
                  </a:cubicBezTo>
                  <a:cubicBezTo>
                    <a:pt x="2296244" y="1240077"/>
                    <a:pt x="1976500" y="1287791"/>
                    <a:pt x="1656755" y="1301424"/>
                  </a:cubicBezTo>
                  <a:cubicBezTo>
                    <a:pt x="1255374" y="1315057"/>
                    <a:pt x="840386" y="1274159"/>
                    <a:pt x="473020" y="1110566"/>
                  </a:cubicBezTo>
                  <a:close/>
                  <a:moveTo>
                    <a:pt x="2297655" y="261723"/>
                  </a:moveTo>
                  <a:cubicBezTo>
                    <a:pt x="2192598" y="264942"/>
                    <a:pt x="2089451" y="289405"/>
                    <a:pt x="1982484" y="294555"/>
                  </a:cubicBezTo>
                  <a:cubicBezTo>
                    <a:pt x="1690447" y="328889"/>
                    <a:pt x="1398410" y="322022"/>
                    <a:pt x="1113164" y="301422"/>
                  </a:cubicBezTo>
                  <a:cubicBezTo>
                    <a:pt x="1439159" y="383824"/>
                    <a:pt x="1778737" y="370090"/>
                    <a:pt x="2111524" y="335756"/>
                  </a:cubicBezTo>
                  <a:cubicBezTo>
                    <a:pt x="2213397" y="328889"/>
                    <a:pt x="2322062" y="328889"/>
                    <a:pt x="2403561" y="267087"/>
                  </a:cubicBezTo>
                  <a:cubicBezTo>
                    <a:pt x="2367905" y="261937"/>
                    <a:pt x="2332674" y="260650"/>
                    <a:pt x="2297655" y="261723"/>
                  </a:cubicBezTo>
                  <a:close/>
                  <a:moveTo>
                    <a:pt x="1613573" y="1082"/>
                  </a:moveTo>
                  <a:cubicBezTo>
                    <a:pt x="1842807" y="6185"/>
                    <a:pt x="2071086" y="30425"/>
                    <a:pt x="2295539" y="96765"/>
                  </a:cubicBezTo>
                  <a:cubicBezTo>
                    <a:pt x="2363555" y="117178"/>
                    <a:pt x="2465579" y="151199"/>
                    <a:pt x="2472380" y="239653"/>
                  </a:cubicBezTo>
                  <a:cubicBezTo>
                    <a:pt x="2513190" y="511820"/>
                    <a:pt x="2547198" y="783986"/>
                    <a:pt x="2588008" y="1049349"/>
                  </a:cubicBezTo>
                  <a:cubicBezTo>
                    <a:pt x="2730841" y="1110586"/>
                    <a:pt x="2887278" y="1158215"/>
                    <a:pt x="2996103" y="1267082"/>
                  </a:cubicBezTo>
                  <a:cubicBezTo>
                    <a:pt x="3070921" y="1328320"/>
                    <a:pt x="3084524" y="1450795"/>
                    <a:pt x="3030111" y="1532445"/>
                  </a:cubicBezTo>
                  <a:cubicBezTo>
                    <a:pt x="2941690" y="1654920"/>
                    <a:pt x="2798857" y="1716157"/>
                    <a:pt x="2662825" y="1763786"/>
                  </a:cubicBezTo>
                  <a:cubicBezTo>
                    <a:pt x="2309142" y="1886261"/>
                    <a:pt x="1921451" y="1913478"/>
                    <a:pt x="1547363" y="1920282"/>
                  </a:cubicBezTo>
                  <a:cubicBezTo>
                    <a:pt x="1207283" y="1920282"/>
                    <a:pt x="860402" y="1893065"/>
                    <a:pt x="527124" y="1804611"/>
                  </a:cubicBezTo>
                  <a:cubicBezTo>
                    <a:pt x="357084" y="1756982"/>
                    <a:pt x="166639" y="1695745"/>
                    <a:pt x="51012" y="1552857"/>
                  </a:cubicBezTo>
                  <a:cubicBezTo>
                    <a:pt x="-17004" y="1471207"/>
                    <a:pt x="-17004" y="1348732"/>
                    <a:pt x="51012" y="1280690"/>
                  </a:cubicBezTo>
                  <a:cubicBezTo>
                    <a:pt x="166639" y="1158215"/>
                    <a:pt x="329877" y="1117390"/>
                    <a:pt x="472711" y="1049349"/>
                  </a:cubicBezTo>
                  <a:cubicBezTo>
                    <a:pt x="513520" y="783986"/>
                    <a:pt x="547528" y="511820"/>
                    <a:pt x="595140" y="239653"/>
                  </a:cubicBezTo>
                  <a:cubicBezTo>
                    <a:pt x="601941" y="151199"/>
                    <a:pt x="683560" y="123982"/>
                    <a:pt x="751576" y="96765"/>
                  </a:cubicBezTo>
                  <a:cubicBezTo>
                    <a:pt x="955624" y="35528"/>
                    <a:pt x="1173275" y="15115"/>
                    <a:pt x="1384125" y="1507"/>
                  </a:cubicBezTo>
                  <a:cubicBezTo>
                    <a:pt x="1460643" y="-194"/>
                    <a:pt x="1537161" y="-619"/>
                    <a:pt x="1613573" y="1082"/>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zh-CN" altLang="en-US">
                <a:solidFill>
                  <a:srgbClr val="000000"/>
                </a:solidFill>
              </a:endParaRPr>
            </a:p>
          </p:txBody>
        </p:sp>
        <p:sp>
          <p:nvSpPr>
            <p:cNvPr id="5" name="任意多边形 4"/>
            <p:cNvSpPr>
              <a:spLocks/>
            </p:cNvSpPr>
            <p:nvPr/>
          </p:nvSpPr>
          <p:spPr bwMode="auto">
            <a:xfrm>
              <a:off x="10268199" y="-303027"/>
              <a:ext cx="2655802" cy="830437"/>
            </a:xfrm>
            <a:custGeom>
              <a:avLst/>
              <a:gdLst>
                <a:gd name="connsiteX0" fmla="*/ 322120 w 2655802"/>
                <a:gd name="connsiteY0" fmla="*/ 141312 h 830437"/>
                <a:gd name="connsiteX1" fmla="*/ 267780 w 2655802"/>
                <a:gd name="connsiteY1" fmla="*/ 291684 h 830437"/>
                <a:gd name="connsiteX2" fmla="*/ 410424 w 2655802"/>
                <a:gd name="connsiteY2" fmla="*/ 688117 h 830437"/>
                <a:gd name="connsiteX3" fmla="*/ 872321 w 2655802"/>
                <a:gd name="connsiteY3" fmla="*/ 729128 h 830437"/>
                <a:gd name="connsiteX4" fmla="*/ 1082891 w 2655802"/>
                <a:gd name="connsiteY4" fmla="*/ 503571 h 830437"/>
                <a:gd name="connsiteX5" fmla="*/ 1096476 w 2655802"/>
                <a:gd name="connsiteY5" fmla="*/ 237003 h 830437"/>
                <a:gd name="connsiteX6" fmla="*/ 797602 w 2655802"/>
                <a:gd name="connsiteY6" fmla="*/ 182323 h 830437"/>
                <a:gd name="connsiteX7" fmla="*/ 322120 w 2655802"/>
                <a:gd name="connsiteY7" fmla="*/ 141312 h 830437"/>
                <a:gd name="connsiteX8" fmla="*/ 2368286 w 2655802"/>
                <a:gd name="connsiteY8" fmla="*/ 134477 h 830437"/>
                <a:gd name="connsiteX9" fmla="*/ 1709946 w 2655802"/>
                <a:gd name="connsiteY9" fmla="*/ 195883 h 830437"/>
                <a:gd name="connsiteX10" fmla="*/ 1533484 w 2655802"/>
                <a:gd name="connsiteY10" fmla="*/ 298225 h 830437"/>
                <a:gd name="connsiteX11" fmla="*/ 1648863 w 2655802"/>
                <a:gd name="connsiteY11" fmla="*/ 646190 h 830437"/>
                <a:gd name="connsiteX12" fmla="*/ 1995001 w 2655802"/>
                <a:gd name="connsiteY12" fmla="*/ 734887 h 830437"/>
                <a:gd name="connsiteX13" fmla="*/ 2327564 w 2655802"/>
                <a:gd name="connsiteY13" fmla="*/ 598430 h 830437"/>
                <a:gd name="connsiteX14" fmla="*/ 2368286 w 2655802"/>
                <a:gd name="connsiteY14" fmla="*/ 134477 h 830437"/>
                <a:gd name="connsiteX15" fmla="*/ 1702 w 2655802"/>
                <a:gd name="connsiteY15" fmla="*/ 0 h 830437"/>
                <a:gd name="connsiteX16" fmla="*/ 961261 w 2655802"/>
                <a:gd name="connsiteY16" fmla="*/ 74876 h 830437"/>
                <a:gd name="connsiteX17" fmla="*/ 1267504 w 2655802"/>
                <a:gd name="connsiteY17" fmla="*/ 149751 h 830437"/>
                <a:gd name="connsiteX18" fmla="*/ 1451249 w 2655802"/>
                <a:gd name="connsiteY18" fmla="*/ 129330 h 830437"/>
                <a:gd name="connsiteX19" fmla="*/ 1879988 w 2655802"/>
                <a:gd name="connsiteY19" fmla="*/ 61262 h 830437"/>
                <a:gd name="connsiteX20" fmla="*/ 2655802 w 2655802"/>
                <a:gd name="connsiteY20" fmla="*/ 0 h 830437"/>
                <a:gd name="connsiteX21" fmla="*/ 2648997 w 2655802"/>
                <a:gd name="connsiteY21" fmla="*/ 149751 h 830437"/>
                <a:gd name="connsiteX22" fmla="*/ 2506083 w 2655802"/>
                <a:gd name="connsiteY22" fmla="*/ 340343 h 830437"/>
                <a:gd name="connsiteX23" fmla="*/ 2288311 w 2655802"/>
                <a:gd name="connsiteY23" fmla="*/ 775982 h 830437"/>
                <a:gd name="connsiteX24" fmla="*/ 1730270 w 2655802"/>
                <a:gd name="connsiteY24" fmla="*/ 810017 h 830437"/>
                <a:gd name="connsiteX25" fmla="*/ 1444444 w 2655802"/>
                <a:gd name="connsiteY25" fmla="*/ 517322 h 830437"/>
                <a:gd name="connsiteX26" fmla="*/ 1294725 w 2655802"/>
                <a:gd name="connsiteY26" fmla="*/ 353957 h 830437"/>
                <a:gd name="connsiteX27" fmla="*/ 1097369 w 2655802"/>
                <a:gd name="connsiteY27" fmla="*/ 701107 h 830437"/>
                <a:gd name="connsiteX28" fmla="*/ 675435 w 2655802"/>
                <a:gd name="connsiteY28" fmla="*/ 830437 h 830437"/>
                <a:gd name="connsiteX29" fmla="*/ 287529 w 2655802"/>
                <a:gd name="connsiteY29" fmla="*/ 721527 h 830437"/>
                <a:gd name="connsiteX30" fmla="*/ 137810 w 2655802"/>
                <a:gd name="connsiteY30" fmla="*/ 326729 h 830437"/>
                <a:gd name="connsiteX31" fmla="*/ 8508 w 2655802"/>
                <a:gd name="connsiteY31" fmla="*/ 149751 h 830437"/>
                <a:gd name="connsiteX32" fmla="*/ 1702 w 2655802"/>
                <a:gd name="connsiteY32" fmla="*/ 0 h 83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55802" h="830437">
                  <a:moveTo>
                    <a:pt x="322120" y="141312"/>
                  </a:moveTo>
                  <a:cubicBezTo>
                    <a:pt x="260987" y="148147"/>
                    <a:pt x="274572" y="243838"/>
                    <a:pt x="267780" y="291684"/>
                  </a:cubicBezTo>
                  <a:cubicBezTo>
                    <a:pt x="274572" y="428385"/>
                    <a:pt x="274572" y="606097"/>
                    <a:pt x="410424" y="688117"/>
                  </a:cubicBezTo>
                  <a:cubicBezTo>
                    <a:pt x="553069" y="749633"/>
                    <a:pt x="722883" y="742798"/>
                    <a:pt x="872321" y="729128"/>
                  </a:cubicBezTo>
                  <a:cubicBezTo>
                    <a:pt x="987795" y="708623"/>
                    <a:pt x="1042135" y="599262"/>
                    <a:pt x="1082891" y="503571"/>
                  </a:cubicBezTo>
                  <a:cubicBezTo>
                    <a:pt x="1116854" y="421550"/>
                    <a:pt x="1150817" y="319024"/>
                    <a:pt x="1096476" y="237003"/>
                  </a:cubicBezTo>
                  <a:cubicBezTo>
                    <a:pt x="1001380" y="195993"/>
                    <a:pt x="892698" y="195993"/>
                    <a:pt x="797602" y="182323"/>
                  </a:cubicBezTo>
                  <a:cubicBezTo>
                    <a:pt x="634580" y="175487"/>
                    <a:pt x="478350" y="134477"/>
                    <a:pt x="322120" y="141312"/>
                  </a:cubicBezTo>
                  <a:close/>
                  <a:moveTo>
                    <a:pt x="2368286" y="134477"/>
                  </a:moveTo>
                  <a:cubicBezTo>
                    <a:pt x="2144315" y="141300"/>
                    <a:pt x="1927130" y="182237"/>
                    <a:pt x="1709946" y="195883"/>
                  </a:cubicBezTo>
                  <a:cubicBezTo>
                    <a:pt x="1642076" y="209528"/>
                    <a:pt x="1547058" y="216351"/>
                    <a:pt x="1533484" y="298225"/>
                  </a:cubicBezTo>
                  <a:cubicBezTo>
                    <a:pt x="1519910" y="421036"/>
                    <a:pt x="1574206" y="543847"/>
                    <a:pt x="1648863" y="646190"/>
                  </a:cubicBezTo>
                  <a:cubicBezTo>
                    <a:pt x="1723520" y="755355"/>
                    <a:pt x="1879621" y="734887"/>
                    <a:pt x="1995001" y="734887"/>
                  </a:cubicBezTo>
                  <a:cubicBezTo>
                    <a:pt x="2117167" y="728064"/>
                    <a:pt x="2266481" y="721241"/>
                    <a:pt x="2327564" y="598430"/>
                  </a:cubicBezTo>
                  <a:cubicBezTo>
                    <a:pt x="2388647" y="455150"/>
                    <a:pt x="2395434" y="291402"/>
                    <a:pt x="2368286" y="134477"/>
                  </a:cubicBezTo>
                  <a:close/>
                  <a:moveTo>
                    <a:pt x="1702" y="0"/>
                  </a:moveTo>
                  <a:cubicBezTo>
                    <a:pt x="321555" y="6807"/>
                    <a:pt x="641408" y="54455"/>
                    <a:pt x="961261" y="74876"/>
                  </a:cubicBezTo>
                  <a:cubicBezTo>
                    <a:pt x="1070148" y="81682"/>
                    <a:pt x="1172228" y="115717"/>
                    <a:pt x="1267504" y="149751"/>
                  </a:cubicBezTo>
                  <a:cubicBezTo>
                    <a:pt x="1328752" y="183785"/>
                    <a:pt x="1396806" y="149751"/>
                    <a:pt x="1451249" y="129330"/>
                  </a:cubicBezTo>
                  <a:cubicBezTo>
                    <a:pt x="1587357" y="74876"/>
                    <a:pt x="1737075" y="74876"/>
                    <a:pt x="1879988" y="61262"/>
                  </a:cubicBezTo>
                  <a:cubicBezTo>
                    <a:pt x="2138593" y="40841"/>
                    <a:pt x="2397197" y="0"/>
                    <a:pt x="2655802" y="0"/>
                  </a:cubicBezTo>
                  <a:cubicBezTo>
                    <a:pt x="2655802" y="47648"/>
                    <a:pt x="2655802" y="102103"/>
                    <a:pt x="2648997" y="149751"/>
                  </a:cubicBezTo>
                  <a:cubicBezTo>
                    <a:pt x="2601359" y="211013"/>
                    <a:pt x="2519694" y="251854"/>
                    <a:pt x="2506083" y="340343"/>
                  </a:cubicBezTo>
                  <a:cubicBezTo>
                    <a:pt x="2465251" y="496901"/>
                    <a:pt x="2451641" y="694300"/>
                    <a:pt x="2288311" y="775982"/>
                  </a:cubicBezTo>
                  <a:cubicBezTo>
                    <a:pt x="2111371" y="837244"/>
                    <a:pt x="1914015" y="844051"/>
                    <a:pt x="1730270" y="810017"/>
                  </a:cubicBezTo>
                  <a:cubicBezTo>
                    <a:pt x="1587357" y="775982"/>
                    <a:pt x="1492081" y="646652"/>
                    <a:pt x="1444444" y="517322"/>
                  </a:cubicBezTo>
                  <a:cubicBezTo>
                    <a:pt x="1417222" y="449253"/>
                    <a:pt x="1390001" y="333536"/>
                    <a:pt x="1294725" y="353957"/>
                  </a:cubicBezTo>
                  <a:cubicBezTo>
                    <a:pt x="1206255" y="456060"/>
                    <a:pt x="1199450" y="605811"/>
                    <a:pt x="1097369" y="701107"/>
                  </a:cubicBezTo>
                  <a:cubicBezTo>
                    <a:pt x="995288" y="823630"/>
                    <a:pt x="818348" y="830437"/>
                    <a:pt x="675435" y="830437"/>
                  </a:cubicBezTo>
                  <a:cubicBezTo>
                    <a:pt x="539328" y="816824"/>
                    <a:pt x="389609" y="810017"/>
                    <a:pt x="287529" y="721527"/>
                  </a:cubicBezTo>
                  <a:cubicBezTo>
                    <a:pt x="185448" y="612618"/>
                    <a:pt x="178642" y="456060"/>
                    <a:pt x="137810" y="326729"/>
                  </a:cubicBezTo>
                  <a:cubicBezTo>
                    <a:pt x="124199" y="245047"/>
                    <a:pt x="49340" y="204206"/>
                    <a:pt x="8508" y="149751"/>
                  </a:cubicBezTo>
                  <a:cubicBezTo>
                    <a:pt x="-5103" y="102103"/>
                    <a:pt x="1702" y="47648"/>
                    <a:pt x="1702" y="0"/>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zh-CN" altLang="en-US">
                <a:solidFill>
                  <a:srgbClr val="000000"/>
                </a:solidFill>
              </a:endParaRPr>
            </a:p>
          </p:txBody>
        </p:sp>
        <p:sp>
          <p:nvSpPr>
            <p:cNvPr id="6" name="任意多边形 5"/>
            <p:cNvSpPr/>
            <p:nvPr/>
          </p:nvSpPr>
          <p:spPr>
            <a:xfrm>
              <a:off x="9926228" y="843512"/>
              <a:ext cx="3317091" cy="417509"/>
            </a:xfrm>
            <a:custGeom>
              <a:avLst/>
              <a:gdLst/>
              <a:ahLst/>
              <a:cxnLst/>
              <a:rect l="l" t="t" r="r" b="b"/>
              <a:pathLst>
                <a:path w="3317091" h="417509">
                  <a:moveTo>
                    <a:pt x="3169890" y="199765"/>
                  </a:moveTo>
                  <a:lnTo>
                    <a:pt x="3169890" y="379772"/>
                  </a:lnTo>
                  <a:lnTo>
                    <a:pt x="3202818" y="379772"/>
                  </a:lnTo>
                  <a:cubicBezTo>
                    <a:pt x="3218916" y="382699"/>
                    <a:pt x="3225502" y="375382"/>
                    <a:pt x="3222575" y="357820"/>
                  </a:cubicBezTo>
                  <a:lnTo>
                    <a:pt x="3222575" y="199765"/>
                  </a:lnTo>
                  <a:close/>
                  <a:moveTo>
                    <a:pt x="2906464" y="199765"/>
                  </a:moveTo>
                  <a:lnTo>
                    <a:pt x="2906464" y="379772"/>
                  </a:lnTo>
                  <a:lnTo>
                    <a:pt x="2937197" y="379772"/>
                  </a:lnTo>
                  <a:cubicBezTo>
                    <a:pt x="2953295" y="382699"/>
                    <a:pt x="2959881" y="375382"/>
                    <a:pt x="2956954" y="357820"/>
                  </a:cubicBezTo>
                  <a:lnTo>
                    <a:pt x="2956954" y="199765"/>
                  </a:lnTo>
                  <a:close/>
                  <a:moveTo>
                    <a:pt x="3075496" y="158056"/>
                  </a:moveTo>
                  <a:lnTo>
                    <a:pt x="3316969" y="158056"/>
                  </a:lnTo>
                  <a:lnTo>
                    <a:pt x="3316969" y="379772"/>
                  </a:lnTo>
                  <a:cubicBezTo>
                    <a:pt x="3318433" y="406115"/>
                    <a:pt x="3305261" y="418554"/>
                    <a:pt x="3277455" y="417091"/>
                  </a:cubicBezTo>
                  <a:lnTo>
                    <a:pt x="3075496" y="417091"/>
                  </a:lnTo>
                  <a:close/>
                  <a:moveTo>
                    <a:pt x="2812070" y="158056"/>
                  </a:moveTo>
                  <a:lnTo>
                    <a:pt x="3053543" y="158056"/>
                  </a:lnTo>
                  <a:lnTo>
                    <a:pt x="3053543" y="379772"/>
                  </a:lnTo>
                  <a:cubicBezTo>
                    <a:pt x="3055007" y="406115"/>
                    <a:pt x="3041104" y="418554"/>
                    <a:pt x="3011835" y="417091"/>
                  </a:cubicBezTo>
                  <a:lnTo>
                    <a:pt x="2812070" y="417091"/>
                  </a:lnTo>
                  <a:close/>
                  <a:moveTo>
                    <a:pt x="1312738" y="87809"/>
                  </a:moveTo>
                  <a:lnTo>
                    <a:pt x="1440061" y="87809"/>
                  </a:lnTo>
                  <a:lnTo>
                    <a:pt x="1286395" y="357820"/>
                  </a:lnTo>
                  <a:cubicBezTo>
                    <a:pt x="1280542" y="369528"/>
                    <a:pt x="1278346" y="376114"/>
                    <a:pt x="1279810" y="377577"/>
                  </a:cubicBezTo>
                  <a:cubicBezTo>
                    <a:pt x="1279810" y="379041"/>
                    <a:pt x="1284200" y="379772"/>
                    <a:pt x="1292981" y="379772"/>
                  </a:cubicBezTo>
                  <a:lnTo>
                    <a:pt x="1483965" y="379772"/>
                  </a:lnTo>
                  <a:cubicBezTo>
                    <a:pt x="1495673" y="379772"/>
                    <a:pt x="1501527" y="379041"/>
                    <a:pt x="1501527" y="377577"/>
                  </a:cubicBezTo>
                  <a:cubicBezTo>
                    <a:pt x="1502990" y="376114"/>
                    <a:pt x="1501527" y="369528"/>
                    <a:pt x="1497136" y="357820"/>
                  </a:cubicBezTo>
                  <a:lnTo>
                    <a:pt x="1459817" y="263426"/>
                  </a:lnTo>
                  <a:lnTo>
                    <a:pt x="1567383" y="263426"/>
                  </a:lnTo>
                  <a:lnTo>
                    <a:pt x="1613483" y="379772"/>
                  </a:lnTo>
                  <a:cubicBezTo>
                    <a:pt x="1623727" y="398798"/>
                    <a:pt x="1627385" y="409774"/>
                    <a:pt x="1624459" y="412701"/>
                  </a:cubicBezTo>
                  <a:cubicBezTo>
                    <a:pt x="1622995" y="415627"/>
                    <a:pt x="1610555" y="417091"/>
                    <a:pt x="1587140" y="417091"/>
                  </a:cubicBezTo>
                  <a:lnTo>
                    <a:pt x="1165659" y="417091"/>
                  </a:lnTo>
                  <a:cubicBezTo>
                    <a:pt x="1143707" y="417091"/>
                    <a:pt x="1132731" y="415627"/>
                    <a:pt x="1132731" y="412701"/>
                  </a:cubicBezTo>
                  <a:cubicBezTo>
                    <a:pt x="1129803" y="409774"/>
                    <a:pt x="1134194" y="398798"/>
                    <a:pt x="1145902" y="379772"/>
                  </a:cubicBezTo>
                  <a:close/>
                  <a:moveTo>
                    <a:pt x="799058" y="83418"/>
                  </a:moveTo>
                  <a:lnTo>
                    <a:pt x="921990" y="83418"/>
                  </a:lnTo>
                  <a:lnTo>
                    <a:pt x="941747" y="131713"/>
                  </a:lnTo>
                  <a:lnTo>
                    <a:pt x="1069069" y="83418"/>
                  </a:lnTo>
                  <a:lnTo>
                    <a:pt x="1069069" y="138299"/>
                  </a:lnTo>
                  <a:lnTo>
                    <a:pt x="961504" y="177812"/>
                  </a:lnTo>
                  <a:lnTo>
                    <a:pt x="1069069" y="417091"/>
                  </a:lnTo>
                  <a:lnTo>
                    <a:pt x="943942" y="417091"/>
                  </a:lnTo>
                  <a:close/>
                  <a:moveTo>
                    <a:pt x="722225" y="72442"/>
                  </a:moveTo>
                  <a:lnTo>
                    <a:pt x="722225" y="357820"/>
                  </a:lnTo>
                  <a:cubicBezTo>
                    <a:pt x="719298" y="375382"/>
                    <a:pt x="725884" y="382699"/>
                    <a:pt x="741982" y="379772"/>
                  </a:cubicBezTo>
                  <a:lnTo>
                    <a:pt x="783691" y="379772"/>
                  </a:lnTo>
                  <a:lnTo>
                    <a:pt x="783691" y="417091"/>
                  </a:lnTo>
                  <a:lnTo>
                    <a:pt x="647588" y="417091"/>
                  </a:lnTo>
                  <a:cubicBezTo>
                    <a:pt x="616855" y="420018"/>
                    <a:pt x="602952" y="407578"/>
                    <a:pt x="605879" y="379772"/>
                  </a:cubicBezTo>
                  <a:lnTo>
                    <a:pt x="605879" y="171227"/>
                  </a:lnTo>
                  <a:lnTo>
                    <a:pt x="564170" y="182203"/>
                  </a:lnTo>
                  <a:lnTo>
                    <a:pt x="564170" y="120737"/>
                  </a:lnTo>
                  <a:close/>
                  <a:moveTo>
                    <a:pt x="195374" y="70247"/>
                  </a:moveTo>
                  <a:lnTo>
                    <a:pt x="311720" y="70247"/>
                  </a:lnTo>
                  <a:lnTo>
                    <a:pt x="311720" y="94394"/>
                  </a:lnTo>
                  <a:lnTo>
                    <a:pt x="507094" y="94394"/>
                  </a:lnTo>
                  <a:lnTo>
                    <a:pt x="507094" y="379772"/>
                  </a:lnTo>
                  <a:cubicBezTo>
                    <a:pt x="510021" y="407578"/>
                    <a:pt x="496850" y="420018"/>
                    <a:pt x="467580" y="417091"/>
                  </a:cubicBezTo>
                  <a:lnTo>
                    <a:pt x="412700" y="417091"/>
                  </a:lnTo>
                  <a:lnTo>
                    <a:pt x="412700" y="138299"/>
                  </a:lnTo>
                  <a:lnTo>
                    <a:pt x="311720" y="138299"/>
                  </a:lnTo>
                  <a:lnTo>
                    <a:pt x="311720" y="417091"/>
                  </a:lnTo>
                  <a:lnTo>
                    <a:pt x="195374" y="417091"/>
                  </a:lnTo>
                  <a:lnTo>
                    <a:pt x="195374" y="138299"/>
                  </a:lnTo>
                  <a:lnTo>
                    <a:pt x="96589" y="138299"/>
                  </a:lnTo>
                  <a:lnTo>
                    <a:pt x="96589" y="417091"/>
                  </a:lnTo>
                  <a:lnTo>
                    <a:pt x="0" y="417091"/>
                  </a:lnTo>
                  <a:lnTo>
                    <a:pt x="0" y="94394"/>
                  </a:lnTo>
                  <a:lnTo>
                    <a:pt x="195374" y="94394"/>
                  </a:lnTo>
                  <a:close/>
                  <a:moveTo>
                    <a:pt x="2917440" y="41709"/>
                  </a:moveTo>
                  <a:lnTo>
                    <a:pt x="2917440" y="105370"/>
                  </a:lnTo>
                  <a:lnTo>
                    <a:pt x="3202818" y="105370"/>
                  </a:lnTo>
                  <a:cubicBezTo>
                    <a:pt x="3208672" y="105370"/>
                    <a:pt x="3211599" y="101712"/>
                    <a:pt x="3211599" y="94394"/>
                  </a:cubicBezTo>
                  <a:lnTo>
                    <a:pt x="3211599" y="41709"/>
                  </a:lnTo>
                  <a:close/>
                  <a:moveTo>
                    <a:pt x="2812070" y="0"/>
                  </a:moveTo>
                  <a:lnTo>
                    <a:pt x="3316969" y="0"/>
                  </a:lnTo>
                  <a:lnTo>
                    <a:pt x="3316969" y="100980"/>
                  </a:lnTo>
                  <a:cubicBezTo>
                    <a:pt x="3318433" y="133176"/>
                    <a:pt x="3306725" y="148543"/>
                    <a:pt x="3281846" y="147079"/>
                  </a:cubicBezTo>
                  <a:lnTo>
                    <a:pt x="2812070" y="147079"/>
                  </a:lnTo>
                  <a:close/>
                  <a:moveTo>
                    <a:pt x="2410345" y="0"/>
                  </a:moveTo>
                  <a:lnTo>
                    <a:pt x="2511325" y="0"/>
                  </a:lnTo>
                  <a:lnTo>
                    <a:pt x="2506935" y="21952"/>
                  </a:lnTo>
                  <a:lnTo>
                    <a:pt x="2754994" y="21952"/>
                  </a:lnTo>
                  <a:lnTo>
                    <a:pt x="2754994" y="63661"/>
                  </a:lnTo>
                  <a:lnTo>
                    <a:pt x="2520106" y="63661"/>
                  </a:lnTo>
                  <a:lnTo>
                    <a:pt x="2520106" y="125127"/>
                  </a:lnTo>
                  <a:lnTo>
                    <a:pt x="2754994" y="125127"/>
                  </a:lnTo>
                  <a:lnTo>
                    <a:pt x="2754994" y="166836"/>
                  </a:lnTo>
                  <a:lnTo>
                    <a:pt x="2520106" y="166836"/>
                  </a:lnTo>
                  <a:lnTo>
                    <a:pt x="2520106" y="324892"/>
                  </a:lnTo>
                  <a:lnTo>
                    <a:pt x="2754994" y="324892"/>
                  </a:lnTo>
                  <a:lnTo>
                    <a:pt x="2754994" y="366601"/>
                  </a:lnTo>
                  <a:lnTo>
                    <a:pt x="2520106" y="366601"/>
                  </a:lnTo>
                  <a:lnTo>
                    <a:pt x="2520106" y="417091"/>
                  </a:lnTo>
                  <a:lnTo>
                    <a:pt x="2414736" y="417091"/>
                  </a:lnTo>
                  <a:lnTo>
                    <a:pt x="2414736" y="63661"/>
                  </a:lnTo>
                  <a:lnTo>
                    <a:pt x="2394979" y="63661"/>
                  </a:lnTo>
                  <a:close/>
                  <a:moveTo>
                    <a:pt x="2381808" y="0"/>
                  </a:moveTo>
                  <a:lnTo>
                    <a:pt x="2381808" y="417091"/>
                  </a:lnTo>
                  <a:lnTo>
                    <a:pt x="2274242" y="417091"/>
                  </a:lnTo>
                  <a:lnTo>
                    <a:pt x="2274242" y="52685"/>
                  </a:lnTo>
                  <a:lnTo>
                    <a:pt x="2250095" y="54880"/>
                  </a:lnTo>
                  <a:lnTo>
                    <a:pt x="2250095" y="13171"/>
                  </a:lnTo>
                  <a:close/>
                  <a:moveTo>
                    <a:pt x="1685925" y="0"/>
                  </a:moveTo>
                  <a:lnTo>
                    <a:pt x="2193019" y="0"/>
                  </a:lnTo>
                  <a:lnTo>
                    <a:pt x="2193019" y="63661"/>
                  </a:lnTo>
                  <a:lnTo>
                    <a:pt x="2074478" y="96590"/>
                  </a:lnTo>
                  <a:lnTo>
                    <a:pt x="2074478" y="144884"/>
                  </a:lnTo>
                  <a:lnTo>
                    <a:pt x="2193019" y="144884"/>
                  </a:lnTo>
                  <a:lnTo>
                    <a:pt x="2193019" y="186593"/>
                  </a:lnTo>
                  <a:lnTo>
                    <a:pt x="2074478" y="186593"/>
                  </a:lnTo>
                  <a:lnTo>
                    <a:pt x="2074478" y="379772"/>
                  </a:lnTo>
                  <a:cubicBezTo>
                    <a:pt x="2075941" y="406115"/>
                    <a:pt x="2062038" y="418554"/>
                    <a:pt x="2032769" y="417091"/>
                  </a:cubicBezTo>
                  <a:lnTo>
                    <a:pt x="1775929" y="417091"/>
                  </a:lnTo>
                  <a:lnTo>
                    <a:pt x="1775929" y="379772"/>
                  </a:lnTo>
                  <a:lnTo>
                    <a:pt x="1931789" y="379772"/>
                  </a:lnTo>
                  <a:cubicBezTo>
                    <a:pt x="1946423" y="382699"/>
                    <a:pt x="1952277" y="376114"/>
                    <a:pt x="1949350" y="360015"/>
                  </a:cubicBezTo>
                  <a:lnTo>
                    <a:pt x="1949350" y="186593"/>
                  </a:lnTo>
                  <a:lnTo>
                    <a:pt x="1685925" y="186593"/>
                  </a:lnTo>
                  <a:lnTo>
                    <a:pt x="1685925" y="144884"/>
                  </a:lnTo>
                  <a:lnTo>
                    <a:pt x="1949350" y="144884"/>
                  </a:lnTo>
                  <a:lnTo>
                    <a:pt x="1949350" y="63661"/>
                  </a:lnTo>
                  <a:lnTo>
                    <a:pt x="2010817" y="41709"/>
                  </a:lnTo>
                  <a:lnTo>
                    <a:pt x="1685925" y="41709"/>
                  </a:lnTo>
                  <a:close/>
                  <a:moveTo>
                    <a:pt x="1176635" y="0"/>
                  </a:moveTo>
                  <a:lnTo>
                    <a:pt x="1569578" y="0"/>
                  </a:lnTo>
                  <a:lnTo>
                    <a:pt x="1580554" y="41709"/>
                  </a:lnTo>
                  <a:lnTo>
                    <a:pt x="1631044" y="208546"/>
                  </a:lnTo>
                  <a:lnTo>
                    <a:pt x="1523479" y="208546"/>
                  </a:lnTo>
                  <a:lnTo>
                    <a:pt x="1470794" y="41709"/>
                  </a:lnTo>
                  <a:lnTo>
                    <a:pt x="1286395" y="41709"/>
                  </a:lnTo>
                  <a:lnTo>
                    <a:pt x="1231515" y="208546"/>
                  </a:lnTo>
                  <a:lnTo>
                    <a:pt x="1126145" y="208546"/>
                  </a:lnTo>
                  <a:lnTo>
                    <a:pt x="1176635" y="41709"/>
                  </a:lnTo>
                  <a:close/>
                  <a:moveTo>
                    <a:pt x="748568" y="0"/>
                  </a:moveTo>
                  <a:lnTo>
                    <a:pt x="864914" y="0"/>
                  </a:lnTo>
                  <a:lnTo>
                    <a:pt x="873695" y="21952"/>
                  </a:lnTo>
                  <a:lnTo>
                    <a:pt x="1069069" y="21952"/>
                  </a:lnTo>
                  <a:lnTo>
                    <a:pt x="1069069" y="63661"/>
                  </a:lnTo>
                  <a:lnTo>
                    <a:pt x="564170" y="63661"/>
                  </a:lnTo>
                  <a:lnTo>
                    <a:pt x="564170" y="21952"/>
                  </a:lnTo>
                  <a:lnTo>
                    <a:pt x="759544" y="21952"/>
                  </a:lnTo>
                  <a:close/>
                  <a:moveTo>
                    <a:pt x="72442" y="0"/>
                  </a:moveTo>
                  <a:lnTo>
                    <a:pt x="188788" y="0"/>
                  </a:lnTo>
                  <a:lnTo>
                    <a:pt x="171226" y="21952"/>
                  </a:lnTo>
                  <a:lnTo>
                    <a:pt x="507094" y="21952"/>
                  </a:lnTo>
                  <a:lnTo>
                    <a:pt x="507094" y="63661"/>
                  </a:lnTo>
                  <a:lnTo>
                    <a:pt x="136103" y="63661"/>
                  </a:lnTo>
                  <a:lnTo>
                    <a:pt x="116346" y="90004"/>
                  </a:lnTo>
                  <a:lnTo>
                    <a:pt x="0" y="90004"/>
                  </a:lnTo>
                  <a:lnTo>
                    <a:pt x="21952" y="63661"/>
                  </a:lnTo>
                  <a:lnTo>
                    <a:pt x="0" y="63661"/>
                  </a:lnTo>
                  <a:lnTo>
                    <a:pt x="0" y="21952"/>
                  </a:lnTo>
                  <a:lnTo>
                    <a:pt x="54880" y="21952"/>
                  </a:ln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zh-CN" altLang="en-US">
                <a:solidFill>
                  <a:srgbClr val="000000"/>
                </a:solidFill>
              </a:endParaRPr>
            </a:p>
          </p:txBody>
        </p:sp>
      </p:grpSp>
      <p:grpSp>
        <p:nvGrpSpPr>
          <p:cNvPr id="7" name="组合 6"/>
          <p:cNvGrpSpPr/>
          <p:nvPr userDrawn="1"/>
        </p:nvGrpSpPr>
        <p:grpSpPr>
          <a:xfrm rot="19917056">
            <a:off x="193221" y="453323"/>
            <a:ext cx="4731683" cy="5145736"/>
            <a:chOff x="9926228" y="-2346339"/>
            <a:chExt cx="3317091" cy="3607360"/>
          </a:xfrm>
          <a:solidFill>
            <a:srgbClr val="000000">
              <a:alpha val="3137"/>
            </a:srgbClr>
          </a:solidFill>
        </p:grpSpPr>
        <p:sp>
          <p:nvSpPr>
            <p:cNvPr id="8" name="任意多边形 7"/>
            <p:cNvSpPr>
              <a:spLocks/>
            </p:cNvSpPr>
            <p:nvPr/>
          </p:nvSpPr>
          <p:spPr bwMode="auto">
            <a:xfrm>
              <a:off x="10062650" y="-2346339"/>
              <a:ext cx="3063207" cy="1920282"/>
            </a:xfrm>
            <a:custGeom>
              <a:avLst/>
              <a:gdLst>
                <a:gd name="connsiteX0" fmla="*/ 473020 w 3063207"/>
                <a:gd name="connsiteY0" fmla="*/ 1110566 h 1920282"/>
                <a:gd name="connsiteX1" fmla="*/ 432202 w 3063207"/>
                <a:gd name="connsiteY1" fmla="*/ 1328689 h 1920282"/>
                <a:gd name="connsiteX2" fmla="*/ 1262177 w 3063207"/>
                <a:gd name="connsiteY2" fmla="*/ 1533180 h 1920282"/>
                <a:gd name="connsiteX3" fmla="*/ 2629595 w 3063207"/>
                <a:gd name="connsiteY3" fmla="*/ 1328689 h 1920282"/>
                <a:gd name="connsiteX4" fmla="*/ 2588776 w 3063207"/>
                <a:gd name="connsiteY4" fmla="*/ 1110566 h 1920282"/>
                <a:gd name="connsiteX5" fmla="*/ 1656755 w 3063207"/>
                <a:gd name="connsiteY5" fmla="*/ 1301424 h 1920282"/>
                <a:gd name="connsiteX6" fmla="*/ 473020 w 3063207"/>
                <a:gd name="connsiteY6" fmla="*/ 1110566 h 1920282"/>
                <a:gd name="connsiteX7" fmla="*/ 2297655 w 3063207"/>
                <a:gd name="connsiteY7" fmla="*/ 261723 h 1920282"/>
                <a:gd name="connsiteX8" fmla="*/ 1982484 w 3063207"/>
                <a:gd name="connsiteY8" fmla="*/ 294555 h 1920282"/>
                <a:gd name="connsiteX9" fmla="*/ 1113164 w 3063207"/>
                <a:gd name="connsiteY9" fmla="*/ 301422 h 1920282"/>
                <a:gd name="connsiteX10" fmla="*/ 2111524 w 3063207"/>
                <a:gd name="connsiteY10" fmla="*/ 335756 h 1920282"/>
                <a:gd name="connsiteX11" fmla="*/ 2403561 w 3063207"/>
                <a:gd name="connsiteY11" fmla="*/ 267087 h 1920282"/>
                <a:gd name="connsiteX12" fmla="*/ 2297655 w 3063207"/>
                <a:gd name="connsiteY12" fmla="*/ 261723 h 1920282"/>
                <a:gd name="connsiteX13" fmla="*/ 1613573 w 3063207"/>
                <a:gd name="connsiteY13" fmla="*/ 1082 h 1920282"/>
                <a:gd name="connsiteX14" fmla="*/ 2295539 w 3063207"/>
                <a:gd name="connsiteY14" fmla="*/ 96765 h 1920282"/>
                <a:gd name="connsiteX15" fmla="*/ 2472380 w 3063207"/>
                <a:gd name="connsiteY15" fmla="*/ 239653 h 1920282"/>
                <a:gd name="connsiteX16" fmla="*/ 2588008 w 3063207"/>
                <a:gd name="connsiteY16" fmla="*/ 1049349 h 1920282"/>
                <a:gd name="connsiteX17" fmla="*/ 2996103 w 3063207"/>
                <a:gd name="connsiteY17" fmla="*/ 1267082 h 1920282"/>
                <a:gd name="connsiteX18" fmla="*/ 3030111 w 3063207"/>
                <a:gd name="connsiteY18" fmla="*/ 1532445 h 1920282"/>
                <a:gd name="connsiteX19" fmla="*/ 2662825 w 3063207"/>
                <a:gd name="connsiteY19" fmla="*/ 1763786 h 1920282"/>
                <a:gd name="connsiteX20" fmla="*/ 1547363 w 3063207"/>
                <a:gd name="connsiteY20" fmla="*/ 1920282 h 1920282"/>
                <a:gd name="connsiteX21" fmla="*/ 527124 w 3063207"/>
                <a:gd name="connsiteY21" fmla="*/ 1804611 h 1920282"/>
                <a:gd name="connsiteX22" fmla="*/ 51012 w 3063207"/>
                <a:gd name="connsiteY22" fmla="*/ 1552857 h 1920282"/>
                <a:gd name="connsiteX23" fmla="*/ 51012 w 3063207"/>
                <a:gd name="connsiteY23" fmla="*/ 1280690 h 1920282"/>
                <a:gd name="connsiteX24" fmla="*/ 472711 w 3063207"/>
                <a:gd name="connsiteY24" fmla="*/ 1049349 h 1920282"/>
                <a:gd name="connsiteX25" fmla="*/ 595140 w 3063207"/>
                <a:gd name="connsiteY25" fmla="*/ 239653 h 1920282"/>
                <a:gd name="connsiteX26" fmla="*/ 751576 w 3063207"/>
                <a:gd name="connsiteY26" fmla="*/ 96765 h 1920282"/>
                <a:gd name="connsiteX27" fmla="*/ 1384125 w 3063207"/>
                <a:gd name="connsiteY27" fmla="*/ 1507 h 1920282"/>
                <a:gd name="connsiteX28" fmla="*/ 1613573 w 3063207"/>
                <a:gd name="connsiteY28" fmla="*/ 1082 h 1920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63207" h="1920282">
                  <a:moveTo>
                    <a:pt x="473020" y="1110566"/>
                  </a:moveTo>
                  <a:cubicBezTo>
                    <a:pt x="459414" y="1185546"/>
                    <a:pt x="445808" y="1253709"/>
                    <a:pt x="432202" y="1328689"/>
                  </a:cubicBezTo>
                  <a:cubicBezTo>
                    <a:pt x="690719" y="1451384"/>
                    <a:pt x="976448" y="1505915"/>
                    <a:pt x="1262177" y="1533180"/>
                  </a:cubicBezTo>
                  <a:cubicBezTo>
                    <a:pt x="1724786" y="1574078"/>
                    <a:pt x="2207804" y="1519547"/>
                    <a:pt x="2629595" y="1328689"/>
                  </a:cubicBezTo>
                  <a:cubicBezTo>
                    <a:pt x="2615989" y="1253709"/>
                    <a:pt x="2602383" y="1178730"/>
                    <a:pt x="2588776" y="1110566"/>
                  </a:cubicBezTo>
                  <a:cubicBezTo>
                    <a:pt x="2296244" y="1240077"/>
                    <a:pt x="1976500" y="1287791"/>
                    <a:pt x="1656755" y="1301424"/>
                  </a:cubicBezTo>
                  <a:cubicBezTo>
                    <a:pt x="1255374" y="1315057"/>
                    <a:pt x="840386" y="1274159"/>
                    <a:pt x="473020" y="1110566"/>
                  </a:cubicBezTo>
                  <a:close/>
                  <a:moveTo>
                    <a:pt x="2297655" y="261723"/>
                  </a:moveTo>
                  <a:cubicBezTo>
                    <a:pt x="2192598" y="264942"/>
                    <a:pt x="2089451" y="289405"/>
                    <a:pt x="1982484" y="294555"/>
                  </a:cubicBezTo>
                  <a:cubicBezTo>
                    <a:pt x="1690447" y="328889"/>
                    <a:pt x="1398410" y="322022"/>
                    <a:pt x="1113164" y="301422"/>
                  </a:cubicBezTo>
                  <a:cubicBezTo>
                    <a:pt x="1439159" y="383824"/>
                    <a:pt x="1778737" y="370090"/>
                    <a:pt x="2111524" y="335756"/>
                  </a:cubicBezTo>
                  <a:cubicBezTo>
                    <a:pt x="2213397" y="328889"/>
                    <a:pt x="2322062" y="328889"/>
                    <a:pt x="2403561" y="267087"/>
                  </a:cubicBezTo>
                  <a:cubicBezTo>
                    <a:pt x="2367905" y="261937"/>
                    <a:pt x="2332674" y="260650"/>
                    <a:pt x="2297655" y="261723"/>
                  </a:cubicBezTo>
                  <a:close/>
                  <a:moveTo>
                    <a:pt x="1613573" y="1082"/>
                  </a:moveTo>
                  <a:cubicBezTo>
                    <a:pt x="1842807" y="6185"/>
                    <a:pt x="2071086" y="30425"/>
                    <a:pt x="2295539" y="96765"/>
                  </a:cubicBezTo>
                  <a:cubicBezTo>
                    <a:pt x="2363555" y="117178"/>
                    <a:pt x="2465579" y="151199"/>
                    <a:pt x="2472380" y="239653"/>
                  </a:cubicBezTo>
                  <a:cubicBezTo>
                    <a:pt x="2513190" y="511820"/>
                    <a:pt x="2547198" y="783986"/>
                    <a:pt x="2588008" y="1049349"/>
                  </a:cubicBezTo>
                  <a:cubicBezTo>
                    <a:pt x="2730841" y="1110586"/>
                    <a:pt x="2887278" y="1158215"/>
                    <a:pt x="2996103" y="1267082"/>
                  </a:cubicBezTo>
                  <a:cubicBezTo>
                    <a:pt x="3070921" y="1328320"/>
                    <a:pt x="3084524" y="1450795"/>
                    <a:pt x="3030111" y="1532445"/>
                  </a:cubicBezTo>
                  <a:cubicBezTo>
                    <a:pt x="2941690" y="1654920"/>
                    <a:pt x="2798857" y="1716157"/>
                    <a:pt x="2662825" y="1763786"/>
                  </a:cubicBezTo>
                  <a:cubicBezTo>
                    <a:pt x="2309142" y="1886261"/>
                    <a:pt x="1921451" y="1913478"/>
                    <a:pt x="1547363" y="1920282"/>
                  </a:cubicBezTo>
                  <a:cubicBezTo>
                    <a:pt x="1207283" y="1920282"/>
                    <a:pt x="860402" y="1893065"/>
                    <a:pt x="527124" y="1804611"/>
                  </a:cubicBezTo>
                  <a:cubicBezTo>
                    <a:pt x="357084" y="1756982"/>
                    <a:pt x="166639" y="1695745"/>
                    <a:pt x="51012" y="1552857"/>
                  </a:cubicBezTo>
                  <a:cubicBezTo>
                    <a:pt x="-17004" y="1471207"/>
                    <a:pt x="-17004" y="1348732"/>
                    <a:pt x="51012" y="1280690"/>
                  </a:cubicBezTo>
                  <a:cubicBezTo>
                    <a:pt x="166639" y="1158215"/>
                    <a:pt x="329877" y="1117390"/>
                    <a:pt x="472711" y="1049349"/>
                  </a:cubicBezTo>
                  <a:cubicBezTo>
                    <a:pt x="513520" y="783986"/>
                    <a:pt x="547528" y="511820"/>
                    <a:pt x="595140" y="239653"/>
                  </a:cubicBezTo>
                  <a:cubicBezTo>
                    <a:pt x="601941" y="151199"/>
                    <a:pt x="683560" y="123982"/>
                    <a:pt x="751576" y="96765"/>
                  </a:cubicBezTo>
                  <a:cubicBezTo>
                    <a:pt x="955624" y="35528"/>
                    <a:pt x="1173275" y="15115"/>
                    <a:pt x="1384125" y="1507"/>
                  </a:cubicBezTo>
                  <a:cubicBezTo>
                    <a:pt x="1460643" y="-194"/>
                    <a:pt x="1537161" y="-619"/>
                    <a:pt x="1613573" y="1082"/>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zh-CN" altLang="en-US">
                <a:solidFill>
                  <a:srgbClr val="000000"/>
                </a:solidFill>
              </a:endParaRPr>
            </a:p>
          </p:txBody>
        </p:sp>
        <p:sp>
          <p:nvSpPr>
            <p:cNvPr id="9" name="任意多边形 8"/>
            <p:cNvSpPr>
              <a:spLocks/>
            </p:cNvSpPr>
            <p:nvPr/>
          </p:nvSpPr>
          <p:spPr bwMode="auto">
            <a:xfrm>
              <a:off x="10268199" y="-303027"/>
              <a:ext cx="2655802" cy="830437"/>
            </a:xfrm>
            <a:custGeom>
              <a:avLst/>
              <a:gdLst>
                <a:gd name="connsiteX0" fmla="*/ 322120 w 2655802"/>
                <a:gd name="connsiteY0" fmla="*/ 141312 h 830437"/>
                <a:gd name="connsiteX1" fmla="*/ 267780 w 2655802"/>
                <a:gd name="connsiteY1" fmla="*/ 291684 h 830437"/>
                <a:gd name="connsiteX2" fmla="*/ 410424 w 2655802"/>
                <a:gd name="connsiteY2" fmla="*/ 688117 h 830437"/>
                <a:gd name="connsiteX3" fmla="*/ 872321 w 2655802"/>
                <a:gd name="connsiteY3" fmla="*/ 729128 h 830437"/>
                <a:gd name="connsiteX4" fmla="*/ 1082891 w 2655802"/>
                <a:gd name="connsiteY4" fmla="*/ 503571 h 830437"/>
                <a:gd name="connsiteX5" fmla="*/ 1096476 w 2655802"/>
                <a:gd name="connsiteY5" fmla="*/ 237003 h 830437"/>
                <a:gd name="connsiteX6" fmla="*/ 797602 w 2655802"/>
                <a:gd name="connsiteY6" fmla="*/ 182323 h 830437"/>
                <a:gd name="connsiteX7" fmla="*/ 322120 w 2655802"/>
                <a:gd name="connsiteY7" fmla="*/ 141312 h 830437"/>
                <a:gd name="connsiteX8" fmla="*/ 2368286 w 2655802"/>
                <a:gd name="connsiteY8" fmla="*/ 134477 h 830437"/>
                <a:gd name="connsiteX9" fmla="*/ 1709946 w 2655802"/>
                <a:gd name="connsiteY9" fmla="*/ 195883 h 830437"/>
                <a:gd name="connsiteX10" fmla="*/ 1533484 w 2655802"/>
                <a:gd name="connsiteY10" fmla="*/ 298225 h 830437"/>
                <a:gd name="connsiteX11" fmla="*/ 1648863 w 2655802"/>
                <a:gd name="connsiteY11" fmla="*/ 646190 h 830437"/>
                <a:gd name="connsiteX12" fmla="*/ 1995001 w 2655802"/>
                <a:gd name="connsiteY12" fmla="*/ 734887 h 830437"/>
                <a:gd name="connsiteX13" fmla="*/ 2327564 w 2655802"/>
                <a:gd name="connsiteY13" fmla="*/ 598430 h 830437"/>
                <a:gd name="connsiteX14" fmla="*/ 2368286 w 2655802"/>
                <a:gd name="connsiteY14" fmla="*/ 134477 h 830437"/>
                <a:gd name="connsiteX15" fmla="*/ 1702 w 2655802"/>
                <a:gd name="connsiteY15" fmla="*/ 0 h 830437"/>
                <a:gd name="connsiteX16" fmla="*/ 961261 w 2655802"/>
                <a:gd name="connsiteY16" fmla="*/ 74876 h 830437"/>
                <a:gd name="connsiteX17" fmla="*/ 1267504 w 2655802"/>
                <a:gd name="connsiteY17" fmla="*/ 149751 h 830437"/>
                <a:gd name="connsiteX18" fmla="*/ 1451249 w 2655802"/>
                <a:gd name="connsiteY18" fmla="*/ 129330 h 830437"/>
                <a:gd name="connsiteX19" fmla="*/ 1879988 w 2655802"/>
                <a:gd name="connsiteY19" fmla="*/ 61262 h 830437"/>
                <a:gd name="connsiteX20" fmla="*/ 2655802 w 2655802"/>
                <a:gd name="connsiteY20" fmla="*/ 0 h 830437"/>
                <a:gd name="connsiteX21" fmla="*/ 2648997 w 2655802"/>
                <a:gd name="connsiteY21" fmla="*/ 149751 h 830437"/>
                <a:gd name="connsiteX22" fmla="*/ 2506083 w 2655802"/>
                <a:gd name="connsiteY22" fmla="*/ 340343 h 830437"/>
                <a:gd name="connsiteX23" fmla="*/ 2288311 w 2655802"/>
                <a:gd name="connsiteY23" fmla="*/ 775982 h 830437"/>
                <a:gd name="connsiteX24" fmla="*/ 1730270 w 2655802"/>
                <a:gd name="connsiteY24" fmla="*/ 810017 h 830437"/>
                <a:gd name="connsiteX25" fmla="*/ 1444444 w 2655802"/>
                <a:gd name="connsiteY25" fmla="*/ 517322 h 830437"/>
                <a:gd name="connsiteX26" fmla="*/ 1294725 w 2655802"/>
                <a:gd name="connsiteY26" fmla="*/ 353957 h 830437"/>
                <a:gd name="connsiteX27" fmla="*/ 1097369 w 2655802"/>
                <a:gd name="connsiteY27" fmla="*/ 701107 h 830437"/>
                <a:gd name="connsiteX28" fmla="*/ 675435 w 2655802"/>
                <a:gd name="connsiteY28" fmla="*/ 830437 h 830437"/>
                <a:gd name="connsiteX29" fmla="*/ 287529 w 2655802"/>
                <a:gd name="connsiteY29" fmla="*/ 721527 h 830437"/>
                <a:gd name="connsiteX30" fmla="*/ 137810 w 2655802"/>
                <a:gd name="connsiteY30" fmla="*/ 326729 h 830437"/>
                <a:gd name="connsiteX31" fmla="*/ 8508 w 2655802"/>
                <a:gd name="connsiteY31" fmla="*/ 149751 h 830437"/>
                <a:gd name="connsiteX32" fmla="*/ 1702 w 2655802"/>
                <a:gd name="connsiteY32" fmla="*/ 0 h 83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55802" h="830437">
                  <a:moveTo>
                    <a:pt x="322120" y="141312"/>
                  </a:moveTo>
                  <a:cubicBezTo>
                    <a:pt x="260987" y="148147"/>
                    <a:pt x="274572" y="243838"/>
                    <a:pt x="267780" y="291684"/>
                  </a:cubicBezTo>
                  <a:cubicBezTo>
                    <a:pt x="274572" y="428385"/>
                    <a:pt x="274572" y="606097"/>
                    <a:pt x="410424" y="688117"/>
                  </a:cubicBezTo>
                  <a:cubicBezTo>
                    <a:pt x="553069" y="749633"/>
                    <a:pt x="722883" y="742798"/>
                    <a:pt x="872321" y="729128"/>
                  </a:cubicBezTo>
                  <a:cubicBezTo>
                    <a:pt x="987795" y="708623"/>
                    <a:pt x="1042135" y="599262"/>
                    <a:pt x="1082891" y="503571"/>
                  </a:cubicBezTo>
                  <a:cubicBezTo>
                    <a:pt x="1116854" y="421550"/>
                    <a:pt x="1150817" y="319024"/>
                    <a:pt x="1096476" y="237003"/>
                  </a:cubicBezTo>
                  <a:cubicBezTo>
                    <a:pt x="1001380" y="195993"/>
                    <a:pt x="892698" y="195993"/>
                    <a:pt x="797602" y="182323"/>
                  </a:cubicBezTo>
                  <a:cubicBezTo>
                    <a:pt x="634580" y="175487"/>
                    <a:pt x="478350" y="134477"/>
                    <a:pt x="322120" y="141312"/>
                  </a:cubicBezTo>
                  <a:close/>
                  <a:moveTo>
                    <a:pt x="2368286" y="134477"/>
                  </a:moveTo>
                  <a:cubicBezTo>
                    <a:pt x="2144315" y="141300"/>
                    <a:pt x="1927130" y="182237"/>
                    <a:pt x="1709946" y="195883"/>
                  </a:cubicBezTo>
                  <a:cubicBezTo>
                    <a:pt x="1642076" y="209528"/>
                    <a:pt x="1547058" y="216351"/>
                    <a:pt x="1533484" y="298225"/>
                  </a:cubicBezTo>
                  <a:cubicBezTo>
                    <a:pt x="1519910" y="421036"/>
                    <a:pt x="1574206" y="543847"/>
                    <a:pt x="1648863" y="646190"/>
                  </a:cubicBezTo>
                  <a:cubicBezTo>
                    <a:pt x="1723520" y="755355"/>
                    <a:pt x="1879621" y="734887"/>
                    <a:pt x="1995001" y="734887"/>
                  </a:cubicBezTo>
                  <a:cubicBezTo>
                    <a:pt x="2117167" y="728064"/>
                    <a:pt x="2266481" y="721241"/>
                    <a:pt x="2327564" y="598430"/>
                  </a:cubicBezTo>
                  <a:cubicBezTo>
                    <a:pt x="2388647" y="455150"/>
                    <a:pt x="2395434" y="291402"/>
                    <a:pt x="2368286" y="134477"/>
                  </a:cubicBezTo>
                  <a:close/>
                  <a:moveTo>
                    <a:pt x="1702" y="0"/>
                  </a:moveTo>
                  <a:cubicBezTo>
                    <a:pt x="321555" y="6807"/>
                    <a:pt x="641408" y="54455"/>
                    <a:pt x="961261" y="74876"/>
                  </a:cubicBezTo>
                  <a:cubicBezTo>
                    <a:pt x="1070148" y="81682"/>
                    <a:pt x="1172228" y="115717"/>
                    <a:pt x="1267504" y="149751"/>
                  </a:cubicBezTo>
                  <a:cubicBezTo>
                    <a:pt x="1328752" y="183785"/>
                    <a:pt x="1396806" y="149751"/>
                    <a:pt x="1451249" y="129330"/>
                  </a:cubicBezTo>
                  <a:cubicBezTo>
                    <a:pt x="1587357" y="74876"/>
                    <a:pt x="1737075" y="74876"/>
                    <a:pt x="1879988" y="61262"/>
                  </a:cubicBezTo>
                  <a:cubicBezTo>
                    <a:pt x="2138593" y="40841"/>
                    <a:pt x="2397197" y="0"/>
                    <a:pt x="2655802" y="0"/>
                  </a:cubicBezTo>
                  <a:cubicBezTo>
                    <a:pt x="2655802" y="47648"/>
                    <a:pt x="2655802" y="102103"/>
                    <a:pt x="2648997" y="149751"/>
                  </a:cubicBezTo>
                  <a:cubicBezTo>
                    <a:pt x="2601359" y="211013"/>
                    <a:pt x="2519694" y="251854"/>
                    <a:pt x="2506083" y="340343"/>
                  </a:cubicBezTo>
                  <a:cubicBezTo>
                    <a:pt x="2465251" y="496901"/>
                    <a:pt x="2451641" y="694300"/>
                    <a:pt x="2288311" y="775982"/>
                  </a:cubicBezTo>
                  <a:cubicBezTo>
                    <a:pt x="2111371" y="837244"/>
                    <a:pt x="1914015" y="844051"/>
                    <a:pt x="1730270" y="810017"/>
                  </a:cubicBezTo>
                  <a:cubicBezTo>
                    <a:pt x="1587357" y="775982"/>
                    <a:pt x="1492081" y="646652"/>
                    <a:pt x="1444444" y="517322"/>
                  </a:cubicBezTo>
                  <a:cubicBezTo>
                    <a:pt x="1417222" y="449253"/>
                    <a:pt x="1390001" y="333536"/>
                    <a:pt x="1294725" y="353957"/>
                  </a:cubicBezTo>
                  <a:cubicBezTo>
                    <a:pt x="1206255" y="456060"/>
                    <a:pt x="1199450" y="605811"/>
                    <a:pt x="1097369" y="701107"/>
                  </a:cubicBezTo>
                  <a:cubicBezTo>
                    <a:pt x="995288" y="823630"/>
                    <a:pt x="818348" y="830437"/>
                    <a:pt x="675435" y="830437"/>
                  </a:cubicBezTo>
                  <a:cubicBezTo>
                    <a:pt x="539328" y="816824"/>
                    <a:pt x="389609" y="810017"/>
                    <a:pt x="287529" y="721527"/>
                  </a:cubicBezTo>
                  <a:cubicBezTo>
                    <a:pt x="185448" y="612618"/>
                    <a:pt x="178642" y="456060"/>
                    <a:pt x="137810" y="326729"/>
                  </a:cubicBezTo>
                  <a:cubicBezTo>
                    <a:pt x="124199" y="245047"/>
                    <a:pt x="49340" y="204206"/>
                    <a:pt x="8508" y="149751"/>
                  </a:cubicBezTo>
                  <a:cubicBezTo>
                    <a:pt x="-5103" y="102103"/>
                    <a:pt x="1702" y="47648"/>
                    <a:pt x="1702" y="0"/>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zh-CN" altLang="en-US">
                <a:solidFill>
                  <a:srgbClr val="000000"/>
                </a:solidFill>
              </a:endParaRPr>
            </a:p>
          </p:txBody>
        </p:sp>
        <p:sp>
          <p:nvSpPr>
            <p:cNvPr id="10" name="任意多边形 9"/>
            <p:cNvSpPr/>
            <p:nvPr/>
          </p:nvSpPr>
          <p:spPr>
            <a:xfrm>
              <a:off x="9926228" y="843512"/>
              <a:ext cx="3317091" cy="417509"/>
            </a:xfrm>
            <a:custGeom>
              <a:avLst/>
              <a:gdLst/>
              <a:ahLst/>
              <a:cxnLst/>
              <a:rect l="l" t="t" r="r" b="b"/>
              <a:pathLst>
                <a:path w="3317091" h="417509">
                  <a:moveTo>
                    <a:pt x="3169890" y="199765"/>
                  </a:moveTo>
                  <a:lnTo>
                    <a:pt x="3169890" y="379772"/>
                  </a:lnTo>
                  <a:lnTo>
                    <a:pt x="3202818" y="379772"/>
                  </a:lnTo>
                  <a:cubicBezTo>
                    <a:pt x="3218916" y="382699"/>
                    <a:pt x="3225502" y="375382"/>
                    <a:pt x="3222575" y="357820"/>
                  </a:cubicBezTo>
                  <a:lnTo>
                    <a:pt x="3222575" y="199765"/>
                  </a:lnTo>
                  <a:close/>
                  <a:moveTo>
                    <a:pt x="2906464" y="199765"/>
                  </a:moveTo>
                  <a:lnTo>
                    <a:pt x="2906464" y="379772"/>
                  </a:lnTo>
                  <a:lnTo>
                    <a:pt x="2937197" y="379772"/>
                  </a:lnTo>
                  <a:cubicBezTo>
                    <a:pt x="2953295" y="382699"/>
                    <a:pt x="2959881" y="375382"/>
                    <a:pt x="2956954" y="357820"/>
                  </a:cubicBezTo>
                  <a:lnTo>
                    <a:pt x="2956954" y="199765"/>
                  </a:lnTo>
                  <a:close/>
                  <a:moveTo>
                    <a:pt x="3075496" y="158056"/>
                  </a:moveTo>
                  <a:lnTo>
                    <a:pt x="3316969" y="158056"/>
                  </a:lnTo>
                  <a:lnTo>
                    <a:pt x="3316969" y="379772"/>
                  </a:lnTo>
                  <a:cubicBezTo>
                    <a:pt x="3318433" y="406115"/>
                    <a:pt x="3305261" y="418554"/>
                    <a:pt x="3277455" y="417091"/>
                  </a:cubicBezTo>
                  <a:lnTo>
                    <a:pt x="3075496" y="417091"/>
                  </a:lnTo>
                  <a:close/>
                  <a:moveTo>
                    <a:pt x="2812070" y="158056"/>
                  </a:moveTo>
                  <a:lnTo>
                    <a:pt x="3053543" y="158056"/>
                  </a:lnTo>
                  <a:lnTo>
                    <a:pt x="3053543" y="379772"/>
                  </a:lnTo>
                  <a:cubicBezTo>
                    <a:pt x="3055007" y="406115"/>
                    <a:pt x="3041104" y="418554"/>
                    <a:pt x="3011835" y="417091"/>
                  </a:cubicBezTo>
                  <a:lnTo>
                    <a:pt x="2812070" y="417091"/>
                  </a:lnTo>
                  <a:close/>
                  <a:moveTo>
                    <a:pt x="1312738" y="87809"/>
                  </a:moveTo>
                  <a:lnTo>
                    <a:pt x="1440061" y="87809"/>
                  </a:lnTo>
                  <a:lnTo>
                    <a:pt x="1286395" y="357820"/>
                  </a:lnTo>
                  <a:cubicBezTo>
                    <a:pt x="1280542" y="369528"/>
                    <a:pt x="1278346" y="376114"/>
                    <a:pt x="1279810" y="377577"/>
                  </a:cubicBezTo>
                  <a:cubicBezTo>
                    <a:pt x="1279810" y="379041"/>
                    <a:pt x="1284200" y="379772"/>
                    <a:pt x="1292981" y="379772"/>
                  </a:cubicBezTo>
                  <a:lnTo>
                    <a:pt x="1483965" y="379772"/>
                  </a:lnTo>
                  <a:cubicBezTo>
                    <a:pt x="1495673" y="379772"/>
                    <a:pt x="1501527" y="379041"/>
                    <a:pt x="1501527" y="377577"/>
                  </a:cubicBezTo>
                  <a:cubicBezTo>
                    <a:pt x="1502990" y="376114"/>
                    <a:pt x="1501527" y="369528"/>
                    <a:pt x="1497136" y="357820"/>
                  </a:cubicBezTo>
                  <a:lnTo>
                    <a:pt x="1459817" y="263426"/>
                  </a:lnTo>
                  <a:lnTo>
                    <a:pt x="1567383" y="263426"/>
                  </a:lnTo>
                  <a:lnTo>
                    <a:pt x="1613483" y="379772"/>
                  </a:lnTo>
                  <a:cubicBezTo>
                    <a:pt x="1623727" y="398798"/>
                    <a:pt x="1627385" y="409774"/>
                    <a:pt x="1624459" y="412701"/>
                  </a:cubicBezTo>
                  <a:cubicBezTo>
                    <a:pt x="1622995" y="415627"/>
                    <a:pt x="1610555" y="417091"/>
                    <a:pt x="1587140" y="417091"/>
                  </a:cubicBezTo>
                  <a:lnTo>
                    <a:pt x="1165659" y="417091"/>
                  </a:lnTo>
                  <a:cubicBezTo>
                    <a:pt x="1143707" y="417091"/>
                    <a:pt x="1132731" y="415627"/>
                    <a:pt x="1132731" y="412701"/>
                  </a:cubicBezTo>
                  <a:cubicBezTo>
                    <a:pt x="1129803" y="409774"/>
                    <a:pt x="1134194" y="398798"/>
                    <a:pt x="1145902" y="379772"/>
                  </a:cubicBezTo>
                  <a:close/>
                  <a:moveTo>
                    <a:pt x="799058" y="83418"/>
                  </a:moveTo>
                  <a:lnTo>
                    <a:pt x="921990" y="83418"/>
                  </a:lnTo>
                  <a:lnTo>
                    <a:pt x="941747" y="131713"/>
                  </a:lnTo>
                  <a:lnTo>
                    <a:pt x="1069069" y="83418"/>
                  </a:lnTo>
                  <a:lnTo>
                    <a:pt x="1069069" y="138299"/>
                  </a:lnTo>
                  <a:lnTo>
                    <a:pt x="961504" y="177812"/>
                  </a:lnTo>
                  <a:lnTo>
                    <a:pt x="1069069" y="417091"/>
                  </a:lnTo>
                  <a:lnTo>
                    <a:pt x="943942" y="417091"/>
                  </a:lnTo>
                  <a:close/>
                  <a:moveTo>
                    <a:pt x="722225" y="72442"/>
                  </a:moveTo>
                  <a:lnTo>
                    <a:pt x="722225" y="357820"/>
                  </a:lnTo>
                  <a:cubicBezTo>
                    <a:pt x="719298" y="375382"/>
                    <a:pt x="725884" y="382699"/>
                    <a:pt x="741982" y="379772"/>
                  </a:cubicBezTo>
                  <a:lnTo>
                    <a:pt x="783691" y="379772"/>
                  </a:lnTo>
                  <a:lnTo>
                    <a:pt x="783691" y="417091"/>
                  </a:lnTo>
                  <a:lnTo>
                    <a:pt x="647588" y="417091"/>
                  </a:lnTo>
                  <a:cubicBezTo>
                    <a:pt x="616855" y="420018"/>
                    <a:pt x="602952" y="407578"/>
                    <a:pt x="605879" y="379772"/>
                  </a:cubicBezTo>
                  <a:lnTo>
                    <a:pt x="605879" y="171227"/>
                  </a:lnTo>
                  <a:lnTo>
                    <a:pt x="564170" y="182203"/>
                  </a:lnTo>
                  <a:lnTo>
                    <a:pt x="564170" y="120737"/>
                  </a:lnTo>
                  <a:close/>
                  <a:moveTo>
                    <a:pt x="195374" y="70247"/>
                  </a:moveTo>
                  <a:lnTo>
                    <a:pt x="311720" y="70247"/>
                  </a:lnTo>
                  <a:lnTo>
                    <a:pt x="311720" y="94394"/>
                  </a:lnTo>
                  <a:lnTo>
                    <a:pt x="507094" y="94394"/>
                  </a:lnTo>
                  <a:lnTo>
                    <a:pt x="507094" y="379772"/>
                  </a:lnTo>
                  <a:cubicBezTo>
                    <a:pt x="510021" y="407578"/>
                    <a:pt x="496850" y="420018"/>
                    <a:pt x="467580" y="417091"/>
                  </a:cubicBezTo>
                  <a:lnTo>
                    <a:pt x="412700" y="417091"/>
                  </a:lnTo>
                  <a:lnTo>
                    <a:pt x="412700" y="138299"/>
                  </a:lnTo>
                  <a:lnTo>
                    <a:pt x="311720" y="138299"/>
                  </a:lnTo>
                  <a:lnTo>
                    <a:pt x="311720" y="417091"/>
                  </a:lnTo>
                  <a:lnTo>
                    <a:pt x="195374" y="417091"/>
                  </a:lnTo>
                  <a:lnTo>
                    <a:pt x="195374" y="138299"/>
                  </a:lnTo>
                  <a:lnTo>
                    <a:pt x="96589" y="138299"/>
                  </a:lnTo>
                  <a:lnTo>
                    <a:pt x="96589" y="417091"/>
                  </a:lnTo>
                  <a:lnTo>
                    <a:pt x="0" y="417091"/>
                  </a:lnTo>
                  <a:lnTo>
                    <a:pt x="0" y="94394"/>
                  </a:lnTo>
                  <a:lnTo>
                    <a:pt x="195374" y="94394"/>
                  </a:lnTo>
                  <a:close/>
                  <a:moveTo>
                    <a:pt x="2917440" y="41709"/>
                  </a:moveTo>
                  <a:lnTo>
                    <a:pt x="2917440" y="105370"/>
                  </a:lnTo>
                  <a:lnTo>
                    <a:pt x="3202818" y="105370"/>
                  </a:lnTo>
                  <a:cubicBezTo>
                    <a:pt x="3208672" y="105370"/>
                    <a:pt x="3211599" y="101712"/>
                    <a:pt x="3211599" y="94394"/>
                  </a:cubicBezTo>
                  <a:lnTo>
                    <a:pt x="3211599" y="41709"/>
                  </a:lnTo>
                  <a:close/>
                  <a:moveTo>
                    <a:pt x="2812070" y="0"/>
                  </a:moveTo>
                  <a:lnTo>
                    <a:pt x="3316969" y="0"/>
                  </a:lnTo>
                  <a:lnTo>
                    <a:pt x="3316969" y="100980"/>
                  </a:lnTo>
                  <a:cubicBezTo>
                    <a:pt x="3318433" y="133176"/>
                    <a:pt x="3306725" y="148543"/>
                    <a:pt x="3281846" y="147079"/>
                  </a:cubicBezTo>
                  <a:lnTo>
                    <a:pt x="2812070" y="147079"/>
                  </a:lnTo>
                  <a:close/>
                  <a:moveTo>
                    <a:pt x="2410345" y="0"/>
                  </a:moveTo>
                  <a:lnTo>
                    <a:pt x="2511325" y="0"/>
                  </a:lnTo>
                  <a:lnTo>
                    <a:pt x="2506935" y="21952"/>
                  </a:lnTo>
                  <a:lnTo>
                    <a:pt x="2754994" y="21952"/>
                  </a:lnTo>
                  <a:lnTo>
                    <a:pt x="2754994" y="63661"/>
                  </a:lnTo>
                  <a:lnTo>
                    <a:pt x="2520106" y="63661"/>
                  </a:lnTo>
                  <a:lnTo>
                    <a:pt x="2520106" y="125127"/>
                  </a:lnTo>
                  <a:lnTo>
                    <a:pt x="2754994" y="125127"/>
                  </a:lnTo>
                  <a:lnTo>
                    <a:pt x="2754994" y="166836"/>
                  </a:lnTo>
                  <a:lnTo>
                    <a:pt x="2520106" y="166836"/>
                  </a:lnTo>
                  <a:lnTo>
                    <a:pt x="2520106" y="324892"/>
                  </a:lnTo>
                  <a:lnTo>
                    <a:pt x="2754994" y="324892"/>
                  </a:lnTo>
                  <a:lnTo>
                    <a:pt x="2754994" y="366601"/>
                  </a:lnTo>
                  <a:lnTo>
                    <a:pt x="2520106" y="366601"/>
                  </a:lnTo>
                  <a:lnTo>
                    <a:pt x="2520106" y="417091"/>
                  </a:lnTo>
                  <a:lnTo>
                    <a:pt x="2414736" y="417091"/>
                  </a:lnTo>
                  <a:lnTo>
                    <a:pt x="2414736" y="63661"/>
                  </a:lnTo>
                  <a:lnTo>
                    <a:pt x="2394979" y="63661"/>
                  </a:lnTo>
                  <a:close/>
                  <a:moveTo>
                    <a:pt x="2381808" y="0"/>
                  </a:moveTo>
                  <a:lnTo>
                    <a:pt x="2381808" y="417091"/>
                  </a:lnTo>
                  <a:lnTo>
                    <a:pt x="2274242" y="417091"/>
                  </a:lnTo>
                  <a:lnTo>
                    <a:pt x="2274242" y="52685"/>
                  </a:lnTo>
                  <a:lnTo>
                    <a:pt x="2250095" y="54880"/>
                  </a:lnTo>
                  <a:lnTo>
                    <a:pt x="2250095" y="13171"/>
                  </a:lnTo>
                  <a:close/>
                  <a:moveTo>
                    <a:pt x="1685925" y="0"/>
                  </a:moveTo>
                  <a:lnTo>
                    <a:pt x="2193019" y="0"/>
                  </a:lnTo>
                  <a:lnTo>
                    <a:pt x="2193019" y="63661"/>
                  </a:lnTo>
                  <a:lnTo>
                    <a:pt x="2074478" y="96590"/>
                  </a:lnTo>
                  <a:lnTo>
                    <a:pt x="2074478" y="144884"/>
                  </a:lnTo>
                  <a:lnTo>
                    <a:pt x="2193019" y="144884"/>
                  </a:lnTo>
                  <a:lnTo>
                    <a:pt x="2193019" y="186593"/>
                  </a:lnTo>
                  <a:lnTo>
                    <a:pt x="2074478" y="186593"/>
                  </a:lnTo>
                  <a:lnTo>
                    <a:pt x="2074478" y="379772"/>
                  </a:lnTo>
                  <a:cubicBezTo>
                    <a:pt x="2075941" y="406115"/>
                    <a:pt x="2062038" y="418554"/>
                    <a:pt x="2032769" y="417091"/>
                  </a:cubicBezTo>
                  <a:lnTo>
                    <a:pt x="1775929" y="417091"/>
                  </a:lnTo>
                  <a:lnTo>
                    <a:pt x="1775929" y="379772"/>
                  </a:lnTo>
                  <a:lnTo>
                    <a:pt x="1931789" y="379772"/>
                  </a:lnTo>
                  <a:cubicBezTo>
                    <a:pt x="1946423" y="382699"/>
                    <a:pt x="1952277" y="376114"/>
                    <a:pt x="1949350" y="360015"/>
                  </a:cubicBezTo>
                  <a:lnTo>
                    <a:pt x="1949350" y="186593"/>
                  </a:lnTo>
                  <a:lnTo>
                    <a:pt x="1685925" y="186593"/>
                  </a:lnTo>
                  <a:lnTo>
                    <a:pt x="1685925" y="144884"/>
                  </a:lnTo>
                  <a:lnTo>
                    <a:pt x="1949350" y="144884"/>
                  </a:lnTo>
                  <a:lnTo>
                    <a:pt x="1949350" y="63661"/>
                  </a:lnTo>
                  <a:lnTo>
                    <a:pt x="2010817" y="41709"/>
                  </a:lnTo>
                  <a:lnTo>
                    <a:pt x="1685925" y="41709"/>
                  </a:lnTo>
                  <a:close/>
                  <a:moveTo>
                    <a:pt x="1176635" y="0"/>
                  </a:moveTo>
                  <a:lnTo>
                    <a:pt x="1569578" y="0"/>
                  </a:lnTo>
                  <a:lnTo>
                    <a:pt x="1580554" y="41709"/>
                  </a:lnTo>
                  <a:lnTo>
                    <a:pt x="1631044" y="208546"/>
                  </a:lnTo>
                  <a:lnTo>
                    <a:pt x="1523479" y="208546"/>
                  </a:lnTo>
                  <a:lnTo>
                    <a:pt x="1470794" y="41709"/>
                  </a:lnTo>
                  <a:lnTo>
                    <a:pt x="1286395" y="41709"/>
                  </a:lnTo>
                  <a:lnTo>
                    <a:pt x="1231515" y="208546"/>
                  </a:lnTo>
                  <a:lnTo>
                    <a:pt x="1126145" y="208546"/>
                  </a:lnTo>
                  <a:lnTo>
                    <a:pt x="1176635" y="41709"/>
                  </a:lnTo>
                  <a:close/>
                  <a:moveTo>
                    <a:pt x="748568" y="0"/>
                  </a:moveTo>
                  <a:lnTo>
                    <a:pt x="864914" y="0"/>
                  </a:lnTo>
                  <a:lnTo>
                    <a:pt x="873695" y="21952"/>
                  </a:lnTo>
                  <a:lnTo>
                    <a:pt x="1069069" y="21952"/>
                  </a:lnTo>
                  <a:lnTo>
                    <a:pt x="1069069" y="63661"/>
                  </a:lnTo>
                  <a:lnTo>
                    <a:pt x="564170" y="63661"/>
                  </a:lnTo>
                  <a:lnTo>
                    <a:pt x="564170" y="21952"/>
                  </a:lnTo>
                  <a:lnTo>
                    <a:pt x="759544" y="21952"/>
                  </a:lnTo>
                  <a:close/>
                  <a:moveTo>
                    <a:pt x="72442" y="0"/>
                  </a:moveTo>
                  <a:lnTo>
                    <a:pt x="188788" y="0"/>
                  </a:lnTo>
                  <a:lnTo>
                    <a:pt x="171226" y="21952"/>
                  </a:lnTo>
                  <a:lnTo>
                    <a:pt x="507094" y="21952"/>
                  </a:lnTo>
                  <a:lnTo>
                    <a:pt x="507094" y="63661"/>
                  </a:lnTo>
                  <a:lnTo>
                    <a:pt x="136103" y="63661"/>
                  </a:lnTo>
                  <a:lnTo>
                    <a:pt x="116346" y="90004"/>
                  </a:lnTo>
                  <a:lnTo>
                    <a:pt x="0" y="90004"/>
                  </a:lnTo>
                  <a:lnTo>
                    <a:pt x="21952" y="63661"/>
                  </a:lnTo>
                  <a:lnTo>
                    <a:pt x="0" y="63661"/>
                  </a:lnTo>
                  <a:lnTo>
                    <a:pt x="0" y="21952"/>
                  </a:lnTo>
                  <a:lnTo>
                    <a:pt x="54880" y="21952"/>
                  </a:ln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zh-CN" altLang="en-US">
                <a:solidFill>
                  <a:srgbClr val="000000"/>
                </a:solidFill>
              </a:endParaRPr>
            </a:p>
          </p:txBody>
        </p:sp>
      </p:grpSp>
    </p:spTree>
    <p:extLst>
      <p:ext uri="{BB962C8B-B14F-4D97-AF65-F5344CB8AC3E}">
        <p14:creationId xmlns:p14="http://schemas.microsoft.com/office/powerpoint/2010/main" val="1097162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等腰三角形 4"/>
          <p:cNvSpPr/>
          <p:nvPr userDrawn="1"/>
        </p:nvSpPr>
        <p:spPr>
          <a:xfrm flipV="1">
            <a:off x="1426369" y="497539"/>
            <a:ext cx="348642" cy="147919"/>
          </a:xfrm>
          <a:prstGeom prst="triangle">
            <a:avLst/>
          </a:prstGeom>
          <a:solidFill>
            <a:srgbClr val="27AA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 name="矩形 2"/>
          <p:cNvSpPr/>
          <p:nvPr userDrawn="1"/>
        </p:nvSpPr>
        <p:spPr>
          <a:xfrm>
            <a:off x="0" y="0"/>
            <a:ext cx="12192000" cy="497541"/>
          </a:xfrm>
          <a:prstGeom prst="rect">
            <a:avLst/>
          </a:prstGeom>
          <a:solidFill>
            <a:srgbClr val="5055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363071" y="0"/>
            <a:ext cx="1237129" cy="645459"/>
          </a:xfrm>
          <a:prstGeom prst="rect">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a:off x="11356958" y="64887"/>
            <a:ext cx="360000" cy="360000"/>
          </a:xfrm>
          <a:prstGeom prst="ellipse">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dirty="0">
              <a:latin typeface="微软雅黑" pitchFamily="34" charset="-122"/>
              <a:ea typeface="微软雅黑" pitchFamily="34" charset="-122"/>
            </a:endParaRPr>
          </a:p>
        </p:txBody>
      </p:sp>
      <p:sp>
        <p:nvSpPr>
          <p:cNvPr id="7" name="TextBox 15"/>
          <p:cNvSpPr txBox="1"/>
          <p:nvPr userDrawn="1"/>
        </p:nvSpPr>
        <p:spPr>
          <a:xfrm>
            <a:off x="11211743" y="75610"/>
            <a:ext cx="650430" cy="338554"/>
          </a:xfrm>
          <a:prstGeom prst="rect">
            <a:avLst/>
          </a:prstGeom>
          <a:noFill/>
        </p:spPr>
        <p:txBody>
          <a:bodyPr wrap="square" rtlCol="0">
            <a:spAutoFit/>
          </a:bodyPr>
          <a:lstStyle/>
          <a:p>
            <a:pPr algn="ctr"/>
            <a:fld id="{2EEF1883-7A0E-4F66-9932-E581691AD397}" type="slidenum">
              <a:rPr lang="zh-CN" altLang="en-US" sz="16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ctr"/>
              <a:t>‹#›</a:t>
            </a:fld>
            <a:r>
              <a:rPr lang="zh-CN" altLang="en-US" sz="1600" dirty="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en-US" sz="1600" b="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3031481739"/>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6" r:id="rId3"/>
    <p:sldLayoutId id="2147483650" r:id="rId4"/>
    <p:sldLayoutId id="2147483660" r:id="rId5"/>
    <p:sldLayoutId id="2147483652" r:id="rId6"/>
    <p:sldLayoutId id="2147483653" r:id="rId7"/>
    <p:sldLayoutId id="2147483654" r:id="rId8"/>
    <p:sldLayoutId id="2147483657" r:id="rId9"/>
    <p:sldLayoutId id="2147483659" r:id="rId10"/>
    <p:sldLayoutId id="2147483658"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hp"/><Relationship Id="rId2" Type="http://schemas.openxmlformats.org/officeDocument/2006/relationships/image" Target="../media/image10.php"/><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7.xml"/><Relationship Id="rId4" Type="http://schemas.openxmlformats.org/officeDocument/2006/relationships/chart" Target="../charts/chart5.xml"/></Relationships>
</file>

<file path=ppt/slides/_rels/slide3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image" Target="../media/image54.jpg"/><Relationship Id="rId7" Type="http://schemas.openxmlformats.org/officeDocument/2006/relationships/image" Target="../media/image55.jp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53.wmf"/><Relationship Id="rId5" Type="http://schemas.openxmlformats.org/officeDocument/2006/relationships/package" Target="../embeddings/Microsoft_PowerPoint_____10.pptx"/><Relationship Id="rId4" Type="http://schemas.openxmlformats.org/officeDocument/2006/relationships/oleObject" Target="../embeddings/oleObject1.bin"/><Relationship Id="rId9" Type="http://schemas.openxmlformats.org/officeDocument/2006/relationships/package" Target="../embeddings/Microsoft_PowerPoint_____11.pptx"/></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57.png"/><Relationship Id="rId4" Type="http://schemas.openxmlformats.org/officeDocument/2006/relationships/image" Target="../media/image56.jpg"/></Relationships>
</file>

<file path=ppt/slides/_rels/slide59.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hyperlink" Target="http://weibo.com/teliss" TargetMode="External"/><Relationship Id="rId2" Type="http://schemas.openxmlformats.org/officeDocument/2006/relationships/hyperlink" Target="http://teliss.blog.163.com/" TargetMode="Externa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hyperlink" Target="http://teliss.yanj.cn/goods-57652.html" TargetMode="Externa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hyperlink" Target="http://teliss.yanj.cn/goods-79183.html" TargetMode="Externa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hyperlink" Target="http://teliss.yanj.cn/goods-88655.html" TargetMode="Externa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hyperlink" Target="http://teliss.yanj.cn/goods-96033.html" TargetMode="Externa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hyperlink" Target="http://www.51pptmoban.com/" TargetMode="Externa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3669756"/>
      </p:ext>
    </p:extLst>
  </p:cSld>
  <p:clrMapOvr>
    <a:masterClrMapping/>
  </p:clrMapOvr>
  <p:transition>
    <p:newsflash/>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流程图: 手动输入 56"/>
          <p:cNvSpPr/>
          <p:nvPr/>
        </p:nvSpPr>
        <p:spPr>
          <a:xfrm rot="5400000" flipH="1">
            <a:off x="-47311" y="228599"/>
            <a:ext cx="6858002" cy="6400800"/>
          </a:xfrm>
          <a:prstGeom prst="flowChartManualInpu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6917960" y="4765295"/>
            <a:ext cx="4410469" cy="1934061"/>
            <a:chOff x="6917960" y="4765295"/>
            <a:chExt cx="4410469" cy="1934061"/>
          </a:xfrm>
        </p:grpSpPr>
        <p:cxnSp>
          <p:nvCxnSpPr>
            <p:cNvPr id="44" name="直接连接符 43"/>
            <p:cNvCxnSpPr/>
            <p:nvPr/>
          </p:nvCxnSpPr>
          <p:spPr>
            <a:xfrm>
              <a:off x="6917960" y="6432729"/>
              <a:ext cx="0" cy="225477"/>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10639016" y="6432729"/>
              <a:ext cx="0" cy="225477"/>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a:off x="6917960" y="6545467"/>
              <a:ext cx="3721056" cy="0"/>
            </a:xfrm>
            <a:prstGeom prst="straightConnector1">
              <a:avLst/>
            </a:prstGeom>
            <a:ln>
              <a:solidFill>
                <a:srgbClr val="595959"/>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10888859" y="4794197"/>
              <a:ext cx="225477" cy="0"/>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0888859" y="6374485"/>
              <a:ext cx="225477" cy="0"/>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a:off x="11001597" y="4794197"/>
              <a:ext cx="0" cy="1565837"/>
            </a:xfrm>
            <a:prstGeom prst="straightConnector1">
              <a:avLst/>
            </a:prstGeom>
            <a:ln>
              <a:solidFill>
                <a:srgbClr val="595959"/>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0696525" y="5504742"/>
              <a:ext cx="631904" cy="307777"/>
            </a:xfrm>
            <a:prstGeom prst="rect">
              <a:avLst/>
            </a:prstGeom>
            <a:solidFill>
              <a:schemeClr val="bg1"/>
            </a:solidFill>
          </p:spPr>
          <p:txBody>
            <a:bodyPr wrap="none" rtlCol="0">
              <a:spAutoFit/>
            </a:bodyPr>
            <a:lstStyle/>
            <a:p>
              <a:pPr algn="ctr"/>
              <a:r>
                <a:rPr lang="en-US" altLang="zh-CN" sz="1400" dirty="0" smtClean="0">
                  <a:solidFill>
                    <a:srgbClr val="5FC9E1"/>
                  </a:solidFill>
                </a:rPr>
                <a:t>19.05</a:t>
              </a:r>
              <a:endParaRPr lang="zh-CN" altLang="en-US" sz="1400" dirty="0">
                <a:solidFill>
                  <a:srgbClr val="5FC9E1"/>
                </a:solidFill>
              </a:endParaRPr>
            </a:p>
          </p:txBody>
        </p:sp>
        <p:sp>
          <p:nvSpPr>
            <p:cNvPr id="43" name="文本框 42"/>
            <p:cNvSpPr txBox="1"/>
            <p:nvPr/>
          </p:nvSpPr>
          <p:spPr>
            <a:xfrm>
              <a:off x="8462537" y="6391579"/>
              <a:ext cx="631904" cy="307777"/>
            </a:xfrm>
            <a:prstGeom prst="rect">
              <a:avLst/>
            </a:prstGeom>
            <a:solidFill>
              <a:schemeClr val="bg1"/>
            </a:solidFill>
          </p:spPr>
          <p:txBody>
            <a:bodyPr wrap="none" rtlCol="0">
              <a:spAutoFit/>
            </a:bodyPr>
            <a:lstStyle>
              <a:defPPr>
                <a:defRPr lang="zh-CN"/>
              </a:defPPr>
              <a:lvl1pPr algn="ctr"/>
            </a:lstStyle>
            <a:p>
              <a:r>
                <a:rPr lang="en-US" altLang="zh-CN" sz="1400" dirty="0">
                  <a:solidFill>
                    <a:srgbClr val="5FC9E1"/>
                  </a:solidFill>
                </a:rPr>
                <a:t>44.45</a:t>
              </a:r>
              <a:endParaRPr lang="zh-CN" altLang="en-US" sz="1400" dirty="0">
                <a:solidFill>
                  <a:srgbClr val="5FC9E1"/>
                </a:solidFill>
              </a:endParaRPr>
            </a:p>
          </p:txBody>
        </p:sp>
        <p:pic>
          <p:nvPicPr>
            <p:cNvPr id="46" name="图片 4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17960" y="4765295"/>
              <a:ext cx="3721056" cy="1594739"/>
            </a:xfrm>
            <a:prstGeom prst="rect">
              <a:avLst/>
            </a:prstGeom>
          </p:spPr>
        </p:pic>
      </p:grpSp>
      <p:sp>
        <p:nvSpPr>
          <p:cNvPr id="11" name="流程图: 手动输入 10"/>
          <p:cNvSpPr/>
          <p:nvPr/>
        </p:nvSpPr>
        <p:spPr>
          <a:xfrm rot="5400000" flipH="1">
            <a:off x="-228602" y="228599"/>
            <a:ext cx="6858002" cy="6400800"/>
          </a:xfrm>
          <a:prstGeom prst="flowChartManualInput">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7803925" y="2621847"/>
            <a:ext cx="3524504" cy="1927343"/>
            <a:chOff x="7803925" y="2621847"/>
            <a:chExt cx="3524504" cy="1927343"/>
          </a:xfrm>
        </p:grpSpPr>
        <p:pic>
          <p:nvPicPr>
            <p:cNvPr id="8" name="图片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03925" y="2621847"/>
              <a:ext cx="2835091" cy="1594739"/>
            </a:xfrm>
            <a:prstGeom prst="rect">
              <a:avLst/>
            </a:prstGeom>
          </p:spPr>
        </p:pic>
        <p:cxnSp>
          <p:nvCxnSpPr>
            <p:cNvPr id="49" name="直接连接符 48"/>
            <p:cNvCxnSpPr/>
            <p:nvPr/>
          </p:nvCxnSpPr>
          <p:spPr>
            <a:xfrm>
              <a:off x="10888859" y="2635105"/>
              <a:ext cx="225477" cy="0"/>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0888859" y="4215393"/>
              <a:ext cx="225477" cy="0"/>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a:off x="11001597" y="2635105"/>
              <a:ext cx="0" cy="1565837"/>
            </a:xfrm>
            <a:prstGeom prst="straightConnector1">
              <a:avLst/>
            </a:prstGeom>
            <a:ln>
              <a:solidFill>
                <a:srgbClr val="595959"/>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10696525" y="3345650"/>
              <a:ext cx="631904" cy="307777"/>
            </a:xfrm>
            <a:prstGeom prst="rect">
              <a:avLst/>
            </a:prstGeom>
            <a:solidFill>
              <a:schemeClr val="bg1"/>
            </a:solidFill>
          </p:spPr>
          <p:txBody>
            <a:bodyPr wrap="none" rtlCol="0">
              <a:spAutoFit/>
            </a:bodyPr>
            <a:lstStyle/>
            <a:p>
              <a:pPr algn="ctr"/>
              <a:r>
                <a:rPr lang="en-US" altLang="zh-CN" sz="1400" dirty="0" smtClean="0">
                  <a:solidFill>
                    <a:srgbClr val="5FC9E1"/>
                  </a:solidFill>
                </a:rPr>
                <a:t>19.05</a:t>
              </a:r>
              <a:endParaRPr lang="zh-CN" altLang="en-US" sz="1400" dirty="0">
                <a:solidFill>
                  <a:srgbClr val="5FC9E1"/>
                </a:solidFill>
              </a:endParaRPr>
            </a:p>
          </p:txBody>
        </p:sp>
        <p:cxnSp>
          <p:nvCxnSpPr>
            <p:cNvPr id="58" name="直接连接符 57"/>
            <p:cNvCxnSpPr/>
            <p:nvPr/>
          </p:nvCxnSpPr>
          <p:spPr>
            <a:xfrm>
              <a:off x="7803925" y="4282563"/>
              <a:ext cx="0" cy="225477"/>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0639016" y="4282563"/>
              <a:ext cx="0" cy="225477"/>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a:off x="7803925" y="4395301"/>
              <a:ext cx="2835091" cy="0"/>
            </a:xfrm>
            <a:prstGeom prst="straightConnector1">
              <a:avLst/>
            </a:prstGeom>
            <a:ln>
              <a:solidFill>
                <a:srgbClr val="595959"/>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9051535" y="4241413"/>
              <a:ext cx="731290" cy="307777"/>
            </a:xfrm>
            <a:prstGeom prst="rect">
              <a:avLst/>
            </a:prstGeom>
            <a:solidFill>
              <a:schemeClr val="bg1"/>
            </a:solidFill>
          </p:spPr>
          <p:txBody>
            <a:bodyPr wrap="none" rtlCol="0">
              <a:spAutoFit/>
            </a:bodyPr>
            <a:lstStyle>
              <a:defPPr>
                <a:defRPr lang="zh-CN"/>
              </a:defPPr>
              <a:lvl1pPr algn="ctr"/>
            </a:lstStyle>
            <a:p>
              <a:r>
                <a:rPr lang="en-US" altLang="zh-CN" sz="1400" dirty="0" smtClean="0">
                  <a:solidFill>
                    <a:srgbClr val="5FC9E1"/>
                  </a:solidFill>
                </a:rPr>
                <a:t>33.867</a:t>
              </a:r>
              <a:endParaRPr lang="zh-CN" altLang="en-US" sz="1400" dirty="0">
                <a:solidFill>
                  <a:srgbClr val="5FC9E1"/>
                </a:solidFill>
              </a:endParaRPr>
            </a:p>
          </p:txBody>
        </p:sp>
      </p:grpSp>
      <p:grpSp>
        <p:nvGrpSpPr>
          <p:cNvPr id="5" name="组合 4"/>
          <p:cNvGrpSpPr/>
          <p:nvPr/>
        </p:nvGrpSpPr>
        <p:grpSpPr>
          <a:xfrm>
            <a:off x="8512616" y="477207"/>
            <a:ext cx="2815813" cy="1959644"/>
            <a:chOff x="8512616" y="477207"/>
            <a:chExt cx="2815813" cy="1959644"/>
          </a:xfrm>
        </p:grpSpPr>
        <p:pic>
          <p:nvPicPr>
            <p:cNvPr id="48" name="图片 4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512616" y="478339"/>
              <a:ext cx="2126400" cy="1594800"/>
            </a:xfrm>
            <a:prstGeom prst="rect">
              <a:avLst/>
            </a:prstGeom>
          </p:spPr>
        </p:pic>
        <p:cxnSp>
          <p:nvCxnSpPr>
            <p:cNvPr id="53" name="直接连接符 52"/>
            <p:cNvCxnSpPr/>
            <p:nvPr/>
          </p:nvCxnSpPr>
          <p:spPr>
            <a:xfrm>
              <a:off x="10888859" y="477207"/>
              <a:ext cx="225477" cy="0"/>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0888859" y="2057495"/>
              <a:ext cx="225477" cy="0"/>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11001597" y="477207"/>
              <a:ext cx="0" cy="1565837"/>
            </a:xfrm>
            <a:prstGeom prst="straightConnector1">
              <a:avLst/>
            </a:prstGeom>
            <a:ln>
              <a:solidFill>
                <a:srgbClr val="595959"/>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10696525" y="1187752"/>
              <a:ext cx="631904" cy="307777"/>
            </a:xfrm>
            <a:prstGeom prst="rect">
              <a:avLst/>
            </a:prstGeom>
            <a:solidFill>
              <a:schemeClr val="bg1"/>
            </a:solidFill>
          </p:spPr>
          <p:txBody>
            <a:bodyPr wrap="none" rtlCol="0">
              <a:spAutoFit/>
            </a:bodyPr>
            <a:lstStyle/>
            <a:p>
              <a:pPr algn="ctr"/>
              <a:r>
                <a:rPr lang="en-US" altLang="zh-CN" sz="1400" dirty="0" smtClean="0">
                  <a:solidFill>
                    <a:srgbClr val="5FC9E1"/>
                  </a:solidFill>
                </a:rPr>
                <a:t>19.05</a:t>
              </a:r>
              <a:endParaRPr lang="zh-CN" altLang="en-US" sz="1400" dirty="0">
                <a:solidFill>
                  <a:srgbClr val="5FC9E1"/>
                </a:solidFill>
              </a:endParaRPr>
            </a:p>
          </p:txBody>
        </p:sp>
        <p:cxnSp>
          <p:nvCxnSpPr>
            <p:cNvPr id="62" name="直接连接符 61"/>
            <p:cNvCxnSpPr/>
            <p:nvPr/>
          </p:nvCxnSpPr>
          <p:spPr>
            <a:xfrm>
              <a:off x="8512616" y="2170224"/>
              <a:ext cx="0" cy="225477"/>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10639016" y="2170224"/>
              <a:ext cx="0" cy="225477"/>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a:off x="8512616" y="2282962"/>
              <a:ext cx="2126400" cy="0"/>
            </a:xfrm>
            <a:prstGeom prst="straightConnector1">
              <a:avLst/>
            </a:prstGeom>
            <a:ln>
              <a:solidFill>
                <a:srgbClr val="595959"/>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9309557" y="2129074"/>
              <a:ext cx="532518" cy="307777"/>
            </a:xfrm>
            <a:prstGeom prst="rect">
              <a:avLst/>
            </a:prstGeom>
            <a:solidFill>
              <a:schemeClr val="bg1"/>
            </a:solidFill>
          </p:spPr>
          <p:txBody>
            <a:bodyPr wrap="none" rtlCol="0">
              <a:spAutoFit/>
            </a:bodyPr>
            <a:lstStyle>
              <a:defPPr>
                <a:defRPr lang="zh-CN"/>
              </a:defPPr>
              <a:lvl1pPr algn="ctr"/>
            </a:lstStyle>
            <a:p>
              <a:r>
                <a:rPr lang="en-US" altLang="zh-CN" sz="1400" dirty="0" smtClean="0">
                  <a:solidFill>
                    <a:srgbClr val="5FC9E1"/>
                  </a:solidFill>
                </a:rPr>
                <a:t>25.4</a:t>
              </a:r>
              <a:endParaRPr lang="zh-CN" altLang="en-US" sz="1400" dirty="0">
                <a:solidFill>
                  <a:srgbClr val="5FC9E1"/>
                </a:solidFill>
              </a:endParaRPr>
            </a:p>
          </p:txBody>
        </p:sp>
      </p:grpSp>
      <p:sp>
        <p:nvSpPr>
          <p:cNvPr id="31" name="圆角矩形 30"/>
          <p:cNvSpPr/>
          <p:nvPr/>
        </p:nvSpPr>
        <p:spPr>
          <a:xfrm>
            <a:off x="514065" y="970394"/>
            <a:ext cx="2283502" cy="434715"/>
          </a:xfrm>
          <a:prstGeom prst="roundRect">
            <a:avLst>
              <a:gd name="adj" fmla="val 5000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595959"/>
                </a:solidFill>
              </a:rPr>
              <a:t>宽高比 </a:t>
            </a:r>
            <a:r>
              <a:rPr lang="en-US" altLang="zh-CN" dirty="0" smtClean="0">
                <a:solidFill>
                  <a:srgbClr val="595959"/>
                </a:solidFill>
              </a:rPr>
              <a:t>16:9</a:t>
            </a:r>
            <a:endParaRPr lang="zh-CN" altLang="en-US" dirty="0">
              <a:solidFill>
                <a:srgbClr val="595959"/>
              </a:solidFill>
            </a:endParaRPr>
          </a:p>
        </p:txBody>
      </p:sp>
      <p:sp>
        <p:nvSpPr>
          <p:cNvPr id="32" name="圆角矩形 31"/>
          <p:cNvSpPr/>
          <p:nvPr/>
        </p:nvSpPr>
        <p:spPr>
          <a:xfrm>
            <a:off x="514065" y="3419569"/>
            <a:ext cx="2283502" cy="434715"/>
          </a:xfrm>
          <a:prstGeom prst="roundRect">
            <a:avLst>
              <a:gd name="adj" fmla="val 5000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595959"/>
                </a:solidFill>
              </a:rPr>
              <a:t>宽高比 </a:t>
            </a:r>
            <a:r>
              <a:rPr lang="en-US" altLang="zh-CN" dirty="0" smtClean="0">
                <a:solidFill>
                  <a:srgbClr val="595959"/>
                </a:solidFill>
              </a:rPr>
              <a:t>21:9</a:t>
            </a:r>
            <a:endParaRPr lang="zh-CN" altLang="en-US" dirty="0">
              <a:solidFill>
                <a:srgbClr val="595959"/>
              </a:solidFill>
            </a:endParaRPr>
          </a:p>
        </p:txBody>
      </p:sp>
      <p:sp>
        <p:nvSpPr>
          <p:cNvPr id="33" name="文本框 32"/>
          <p:cNvSpPr txBox="1"/>
          <p:nvPr/>
        </p:nvSpPr>
        <p:spPr>
          <a:xfrm>
            <a:off x="514065" y="1565245"/>
            <a:ext cx="5866151" cy="1569660"/>
          </a:xfrm>
          <a:prstGeom prst="rect">
            <a:avLst/>
          </a:prstGeom>
          <a:noFill/>
        </p:spPr>
        <p:txBody>
          <a:bodyPr wrap="square" rtlCol="0">
            <a:spAutoFit/>
          </a:bodyPr>
          <a:lstStyle/>
          <a:p>
            <a:pPr algn="just">
              <a:lnSpc>
                <a:spcPct val="120000"/>
              </a:lnSpc>
            </a:pPr>
            <a:r>
              <a:rPr lang="zh-CN" altLang="en-US" sz="1600" dirty="0" smtClean="0">
                <a:solidFill>
                  <a:schemeClr val="bg1"/>
                </a:solidFill>
              </a:rPr>
              <a:t>当前主流</a:t>
            </a:r>
            <a:r>
              <a:rPr lang="en-US" altLang="zh-CN" sz="1600" dirty="0" smtClean="0">
                <a:solidFill>
                  <a:schemeClr val="bg1"/>
                </a:solidFill>
              </a:rPr>
              <a:t>PPT</a:t>
            </a:r>
            <a:r>
              <a:rPr lang="zh-CN" altLang="en-US" sz="1600" dirty="0" smtClean="0">
                <a:solidFill>
                  <a:schemeClr val="bg1"/>
                </a:solidFill>
              </a:rPr>
              <a:t>页面比例，微软</a:t>
            </a:r>
            <a:r>
              <a:rPr lang="en-US" altLang="zh-CN" sz="1600" dirty="0" smtClean="0">
                <a:solidFill>
                  <a:schemeClr val="bg1"/>
                </a:solidFill>
              </a:rPr>
              <a:t>Office 2013</a:t>
            </a:r>
            <a:r>
              <a:rPr lang="zh-CN" altLang="en-US" sz="1600" dirty="0" smtClean="0">
                <a:solidFill>
                  <a:schemeClr val="bg1"/>
                </a:solidFill>
              </a:rPr>
              <a:t>默认设置；</a:t>
            </a:r>
            <a:endParaRPr lang="en-US" altLang="zh-CN" sz="1600" dirty="0" smtClean="0">
              <a:solidFill>
                <a:schemeClr val="bg1"/>
              </a:solidFill>
            </a:endParaRPr>
          </a:p>
          <a:p>
            <a:pPr algn="just">
              <a:lnSpc>
                <a:spcPct val="120000"/>
              </a:lnSpc>
            </a:pPr>
            <a:r>
              <a:rPr lang="zh-CN" altLang="en-US" sz="1600" dirty="0" smtClean="0">
                <a:solidFill>
                  <a:schemeClr val="bg1"/>
                </a:solidFill>
              </a:rPr>
              <a:t>有两种尺寸大小：</a:t>
            </a:r>
            <a:r>
              <a:rPr lang="en-US" altLang="zh-CN" sz="1600" dirty="0">
                <a:solidFill>
                  <a:schemeClr val="bg1"/>
                </a:solidFill>
              </a:rPr>
              <a:t> </a:t>
            </a:r>
            <a:r>
              <a:rPr lang="en-US" altLang="zh-CN" sz="1600" dirty="0" smtClean="0">
                <a:solidFill>
                  <a:schemeClr val="bg1"/>
                </a:solidFill>
              </a:rPr>
              <a:t>33.867×19.05</a:t>
            </a:r>
            <a:r>
              <a:rPr lang="zh-CN" altLang="en-US" sz="1600" dirty="0" smtClean="0">
                <a:solidFill>
                  <a:schemeClr val="bg1"/>
                </a:solidFill>
              </a:rPr>
              <a:t>；</a:t>
            </a:r>
            <a:r>
              <a:rPr lang="en-US" altLang="zh-CN" sz="1600" dirty="0" smtClean="0">
                <a:solidFill>
                  <a:schemeClr val="bg1"/>
                </a:solidFill>
              </a:rPr>
              <a:t>25.4×14.288</a:t>
            </a:r>
            <a:r>
              <a:rPr lang="zh-CN" altLang="en-US" sz="1600" dirty="0" smtClean="0">
                <a:solidFill>
                  <a:schemeClr val="bg1"/>
                </a:solidFill>
              </a:rPr>
              <a:t>；</a:t>
            </a:r>
            <a:endParaRPr lang="en-US" altLang="zh-CN" sz="1600" dirty="0" smtClean="0">
              <a:solidFill>
                <a:schemeClr val="bg1"/>
              </a:solidFill>
            </a:endParaRPr>
          </a:p>
          <a:p>
            <a:pPr algn="just">
              <a:lnSpc>
                <a:spcPct val="120000"/>
              </a:lnSpc>
            </a:pPr>
            <a:r>
              <a:rPr lang="zh-CN" altLang="en-US" sz="1600" dirty="0" smtClean="0">
                <a:solidFill>
                  <a:schemeClr val="bg1"/>
                </a:solidFill>
              </a:rPr>
              <a:t>前沿企事业单位基本都切换成</a:t>
            </a:r>
            <a:r>
              <a:rPr lang="en-US" altLang="zh-CN" sz="1600" dirty="0" smtClean="0">
                <a:solidFill>
                  <a:schemeClr val="bg1"/>
                </a:solidFill>
              </a:rPr>
              <a:t>16:9</a:t>
            </a:r>
            <a:r>
              <a:rPr lang="zh-CN" altLang="en-US" sz="1600" dirty="0" smtClean="0">
                <a:solidFill>
                  <a:schemeClr val="bg1"/>
                </a:solidFill>
              </a:rPr>
              <a:t>比例；</a:t>
            </a:r>
            <a:endParaRPr lang="en-US" altLang="zh-CN" sz="1600" dirty="0" smtClean="0">
              <a:solidFill>
                <a:schemeClr val="bg1"/>
              </a:solidFill>
            </a:endParaRPr>
          </a:p>
          <a:p>
            <a:pPr algn="just">
              <a:lnSpc>
                <a:spcPct val="120000"/>
              </a:lnSpc>
            </a:pPr>
            <a:r>
              <a:rPr lang="zh-CN" altLang="en-US" sz="1600" dirty="0" smtClean="0">
                <a:solidFill>
                  <a:schemeClr val="bg1"/>
                </a:solidFill>
              </a:rPr>
              <a:t>但还是有网友建议我做点</a:t>
            </a:r>
            <a:r>
              <a:rPr lang="en-US" altLang="zh-CN" sz="1600" dirty="0" smtClean="0">
                <a:solidFill>
                  <a:schemeClr val="bg1"/>
                </a:solidFill>
              </a:rPr>
              <a:t>4:3</a:t>
            </a:r>
            <a:r>
              <a:rPr lang="zh-CN" altLang="en-US" sz="1600" dirty="0" smtClean="0">
                <a:solidFill>
                  <a:schemeClr val="bg1"/>
                </a:solidFill>
              </a:rPr>
              <a:t>比例的</a:t>
            </a:r>
            <a:r>
              <a:rPr lang="en-US" altLang="zh-CN" sz="1600" dirty="0" smtClean="0">
                <a:solidFill>
                  <a:schemeClr val="bg1"/>
                </a:solidFill>
              </a:rPr>
              <a:t>PPT</a:t>
            </a:r>
            <a:r>
              <a:rPr lang="zh-CN" altLang="en-US" sz="1600" dirty="0" smtClean="0">
                <a:solidFill>
                  <a:schemeClr val="bg1"/>
                </a:solidFill>
              </a:rPr>
              <a:t>；</a:t>
            </a:r>
            <a:endParaRPr lang="en-US" altLang="zh-CN" sz="1600" dirty="0" smtClean="0">
              <a:solidFill>
                <a:schemeClr val="bg1"/>
              </a:solidFill>
            </a:endParaRPr>
          </a:p>
          <a:p>
            <a:pPr algn="just">
              <a:lnSpc>
                <a:spcPct val="120000"/>
              </a:lnSpc>
            </a:pPr>
            <a:r>
              <a:rPr lang="zh-CN" altLang="en-US" sz="1600" dirty="0" smtClean="0">
                <a:solidFill>
                  <a:schemeClr val="bg1"/>
                </a:solidFill>
              </a:rPr>
              <a:t>我是不会答应的</a:t>
            </a:r>
            <a:r>
              <a:rPr lang="en-US" altLang="zh-CN" sz="1600" dirty="0" smtClean="0">
                <a:solidFill>
                  <a:schemeClr val="bg1"/>
                </a:solidFill>
              </a:rPr>
              <a:t>……</a:t>
            </a:r>
          </a:p>
        </p:txBody>
      </p:sp>
      <p:sp>
        <p:nvSpPr>
          <p:cNvPr id="34" name="文本框 33"/>
          <p:cNvSpPr txBox="1"/>
          <p:nvPr/>
        </p:nvSpPr>
        <p:spPr>
          <a:xfrm>
            <a:off x="514065" y="3976083"/>
            <a:ext cx="5866151" cy="1569660"/>
          </a:xfrm>
          <a:prstGeom prst="rect">
            <a:avLst/>
          </a:prstGeom>
          <a:noFill/>
        </p:spPr>
        <p:txBody>
          <a:bodyPr wrap="square" rtlCol="0">
            <a:spAutoFit/>
          </a:bodyPr>
          <a:lstStyle/>
          <a:p>
            <a:pPr algn="just">
              <a:lnSpc>
                <a:spcPct val="120000"/>
              </a:lnSpc>
            </a:pPr>
            <a:r>
              <a:rPr lang="zh-CN" altLang="en-US" sz="1600" dirty="0" smtClean="0">
                <a:solidFill>
                  <a:schemeClr val="bg1"/>
                </a:solidFill>
              </a:rPr>
              <a:t>使用场合：</a:t>
            </a:r>
            <a:r>
              <a:rPr lang="zh-CN" altLang="en-US" sz="1600" dirty="0">
                <a:solidFill>
                  <a:schemeClr val="bg1"/>
                </a:solidFill>
              </a:rPr>
              <a:t>大型会议如演讲、产品发布、年会等；</a:t>
            </a:r>
            <a:endParaRPr lang="en-US" altLang="zh-CN" sz="1600" dirty="0">
              <a:solidFill>
                <a:schemeClr val="bg1"/>
              </a:solidFill>
            </a:endParaRPr>
          </a:p>
          <a:p>
            <a:pPr algn="just">
              <a:lnSpc>
                <a:spcPct val="120000"/>
              </a:lnSpc>
            </a:pPr>
            <a:r>
              <a:rPr lang="zh-CN" altLang="en-US" sz="1600" dirty="0" smtClean="0">
                <a:solidFill>
                  <a:schemeClr val="bg1"/>
                </a:solidFill>
              </a:rPr>
              <a:t>需要将尺寸大小设为：</a:t>
            </a:r>
            <a:r>
              <a:rPr lang="en-US" altLang="zh-CN" sz="1600" dirty="0" smtClean="0">
                <a:solidFill>
                  <a:schemeClr val="bg1"/>
                </a:solidFill>
              </a:rPr>
              <a:t> 44.45×19.05</a:t>
            </a:r>
            <a:r>
              <a:rPr lang="zh-CN" altLang="en-US" sz="1600" dirty="0" smtClean="0">
                <a:solidFill>
                  <a:schemeClr val="bg1"/>
                </a:solidFill>
              </a:rPr>
              <a:t>；</a:t>
            </a:r>
            <a:endParaRPr lang="en-US" altLang="zh-CN" sz="1600" dirty="0" smtClean="0">
              <a:solidFill>
                <a:schemeClr val="bg1"/>
              </a:solidFill>
            </a:endParaRPr>
          </a:p>
          <a:p>
            <a:pPr algn="just">
              <a:lnSpc>
                <a:spcPct val="120000"/>
              </a:lnSpc>
            </a:pPr>
            <a:r>
              <a:rPr lang="zh-CN" altLang="en-US" sz="1600" dirty="0" smtClean="0">
                <a:solidFill>
                  <a:schemeClr val="bg1"/>
                </a:solidFill>
              </a:rPr>
              <a:t>设置路径：设计→幻灯片大小；</a:t>
            </a:r>
            <a:endParaRPr lang="en-US" altLang="zh-CN" sz="1600" dirty="0" smtClean="0">
              <a:solidFill>
                <a:schemeClr val="bg1"/>
              </a:solidFill>
            </a:endParaRPr>
          </a:p>
          <a:p>
            <a:pPr algn="just">
              <a:lnSpc>
                <a:spcPct val="120000"/>
              </a:lnSpc>
            </a:pPr>
            <a:r>
              <a:rPr lang="zh-CN" altLang="en-US" sz="1600" dirty="0" smtClean="0">
                <a:solidFill>
                  <a:schemeClr val="bg1"/>
                </a:solidFill>
              </a:rPr>
              <a:t>代表作：</a:t>
            </a:r>
            <a:r>
              <a:rPr lang="en-US" altLang="zh-CN" sz="1600" dirty="0">
                <a:solidFill>
                  <a:schemeClr val="bg1"/>
                </a:solidFill>
              </a:rPr>
              <a:t>《60-</a:t>
            </a:r>
            <a:r>
              <a:rPr lang="zh-CN" altLang="en-US" sz="1600" dirty="0">
                <a:solidFill>
                  <a:schemeClr val="bg1"/>
                </a:solidFill>
              </a:rPr>
              <a:t>心理资本提升</a:t>
            </a:r>
            <a:r>
              <a:rPr lang="en-US" altLang="zh-CN" sz="1600" dirty="0" smtClean="0">
                <a:solidFill>
                  <a:schemeClr val="bg1"/>
                </a:solidFill>
              </a:rPr>
              <a:t>》</a:t>
            </a:r>
            <a:endParaRPr lang="en-US" altLang="zh-CN" sz="1600" dirty="0">
              <a:solidFill>
                <a:schemeClr val="bg1"/>
              </a:solidFill>
            </a:endParaRPr>
          </a:p>
          <a:p>
            <a:pPr algn="just">
              <a:lnSpc>
                <a:spcPct val="120000"/>
              </a:lnSpc>
            </a:pPr>
            <a:r>
              <a:rPr lang="zh-CN" altLang="en-US" sz="1600" dirty="0" smtClean="0">
                <a:solidFill>
                  <a:schemeClr val="bg1"/>
                </a:solidFill>
              </a:rPr>
              <a:t>代表作：</a:t>
            </a:r>
            <a:r>
              <a:rPr lang="en-US" altLang="zh-CN" sz="1600" dirty="0">
                <a:solidFill>
                  <a:schemeClr val="bg1"/>
                </a:solidFill>
              </a:rPr>
              <a:t>《S012-</a:t>
            </a:r>
            <a:r>
              <a:rPr lang="zh-CN" altLang="en-US" sz="1600" dirty="0">
                <a:solidFill>
                  <a:schemeClr val="bg1"/>
                </a:solidFill>
              </a:rPr>
              <a:t>动态超宽年会</a:t>
            </a:r>
            <a:r>
              <a:rPr lang="en-US" altLang="zh-CN" sz="1600" dirty="0">
                <a:solidFill>
                  <a:schemeClr val="bg1"/>
                </a:solidFill>
              </a:rPr>
              <a:t>PPT》</a:t>
            </a:r>
          </a:p>
        </p:txBody>
      </p:sp>
    </p:spTree>
    <p:extLst>
      <p:ext uri="{BB962C8B-B14F-4D97-AF65-F5344CB8AC3E}">
        <p14:creationId xmlns:p14="http://schemas.microsoft.com/office/powerpoint/2010/main" val="559035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Oval 22"/>
          <p:cNvSpPr>
            <a:spLocks noChangeArrowheads="1"/>
          </p:cNvSpPr>
          <p:nvPr/>
        </p:nvSpPr>
        <p:spPr bwMode="auto">
          <a:xfrm>
            <a:off x="574172" y="5895803"/>
            <a:ext cx="2624476" cy="408145"/>
          </a:xfrm>
          <a:prstGeom prst="ellipse">
            <a:avLst/>
          </a:prstGeom>
          <a:solidFill>
            <a:srgbClr val="000000">
              <a:alpha val="14902"/>
            </a:srgb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 name="矩形 32"/>
          <p:cNvSpPr/>
          <p:nvPr/>
        </p:nvSpPr>
        <p:spPr>
          <a:xfrm>
            <a:off x="2658489" y="1134003"/>
            <a:ext cx="2701302" cy="1790834"/>
          </a:xfrm>
          <a:custGeom>
            <a:avLst/>
            <a:gdLst>
              <a:gd name="connsiteX0" fmla="*/ 0 w 2504355"/>
              <a:gd name="connsiteY0" fmla="*/ 0 h 1481345"/>
              <a:gd name="connsiteX1" fmla="*/ 2504355 w 2504355"/>
              <a:gd name="connsiteY1" fmla="*/ 0 h 1481345"/>
              <a:gd name="connsiteX2" fmla="*/ 2504355 w 2504355"/>
              <a:gd name="connsiteY2" fmla="*/ 1481345 h 1481345"/>
              <a:gd name="connsiteX3" fmla="*/ 0 w 2504355"/>
              <a:gd name="connsiteY3" fmla="*/ 1481345 h 1481345"/>
              <a:gd name="connsiteX4" fmla="*/ 0 w 2504355"/>
              <a:gd name="connsiteY4" fmla="*/ 0 h 1481345"/>
              <a:gd name="connsiteX0" fmla="*/ 0 w 2701302"/>
              <a:gd name="connsiteY0" fmla="*/ 84406 h 1565751"/>
              <a:gd name="connsiteX1" fmla="*/ 2701302 w 2701302"/>
              <a:gd name="connsiteY1" fmla="*/ 0 h 1565751"/>
              <a:gd name="connsiteX2" fmla="*/ 2504355 w 2701302"/>
              <a:gd name="connsiteY2" fmla="*/ 1565751 h 1565751"/>
              <a:gd name="connsiteX3" fmla="*/ 0 w 2701302"/>
              <a:gd name="connsiteY3" fmla="*/ 1565751 h 1565751"/>
              <a:gd name="connsiteX4" fmla="*/ 0 w 2701302"/>
              <a:gd name="connsiteY4" fmla="*/ 84406 h 1565751"/>
              <a:gd name="connsiteX0" fmla="*/ 0 w 2701302"/>
              <a:gd name="connsiteY0" fmla="*/ 84406 h 1790834"/>
              <a:gd name="connsiteX1" fmla="*/ 2701302 w 2701302"/>
              <a:gd name="connsiteY1" fmla="*/ 0 h 1790834"/>
              <a:gd name="connsiteX2" fmla="*/ 2504355 w 2701302"/>
              <a:gd name="connsiteY2" fmla="*/ 1790834 h 1790834"/>
              <a:gd name="connsiteX3" fmla="*/ 0 w 2701302"/>
              <a:gd name="connsiteY3" fmla="*/ 1565751 h 1790834"/>
              <a:gd name="connsiteX4" fmla="*/ 0 w 2701302"/>
              <a:gd name="connsiteY4" fmla="*/ 84406 h 1790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1302" h="1790834">
                <a:moveTo>
                  <a:pt x="0" y="84406"/>
                </a:moveTo>
                <a:lnTo>
                  <a:pt x="2701302" y="0"/>
                </a:lnTo>
                <a:lnTo>
                  <a:pt x="2504355" y="1790834"/>
                </a:lnTo>
                <a:lnTo>
                  <a:pt x="0" y="1565751"/>
                </a:lnTo>
                <a:lnTo>
                  <a:pt x="0" y="84406"/>
                </a:lnTo>
                <a:close/>
              </a:path>
            </a:pathLst>
          </a:cu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1"/>
            <a:ext cx="12192000" cy="857250"/>
          </a:xfrm>
          <a:prstGeom prst="rect">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flipV="1">
            <a:off x="5772150" y="702470"/>
            <a:ext cx="598488" cy="515938"/>
          </a:xfrm>
          <a:prstGeom prst="triangle">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695346" y="197793"/>
            <a:ext cx="4801314" cy="461665"/>
          </a:xfrm>
          <a:prstGeom prst="rect">
            <a:avLst/>
          </a:prstGeom>
        </p:spPr>
        <p:txBody>
          <a:bodyPr wrap="none">
            <a:spAutoFit/>
          </a:bodyPr>
          <a:lstStyle/>
          <a:p>
            <a:pPr algn="ctr"/>
            <a:r>
              <a:rPr lang="zh-CN" altLang="en-US" sz="2400" dirty="0" smtClean="0">
                <a:solidFill>
                  <a:schemeClr val="bg1"/>
                </a:solidFill>
              </a:rPr>
              <a:t>懵逼了，遇到这种情况该怎么办？</a:t>
            </a:r>
            <a:endParaRPr lang="zh-CN" altLang="en-US" sz="2400" dirty="0">
              <a:solidFill>
                <a:schemeClr val="bg1"/>
              </a:solidFill>
            </a:endParaRPr>
          </a:p>
        </p:txBody>
      </p:sp>
      <p:pic>
        <p:nvPicPr>
          <p:cNvPr id="5" name="图片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91096" y="3953171"/>
            <a:ext cx="4597025" cy="2585827"/>
          </a:xfrm>
          <a:prstGeom prst="rect">
            <a:avLst/>
          </a:prstGeom>
          <a:ln w="19050">
            <a:solidFill>
              <a:srgbClr val="5FC9E1"/>
            </a:solidFill>
          </a:ln>
        </p:spPr>
      </p:pic>
      <p:pic>
        <p:nvPicPr>
          <p:cNvPr id="6" name="图片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91096" y="1174777"/>
            <a:ext cx="4597025" cy="2585827"/>
          </a:xfrm>
          <a:prstGeom prst="rect">
            <a:avLst/>
          </a:prstGeom>
          <a:ln w="19050">
            <a:solidFill>
              <a:srgbClr val="5FC9E1"/>
            </a:solidFill>
          </a:ln>
        </p:spPr>
      </p:pic>
      <p:sp>
        <p:nvSpPr>
          <p:cNvPr id="8" name="Freeform 406"/>
          <p:cNvSpPr>
            <a:spLocks/>
          </p:cNvSpPr>
          <p:nvPr/>
        </p:nvSpPr>
        <p:spPr bwMode="auto">
          <a:xfrm>
            <a:off x="1114332" y="5624749"/>
            <a:ext cx="707738" cy="445431"/>
          </a:xfrm>
          <a:custGeom>
            <a:avLst/>
            <a:gdLst>
              <a:gd name="T0" fmla="*/ 89 w 173"/>
              <a:gd name="T1" fmla="*/ 82 h 109"/>
              <a:gd name="T2" fmla="*/ 126 w 173"/>
              <a:gd name="T3" fmla="*/ 97 h 109"/>
              <a:gd name="T4" fmla="*/ 172 w 173"/>
              <a:gd name="T5" fmla="*/ 46 h 109"/>
              <a:gd name="T6" fmla="*/ 170 w 173"/>
              <a:gd name="T7" fmla="*/ 19 h 109"/>
              <a:gd name="T8" fmla="*/ 165 w 173"/>
              <a:gd name="T9" fmla="*/ 0 h 109"/>
              <a:gd name="T10" fmla="*/ 0 w 173"/>
              <a:gd name="T11" fmla="*/ 109 h 109"/>
              <a:gd name="T12" fmla="*/ 89 w 173"/>
              <a:gd name="T13" fmla="*/ 82 h 109"/>
            </a:gdLst>
            <a:ahLst/>
            <a:cxnLst>
              <a:cxn ang="0">
                <a:pos x="T0" y="T1"/>
              </a:cxn>
              <a:cxn ang="0">
                <a:pos x="T2" y="T3"/>
              </a:cxn>
              <a:cxn ang="0">
                <a:pos x="T4" y="T5"/>
              </a:cxn>
              <a:cxn ang="0">
                <a:pos x="T6" y="T7"/>
              </a:cxn>
              <a:cxn ang="0">
                <a:pos x="T8" y="T9"/>
              </a:cxn>
              <a:cxn ang="0">
                <a:pos x="T10" y="T11"/>
              </a:cxn>
              <a:cxn ang="0">
                <a:pos x="T12" y="T13"/>
              </a:cxn>
            </a:cxnLst>
            <a:rect l="0" t="0" r="r" b="b"/>
            <a:pathLst>
              <a:path w="173" h="109">
                <a:moveTo>
                  <a:pt x="89" y="82"/>
                </a:moveTo>
                <a:cubicBezTo>
                  <a:pt x="99" y="92"/>
                  <a:pt x="112" y="97"/>
                  <a:pt x="126" y="97"/>
                </a:cubicBezTo>
                <a:cubicBezTo>
                  <a:pt x="153" y="95"/>
                  <a:pt x="173" y="73"/>
                  <a:pt x="172" y="46"/>
                </a:cubicBezTo>
                <a:cubicBezTo>
                  <a:pt x="170" y="19"/>
                  <a:pt x="170" y="19"/>
                  <a:pt x="170" y="19"/>
                </a:cubicBezTo>
                <a:cubicBezTo>
                  <a:pt x="170" y="12"/>
                  <a:pt x="168" y="6"/>
                  <a:pt x="165" y="0"/>
                </a:cubicBezTo>
                <a:cubicBezTo>
                  <a:pt x="0" y="109"/>
                  <a:pt x="0" y="109"/>
                  <a:pt x="0" y="109"/>
                </a:cubicBezTo>
                <a:lnTo>
                  <a:pt x="89" y="82"/>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407"/>
          <p:cNvSpPr>
            <a:spLocks/>
          </p:cNvSpPr>
          <p:nvPr/>
        </p:nvSpPr>
        <p:spPr bwMode="auto">
          <a:xfrm>
            <a:off x="1950750" y="5624749"/>
            <a:ext cx="707738" cy="445431"/>
          </a:xfrm>
          <a:custGeom>
            <a:avLst/>
            <a:gdLst>
              <a:gd name="T0" fmla="*/ 2 w 173"/>
              <a:gd name="T1" fmla="*/ 19 h 109"/>
              <a:gd name="T2" fmla="*/ 1 w 173"/>
              <a:gd name="T3" fmla="*/ 46 h 109"/>
              <a:gd name="T4" fmla="*/ 46 w 173"/>
              <a:gd name="T5" fmla="*/ 97 h 109"/>
              <a:gd name="T6" fmla="*/ 83 w 173"/>
              <a:gd name="T7" fmla="*/ 82 h 109"/>
              <a:gd name="T8" fmla="*/ 173 w 173"/>
              <a:gd name="T9" fmla="*/ 109 h 109"/>
              <a:gd name="T10" fmla="*/ 8 w 173"/>
              <a:gd name="T11" fmla="*/ 0 h 109"/>
              <a:gd name="T12" fmla="*/ 2 w 173"/>
              <a:gd name="T13" fmla="*/ 19 h 109"/>
            </a:gdLst>
            <a:ahLst/>
            <a:cxnLst>
              <a:cxn ang="0">
                <a:pos x="T0" y="T1"/>
              </a:cxn>
              <a:cxn ang="0">
                <a:pos x="T2" y="T3"/>
              </a:cxn>
              <a:cxn ang="0">
                <a:pos x="T4" y="T5"/>
              </a:cxn>
              <a:cxn ang="0">
                <a:pos x="T6" y="T7"/>
              </a:cxn>
              <a:cxn ang="0">
                <a:pos x="T8" y="T9"/>
              </a:cxn>
              <a:cxn ang="0">
                <a:pos x="T10" y="T11"/>
              </a:cxn>
              <a:cxn ang="0">
                <a:pos x="T12" y="T13"/>
              </a:cxn>
            </a:cxnLst>
            <a:rect l="0" t="0" r="r" b="b"/>
            <a:pathLst>
              <a:path w="173" h="109">
                <a:moveTo>
                  <a:pt x="2" y="19"/>
                </a:moveTo>
                <a:cubicBezTo>
                  <a:pt x="1" y="46"/>
                  <a:pt x="1" y="46"/>
                  <a:pt x="1" y="46"/>
                </a:cubicBezTo>
                <a:cubicBezTo>
                  <a:pt x="0" y="73"/>
                  <a:pt x="20" y="95"/>
                  <a:pt x="46" y="97"/>
                </a:cubicBezTo>
                <a:cubicBezTo>
                  <a:pt x="61" y="97"/>
                  <a:pt x="74" y="92"/>
                  <a:pt x="83" y="82"/>
                </a:cubicBezTo>
                <a:cubicBezTo>
                  <a:pt x="173" y="109"/>
                  <a:pt x="173" y="109"/>
                  <a:pt x="173" y="109"/>
                </a:cubicBezTo>
                <a:cubicBezTo>
                  <a:pt x="8" y="0"/>
                  <a:pt x="8" y="0"/>
                  <a:pt x="8" y="0"/>
                </a:cubicBezTo>
                <a:cubicBezTo>
                  <a:pt x="5" y="6"/>
                  <a:pt x="3" y="12"/>
                  <a:pt x="2" y="19"/>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408"/>
          <p:cNvSpPr>
            <a:spLocks/>
          </p:cNvSpPr>
          <p:nvPr/>
        </p:nvSpPr>
        <p:spPr bwMode="auto">
          <a:xfrm>
            <a:off x="683747" y="2699753"/>
            <a:ext cx="2405326" cy="3429817"/>
          </a:xfrm>
          <a:custGeom>
            <a:avLst/>
            <a:gdLst>
              <a:gd name="T0" fmla="*/ 509 w 590"/>
              <a:gd name="T1" fmla="*/ 832 h 840"/>
              <a:gd name="T2" fmla="*/ 536 w 590"/>
              <a:gd name="T3" fmla="*/ 840 h 840"/>
              <a:gd name="T4" fmla="*/ 576 w 590"/>
              <a:gd name="T5" fmla="*/ 819 h 840"/>
              <a:gd name="T6" fmla="*/ 562 w 590"/>
              <a:gd name="T7" fmla="*/ 752 h 840"/>
              <a:gd name="T8" fmla="*/ 403 w 590"/>
              <a:gd name="T9" fmla="*/ 647 h 840"/>
              <a:gd name="T10" fmla="*/ 403 w 590"/>
              <a:gd name="T11" fmla="*/ 632 h 840"/>
              <a:gd name="T12" fmla="*/ 403 w 590"/>
              <a:gd name="T13" fmla="*/ 403 h 840"/>
              <a:gd name="T14" fmla="*/ 456 w 590"/>
              <a:gd name="T15" fmla="*/ 332 h 840"/>
              <a:gd name="T16" fmla="*/ 435 w 590"/>
              <a:gd name="T17" fmla="*/ 27 h 840"/>
              <a:gd name="T18" fmla="*/ 395 w 590"/>
              <a:gd name="T19" fmla="*/ 5 h 840"/>
              <a:gd name="T20" fmla="*/ 374 w 590"/>
              <a:gd name="T21" fmla="*/ 45 h 840"/>
              <a:gd name="T22" fmla="*/ 369 w 590"/>
              <a:gd name="T23" fmla="*/ 348 h 840"/>
              <a:gd name="T24" fmla="*/ 221 w 590"/>
              <a:gd name="T25" fmla="*/ 348 h 840"/>
              <a:gd name="T26" fmla="*/ 216 w 590"/>
              <a:gd name="T27" fmla="*/ 45 h 840"/>
              <a:gd name="T28" fmla="*/ 195 w 590"/>
              <a:gd name="T29" fmla="*/ 5 h 840"/>
              <a:gd name="T30" fmla="*/ 155 w 590"/>
              <a:gd name="T31" fmla="*/ 26 h 840"/>
              <a:gd name="T32" fmla="*/ 134 w 590"/>
              <a:gd name="T33" fmla="*/ 332 h 840"/>
              <a:gd name="T34" fmla="*/ 187 w 590"/>
              <a:gd name="T35" fmla="*/ 403 h 840"/>
              <a:gd name="T36" fmla="*/ 187 w 590"/>
              <a:gd name="T37" fmla="*/ 632 h 840"/>
              <a:gd name="T38" fmla="*/ 187 w 590"/>
              <a:gd name="T39" fmla="*/ 647 h 840"/>
              <a:gd name="T40" fmla="*/ 28 w 590"/>
              <a:gd name="T41" fmla="*/ 752 h 840"/>
              <a:gd name="T42" fmla="*/ 14 w 590"/>
              <a:gd name="T43" fmla="*/ 819 h 840"/>
              <a:gd name="T44" fmla="*/ 54 w 590"/>
              <a:gd name="T45" fmla="*/ 840 h 840"/>
              <a:gd name="T46" fmla="*/ 81 w 590"/>
              <a:gd name="T47" fmla="*/ 832 h 840"/>
              <a:gd name="T48" fmla="*/ 266 w 590"/>
              <a:gd name="T49" fmla="*/ 709 h 840"/>
              <a:gd name="T50" fmla="*/ 282 w 590"/>
              <a:gd name="T51" fmla="*/ 699 h 840"/>
              <a:gd name="T52" fmla="*/ 295 w 590"/>
              <a:gd name="T53" fmla="*/ 686 h 840"/>
              <a:gd name="T54" fmla="*/ 308 w 590"/>
              <a:gd name="T55" fmla="*/ 699 h 840"/>
              <a:gd name="T56" fmla="*/ 323 w 590"/>
              <a:gd name="T57" fmla="*/ 709 h 840"/>
              <a:gd name="T58" fmla="*/ 509 w 590"/>
              <a:gd name="T59" fmla="*/ 832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90" h="840">
                <a:moveTo>
                  <a:pt x="509" y="832"/>
                </a:moveTo>
                <a:cubicBezTo>
                  <a:pt x="517" y="837"/>
                  <a:pt x="527" y="840"/>
                  <a:pt x="536" y="840"/>
                </a:cubicBezTo>
                <a:cubicBezTo>
                  <a:pt x="551" y="840"/>
                  <a:pt x="566" y="832"/>
                  <a:pt x="576" y="819"/>
                </a:cubicBezTo>
                <a:cubicBezTo>
                  <a:pt x="590" y="796"/>
                  <a:pt x="584" y="767"/>
                  <a:pt x="562" y="752"/>
                </a:cubicBezTo>
                <a:cubicBezTo>
                  <a:pt x="403" y="647"/>
                  <a:pt x="403" y="647"/>
                  <a:pt x="403" y="647"/>
                </a:cubicBezTo>
                <a:cubicBezTo>
                  <a:pt x="403" y="632"/>
                  <a:pt x="403" y="632"/>
                  <a:pt x="403" y="632"/>
                </a:cubicBezTo>
                <a:cubicBezTo>
                  <a:pt x="403" y="403"/>
                  <a:pt x="403" y="403"/>
                  <a:pt x="403" y="403"/>
                </a:cubicBezTo>
                <a:cubicBezTo>
                  <a:pt x="419" y="394"/>
                  <a:pt x="440" y="373"/>
                  <a:pt x="456" y="332"/>
                </a:cubicBezTo>
                <a:cubicBezTo>
                  <a:pt x="482" y="260"/>
                  <a:pt x="476" y="157"/>
                  <a:pt x="435" y="27"/>
                </a:cubicBezTo>
                <a:cubicBezTo>
                  <a:pt x="430" y="10"/>
                  <a:pt x="412" y="0"/>
                  <a:pt x="395" y="5"/>
                </a:cubicBezTo>
                <a:cubicBezTo>
                  <a:pt x="378" y="11"/>
                  <a:pt x="369" y="28"/>
                  <a:pt x="374" y="45"/>
                </a:cubicBezTo>
                <a:cubicBezTo>
                  <a:pt x="444" y="271"/>
                  <a:pt x="386" y="336"/>
                  <a:pt x="369" y="348"/>
                </a:cubicBezTo>
                <a:cubicBezTo>
                  <a:pt x="221" y="348"/>
                  <a:pt x="221" y="348"/>
                  <a:pt x="221" y="348"/>
                </a:cubicBezTo>
                <a:cubicBezTo>
                  <a:pt x="204" y="336"/>
                  <a:pt x="146" y="271"/>
                  <a:pt x="216" y="45"/>
                </a:cubicBezTo>
                <a:cubicBezTo>
                  <a:pt x="221" y="28"/>
                  <a:pt x="212" y="10"/>
                  <a:pt x="195" y="5"/>
                </a:cubicBezTo>
                <a:cubicBezTo>
                  <a:pt x="178" y="0"/>
                  <a:pt x="160" y="10"/>
                  <a:pt x="155" y="26"/>
                </a:cubicBezTo>
                <a:cubicBezTo>
                  <a:pt x="114" y="157"/>
                  <a:pt x="108" y="260"/>
                  <a:pt x="134" y="332"/>
                </a:cubicBezTo>
                <a:cubicBezTo>
                  <a:pt x="150" y="372"/>
                  <a:pt x="171" y="394"/>
                  <a:pt x="187" y="403"/>
                </a:cubicBezTo>
                <a:cubicBezTo>
                  <a:pt x="187" y="632"/>
                  <a:pt x="187" y="632"/>
                  <a:pt x="187" y="632"/>
                </a:cubicBezTo>
                <a:cubicBezTo>
                  <a:pt x="187" y="647"/>
                  <a:pt x="187" y="647"/>
                  <a:pt x="187" y="647"/>
                </a:cubicBezTo>
                <a:cubicBezTo>
                  <a:pt x="28" y="752"/>
                  <a:pt x="28" y="752"/>
                  <a:pt x="28" y="752"/>
                </a:cubicBezTo>
                <a:cubicBezTo>
                  <a:pt x="6" y="767"/>
                  <a:pt x="0" y="796"/>
                  <a:pt x="14" y="819"/>
                </a:cubicBezTo>
                <a:cubicBezTo>
                  <a:pt x="24" y="832"/>
                  <a:pt x="39" y="840"/>
                  <a:pt x="54" y="840"/>
                </a:cubicBezTo>
                <a:cubicBezTo>
                  <a:pt x="63" y="840"/>
                  <a:pt x="73" y="837"/>
                  <a:pt x="81" y="832"/>
                </a:cubicBezTo>
                <a:cubicBezTo>
                  <a:pt x="266" y="709"/>
                  <a:pt x="266" y="709"/>
                  <a:pt x="266" y="709"/>
                </a:cubicBezTo>
                <a:cubicBezTo>
                  <a:pt x="282" y="699"/>
                  <a:pt x="282" y="699"/>
                  <a:pt x="282" y="699"/>
                </a:cubicBezTo>
                <a:cubicBezTo>
                  <a:pt x="287" y="695"/>
                  <a:pt x="292" y="691"/>
                  <a:pt x="295" y="686"/>
                </a:cubicBezTo>
                <a:cubicBezTo>
                  <a:pt x="298" y="691"/>
                  <a:pt x="303" y="695"/>
                  <a:pt x="308" y="699"/>
                </a:cubicBezTo>
                <a:cubicBezTo>
                  <a:pt x="323" y="709"/>
                  <a:pt x="323" y="709"/>
                  <a:pt x="323" y="709"/>
                </a:cubicBezTo>
                <a:lnTo>
                  <a:pt x="509" y="832"/>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409"/>
          <p:cNvSpPr>
            <a:spLocks noEditPoints="1"/>
          </p:cNvSpPr>
          <p:nvPr/>
        </p:nvSpPr>
        <p:spPr bwMode="auto">
          <a:xfrm>
            <a:off x="1520168" y="3298611"/>
            <a:ext cx="732486" cy="732486"/>
          </a:xfrm>
          <a:custGeom>
            <a:avLst/>
            <a:gdLst>
              <a:gd name="T0" fmla="*/ 90 w 180"/>
              <a:gd name="T1" fmla="*/ 180 h 180"/>
              <a:gd name="T2" fmla="*/ 180 w 180"/>
              <a:gd name="T3" fmla="*/ 90 h 180"/>
              <a:gd name="T4" fmla="*/ 90 w 180"/>
              <a:gd name="T5" fmla="*/ 0 h 180"/>
              <a:gd name="T6" fmla="*/ 0 w 180"/>
              <a:gd name="T7" fmla="*/ 90 h 180"/>
              <a:gd name="T8" fmla="*/ 90 w 180"/>
              <a:gd name="T9" fmla="*/ 180 h 180"/>
              <a:gd name="T10" fmla="*/ 94 w 180"/>
              <a:gd name="T11" fmla="*/ 106 h 180"/>
              <a:gd name="T12" fmla="*/ 145 w 180"/>
              <a:gd name="T13" fmla="*/ 134 h 180"/>
              <a:gd name="T14" fmla="*/ 94 w 180"/>
              <a:gd name="T15" fmla="*/ 135 h 180"/>
              <a:gd name="T16" fmla="*/ 44 w 180"/>
              <a:gd name="T17" fmla="*/ 136 h 180"/>
              <a:gd name="T18" fmla="*/ 94 w 180"/>
              <a:gd name="T19" fmla="*/ 10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180"/>
                </a:moveTo>
                <a:cubicBezTo>
                  <a:pt x="140" y="180"/>
                  <a:pt x="180" y="140"/>
                  <a:pt x="180" y="90"/>
                </a:cubicBezTo>
                <a:cubicBezTo>
                  <a:pt x="180" y="41"/>
                  <a:pt x="140" y="0"/>
                  <a:pt x="90" y="0"/>
                </a:cubicBezTo>
                <a:cubicBezTo>
                  <a:pt x="40" y="0"/>
                  <a:pt x="0" y="41"/>
                  <a:pt x="0" y="90"/>
                </a:cubicBezTo>
                <a:cubicBezTo>
                  <a:pt x="0" y="140"/>
                  <a:pt x="40" y="180"/>
                  <a:pt x="90" y="180"/>
                </a:cubicBezTo>
                <a:close/>
                <a:moveTo>
                  <a:pt x="94" y="106"/>
                </a:moveTo>
                <a:cubicBezTo>
                  <a:pt x="122" y="105"/>
                  <a:pt x="145" y="118"/>
                  <a:pt x="145" y="134"/>
                </a:cubicBezTo>
                <a:cubicBezTo>
                  <a:pt x="145" y="151"/>
                  <a:pt x="122" y="135"/>
                  <a:pt x="94" y="135"/>
                </a:cubicBezTo>
                <a:cubicBezTo>
                  <a:pt x="66" y="135"/>
                  <a:pt x="44" y="152"/>
                  <a:pt x="44" y="136"/>
                </a:cubicBezTo>
                <a:cubicBezTo>
                  <a:pt x="43" y="120"/>
                  <a:pt x="66" y="106"/>
                  <a:pt x="94" y="106"/>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410"/>
          <p:cNvSpPr>
            <a:spLocks noEditPoints="1"/>
          </p:cNvSpPr>
          <p:nvPr/>
        </p:nvSpPr>
        <p:spPr bwMode="auto">
          <a:xfrm>
            <a:off x="2564454" y="1046711"/>
            <a:ext cx="2929944" cy="2276645"/>
          </a:xfrm>
          <a:custGeom>
            <a:avLst/>
            <a:gdLst>
              <a:gd name="T0" fmla="*/ 1 w 592"/>
              <a:gd name="T1" fmla="*/ 337 h 460"/>
              <a:gd name="T2" fmla="*/ 108 w 592"/>
              <a:gd name="T3" fmla="*/ 348 h 460"/>
              <a:gd name="T4" fmla="*/ 53 w 592"/>
              <a:gd name="T5" fmla="*/ 460 h 460"/>
              <a:gd name="T6" fmla="*/ 164 w 592"/>
              <a:gd name="T7" fmla="*/ 355 h 460"/>
              <a:gd name="T8" fmla="*/ 541 w 592"/>
              <a:gd name="T9" fmla="*/ 397 h 460"/>
              <a:gd name="T10" fmla="*/ 592 w 592"/>
              <a:gd name="T11" fmla="*/ 0 h 460"/>
              <a:gd name="T12" fmla="*/ 0 w 592"/>
              <a:gd name="T13" fmla="*/ 28 h 460"/>
              <a:gd name="T14" fmla="*/ 1 w 592"/>
              <a:gd name="T15" fmla="*/ 337 h 460"/>
              <a:gd name="T16" fmla="*/ 23 w 592"/>
              <a:gd name="T17" fmla="*/ 56 h 460"/>
              <a:gd name="T18" fmla="*/ 552 w 592"/>
              <a:gd name="T19" fmla="*/ 26 h 460"/>
              <a:gd name="T20" fmla="*/ 511 w 592"/>
              <a:gd name="T21" fmla="*/ 362 h 460"/>
              <a:gd name="T22" fmla="*/ 20 w 592"/>
              <a:gd name="T23" fmla="*/ 307 h 460"/>
              <a:gd name="T24" fmla="*/ 23 w 592"/>
              <a:gd name="T25" fmla="*/ 56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2" h="460">
                <a:moveTo>
                  <a:pt x="1" y="337"/>
                </a:moveTo>
                <a:lnTo>
                  <a:pt x="108" y="348"/>
                </a:lnTo>
                <a:lnTo>
                  <a:pt x="53" y="460"/>
                </a:lnTo>
                <a:lnTo>
                  <a:pt x="164" y="355"/>
                </a:lnTo>
                <a:lnTo>
                  <a:pt x="541" y="397"/>
                </a:lnTo>
                <a:lnTo>
                  <a:pt x="592" y="0"/>
                </a:lnTo>
                <a:lnTo>
                  <a:pt x="0" y="28"/>
                </a:lnTo>
                <a:lnTo>
                  <a:pt x="1" y="337"/>
                </a:lnTo>
                <a:close/>
                <a:moveTo>
                  <a:pt x="23" y="56"/>
                </a:moveTo>
                <a:lnTo>
                  <a:pt x="552" y="26"/>
                </a:lnTo>
                <a:lnTo>
                  <a:pt x="511" y="362"/>
                </a:lnTo>
                <a:lnTo>
                  <a:pt x="20" y="307"/>
                </a:lnTo>
                <a:lnTo>
                  <a:pt x="23" y="56"/>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文本框 34"/>
          <p:cNvSpPr txBox="1"/>
          <p:nvPr/>
        </p:nvSpPr>
        <p:spPr>
          <a:xfrm>
            <a:off x="2744145" y="1544104"/>
            <a:ext cx="2265735" cy="757130"/>
          </a:xfrm>
          <a:prstGeom prst="rect">
            <a:avLst/>
          </a:prstGeom>
          <a:noFill/>
        </p:spPr>
        <p:txBody>
          <a:bodyPr wrap="square" rtlCol="0">
            <a:spAutoFit/>
          </a:bodyPr>
          <a:lstStyle/>
          <a:p>
            <a:pPr>
              <a:lnSpc>
                <a:spcPct val="120000"/>
              </a:lnSpc>
            </a:pPr>
            <a:r>
              <a:rPr lang="zh-CN" altLang="en-US" dirty="0" smtClean="0">
                <a:solidFill>
                  <a:schemeClr val="bg1"/>
                </a:solidFill>
              </a:rPr>
              <a:t>为什么不同模板内容复制后，会变成这样？</a:t>
            </a:r>
            <a:endParaRPr lang="zh-CN" altLang="en-US" dirty="0">
              <a:solidFill>
                <a:schemeClr val="bg1"/>
              </a:solidFill>
            </a:endParaRPr>
          </a:p>
        </p:txBody>
      </p:sp>
    </p:spTree>
    <p:extLst>
      <p:ext uri="{BB962C8B-B14F-4D97-AF65-F5344CB8AC3E}">
        <p14:creationId xmlns:p14="http://schemas.microsoft.com/office/powerpoint/2010/main" val="3029201725"/>
      </p:ext>
    </p:extLst>
  </p:cSld>
  <p:clrMapOvr>
    <a:masterClrMapping/>
  </p:clrMapOvr>
  <mc:AlternateContent xmlns:mc="http://schemas.openxmlformats.org/markup-compatibility/2006" xmlns:p14="http://schemas.microsoft.com/office/powerpoint/2010/main">
    <mc:Choice Requires="p14">
      <p:transition spd="med">
        <p14:flip dir="r"/>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80527" y="31769"/>
            <a:ext cx="10636556" cy="396134"/>
          </a:xfrm>
          <a:prstGeom prst="rect">
            <a:avLst/>
          </a:prstGeom>
          <a:noFill/>
        </p:spPr>
        <p:txBody>
          <a:bodyPr wrap="square" rtlCol="0">
            <a:spAutoFit/>
          </a:bodyPr>
          <a:lstStyle/>
          <a:p>
            <a:pPr>
              <a:lnSpc>
                <a:spcPct val="120000"/>
              </a:lnSpc>
            </a:pPr>
            <a:r>
              <a:rPr lang="zh-CN" altLang="en-US" dirty="0">
                <a:solidFill>
                  <a:schemeClr val="bg1"/>
                </a:solidFill>
              </a:rPr>
              <a:t>制作</a:t>
            </a:r>
            <a:r>
              <a:rPr lang="en-US" altLang="zh-CN" dirty="0">
                <a:solidFill>
                  <a:schemeClr val="bg1"/>
                </a:solidFill>
              </a:rPr>
              <a:t>PPT</a:t>
            </a:r>
            <a:r>
              <a:rPr lang="zh-CN" altLang="en-US" dirty="0">
                <a:solidFill>
                  <a:schemeClr val="bg1"/>
                </a:solidFill>
              </a:rPr>
              <a:t>还需哪些辅助软件或插件？</a:t>
            </a:r>
          </a:p>
        </p:txBody>
      </p:sp>
      <p:grpSp>
        <p:nvGrpSpPr>
          <p:cNvPr id="9" name="Group 5"/>
          <p:cNvGrpSpPr>
            <a:grpSpLocks noChangeAspect="1"/>
          </p:cNvGrpSpPr>
          <p:nvPr/>
        </p:nvGrpSpPr>
        <p:grpSpPr bwMode="auto">
          <a:xfrm>
            <a:off x="6159640" y="2293959"/>
            <a:ext cx="2850807" cy="975308"/>
            <a:chOff x="531" y="1363"/>
            <a:chExt cx="4668" cy="1597"/>
          </a:xfrm>
        </p:grpSpPr>
        <p:sp>
          <p:nvSpPr>
            <p:cNvPr id="10" name="Freeform 6"/>
            <p:cNvSpPr>
              <a:spLocks noEditPoints="1"/>
            </p:cNvSpPr>
            <p:nvPr/>
          </p:nvSpPr>
          <p:spPr bwMode="auto">
            <a:xfrm>
              <a:off x="1627" y="1722"/>
              <a:ext cx="836" cy="614"/>
            </a:xfrm>
            <a:custGeom>
              <a:avLst/>
              <a:gdLst>
                <a:gd name="T0" fmla="*/ 280 w 354"/>
                <a:gd name="T1" fmla="*/ 0 h 260"/>
                <a:gd name="T2" fmla="*/ 174 w 354"/>
                <a:gd name="T3" fmla="*/ 0 h 260"/>
                <a:gd name="T4" fmla="*/ 120 w 354"/>
                <a:gd name="T5" fmla="*/ 0 h 260"/>
                <a:gd name="T6" fmla="*/ 24 w 354"/>
                <a:gd name="T7" fmla="*/ 83 h 260"/>
                <a:gd name="T8" fmla="*/ 2 w 354"/>
                <a:gd name="T9" fmla="*/ 176 h 260"/>
                <a:gd name="T10" fmla="*/ 0 w 354"/>
                <a:gd name="T11" fmla="*/ 194 h 260"/>
                <a:gd name="T12" fmla="*/ 0 w 354"/>
                <a:gd name="T13" fmla="*/ 202 h 260"/>
                <a:gd name="T14" fmla="*/ 60 w 354"/>
                <a:gd name="T15" fmla="*/ 260 h 260"/>
                <a:gd name="T16" fmla="*/ 174 w 354"/>
                <a:gd name="T17" fmla="*/ 260 h 260"/>
                <a:gd name="T18" fmla="*/ 237 w 354"/>
                <a:gd name="T19" fmla="*/ 260 h 260"/>
                <a:gd name="T20" fmla="*/ 322 w 354"/>
                <a:gd name="T21" fmla="*/ 176 h 260"/>
                <a:gd name="T22" fmla="*/ 343 w 354"/>
                <a:gd name="T23" fmla="*/ 83 h 260"/>
                <a:gd name="T24" fmla="*/ 280 w 354"/>
                <a:gd name="T25" fmla="*/ 0 h 260"/>
                <a:gd name="T26" fmla="*/ 220 w 354"/>
                <a:gd name="T27" fmla="*/ 45 h 260"/>
                <a:gd name="T28" fmla="*/ 175 w 354"/>
                <a:gd name="T29" fmla="*/ 212 h 260"/>
                <a:gd name="T30" fmla="*/ 174 w 354"/>
                <a:gd name="T31" fmla="*/ 216 h 260"/>
                <a:gd name="T32" fmla="*/ 160 w 354"/>
                <a:gd name="T33" fmla="*/ 227 h 260"/>
                <a:gd name="T34" fmla="*/ 138 w 354"/>
                <a:gd name="T35" fmla="*/ 227 h 260"/>
                <a:gd name="T36" fmla="*/ 128 w 354"/>
                <a:gd name="T37" fmla="*/ 212 h 260"/>
                <a:gd name="T38" fmla="*/ 172 w 354"/>
                <a:gd name="T39" fmla="*/ 45 h 260"/>
                <a:gd name="T40" fmla="*/ 174 w 354"/>
                <a:gd name="T41" fmla="*/ 42 h 260"/>
                <a:gd name="T42" fmla="*/ 189 w 354"/>
                <a:gd name="T43" fmla="*/ 30 h 260"/>
                <a:gd name="T44" fmla="*/ 208 w 354"/>
                <a:gd name="T45" fmla="*/ 30 h 260"/>
                <a:gd name="T46" fmla="*/ 220 w 354"/>
                <a:gd name="T47" fmla="*/ 4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4" h="260">
                  <a:moveTo>
                    <a:pt x="280" y="0"/>
                  </a:moveTo>
                  <a:cubicBezTo>
                    <a:pt x="174" y="0"/>
                    <a:pt x="174" y="0"/>
                    <a:pt x="174" y="0"/>
                  </a:cubicBezTo>
                  <a:cubicBezTo>
                    <a:pt x="120" y="0"/>
                    <a:pt x="120" y="0"/>
                    <a:pt x="120" y="0"/>
                  </a:cubicBezTo>
                  <a:cubicBezTo>
                    <a:pt x="75" y="0"/>
                    <a:pt x="35" y="37"/>
                    <a:pt x="24" y="83"/>
                  </a:cubicBezTo>
                  <a:cubicBezTo>
                    <a:pt x="2" y="176"/>
                    <a:pt x="2" y="176"/>
                    <a:pt x="2" y="176"/>
                  </a:cubicBezTo>
                  <a:cubicBezTo>
                    <a:pt x="1" y="182"/>
                    <a:pt x="0" y="188"/>
                    <a:pt x="0" y="194"/>
                  </a:cubicBezTo>
                  <a:cubicBezTo>
                    <a:pt x="0" y="202"/>
                    <a:pt x="0" y="202"/>
                    <a:pt x="0" y="202"/>
                  </a:cubicBezTo>
                  <a:cubicBezTo>
                    <a:pt x="1" y="235"/>
                    <a:pt x="23" y="260"/>
                    <a:pt x="60" y="260"/>
                  </a:cubicBezTo>
                  <a:cubicBezTo>
                    <a:pt x="174" y="260"/>
                    <a:pt x="174" y="260"/>
                    <a:pt x="174" y="260"/>
                  </a:cubicBezTo>
                  <a:cubicBezTo>
                    <a:pt x="237" y="260"/>
                    <a:pt x="237" y="260"/>
                    <a:pt x="237" y="260"/>
                  </a:cubicBezTo>
                  <a:cubicBezTo>
                    <a:pt x="282" y="260"/>
                    <a:pt x="311" y="222"/>
                    <a:pt x="322" y="176"/>
                  </a:cubicBezTo>
                  <a:cubicBezTo>
                    <a:pt x="343" y="83"/>
                    <a:pt x="343" y="83"/>
                    <a:pt x="343" y="83"/>
                  </a:cubicBezTo>
                  <a:cubicBezTo>
                    <a:pt x="354" y="37"/>
                    <a:pt x="326" y="0"/>
                    <a:pt x="280" y="0"/>
                  </a:cubicBezTo>
                  <a:close/>
                  <a:moveTo>
                    <a:pt x="220" y="45"/>
                  </a:moveTo>
                  <a:cubicBezTo>
                    <a:pt x="175" y="212"/>
                    <a:pt x="175" y="212"/>
                    <a:pt x="175" y="212"/>
                  </a:cubicBezTo>
                  <a:cubicBezTo>
                    <a:pt x="175" y="214"/>
                    <a:pt x="174" y="215"/>
                    <a:pt x="174" y="216"/>
                  </a:cubicBezTo>
                  <a:cubicBezTo>
                    <a:pt x="171" y="222"/>
                    <a:pt x="167" y="227"/>
                    <a:pt x="160" y="227"/>
                  </a:cubicBezTo>
                  <a:cubicBezTo>
                    <a:pt x="138" y="227"/>
                    <a:pt x="138" y="227"/>
                    <a:pt x="138" y="227"/>
                  </a:cubicBezTo>
                  <a:cubicBezTo>
                    <a:pt x="130" y="227"/>
                    <a:pt x="126" y="220"/>
                    <a:pt x="128" y="212"/>
                  </a:cubicBezTo>
                  <a:cubicBezTo>
                    <a:pt x="172" y="45"/>
                    <a:pt x="172" y="45"/>
                    <a:pt x="172" y="45"/>
                  </a:cubicBezTo>
                  <a:cubicBezTo>
                    <a:pt x="173" y="44"/>
                    <a:pt x="173" y="43"/>
                    <a:pt x="174" y="42"/>
                  </a:cubicBezTo>
                  <a:cubicBezTo>
                    <a:pt x="177" y="35"/>
                    <a:pt x="183" y="30"/>
                    <a:pt x="189" y="30"/>
                  </a:cubicBezTo>
                  <a:cubicBezTo>
                    <a:pt x="208" y="30"/>
                    <a:pt x="208" y="30"/>
                    <a:pt x="208" y="30"/>
                  </a:cubicBezTo>
                  <a:cubicBezTo>
                    <a:pt x="216" y="30"/>
                    <a:pt x="222" y="37"/>
                    <a:pt x="220" y="45"/>
                  </a:cubicBezTo>
                  <a:close/>
                </a:path>
              </a:pathLst>
            </a:custGeom>
            <a:solidFill>
              <a:srgbClr val="165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方正正纤黑简体" panose="02000000000000000000" pitchFamily="2" charset="-122"/>
              </a:endParaRPr>
            </a:p>
          </p:txBody>
        </p:sp>
        <p:sp>
          <p:nvSpPr>
            <p:cNvPr id="11" name="Freeform 7"/>
            <p:cNvSpPr>
              <a:spLocks/>
            </p:cNvSpPr>
            <p:nvPr/>
          </p:nvSpPr>
          <p:spPr bwMode="auto">
            <a:xfrm>
              <a:off x="2435" y="1727"/>
              <a:ext cx="638" cy="607"/>
            </a:xfrm>
            <a:custGeom>
              <a:avLst/>
              <a:gdLst>
                <a:gd name="T0" fmla="*/ 111 w 270"/>
                <a:gd name="T1" fmla="*/ 0 h 257"/>
                <a:gd name="T2" fmla="*/ 270 w 270"/>
                <a:gd name="T3" fmla="*/ 0 h 257"/>
                <a:gd name="T4" fmla="*/ 265 w 270"/>
                <a:gd name="T5" fmla="*/ 30 h 257"/>
                <a:gd name="T6" fmla="*/ 212 w 270"/>
                <a:gd name="T7" fmla="*/ 30 h 257"/>
                <a:gd name="T8" fmla="*/ 170 w 270"/>
                <a:gd name="T9" fmla="*/ 64 h 257"/>
                <a:gd name="T10" fmla="*/ 126 w 270"/>
                <a:gd name="T11" fmla="*/ 257 h 257"/>
                <a:gd name="T12" fmla="*/ 47 w 270"/>
                <a:gd name="T13" fmla="*/ 257 h 257"/>
                <a:gd name="T14" fmla="*/ 7 w 270"/>
                <a:gd name="T15" fmla="*/ 189 h 257"/>
                <a:gd name="T16" fmla="*/ 35 w 270"/>
                <a:gd name="T17" fmla="*/ 65 h 257"/>
                <a:gd name="T18" fmla="*/ 111 w 270"/>
                <a:gd name="T19"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0" h="257">
                  <a:moveTo>
                    <a:pt x="111" y="0"/>
                  </a:moveTo>
                  <a:cubicBezTo>
                    <a:pt x="270" y="0"/>
                    <a:pt x="270" y="0"/>
                    <a:pt x="270" y="0"/>
                  </a:cubicBezTo>
                  <a:cubicBezTo>
                    <a:pt x="265" y="30"/>
                    <a:pt x="265" y="30"/>
                    <a:pt x="265" y="30"/>
                  </a:cubicBezTo>
                  <a:cubicBezTo>
                    <a:pt x="212" y="30"/>
                    <a:pt x="212" y="30"/>
                    <a:pt x="212" y="30"/>
                  </a:cubicBezTo>
                  <a:cubicBezTo>
                    <a:pt x="188" y="28"/>
                    <a:pt x="174" y="44"/>
                    <a:pt x="170" y="64"/>
                  </a:cubicBezTo>
                  <a:cubicBezTo>
                    <a:pt x="126" y="257"/>
                    <a:pt x="126" y="257"/>
                    <a:pt x="126" y="257"/>
                  </a:cubicBezTo>
                  <a:cubicBezTo>
                    <a:pt x="47" y="257"/>
                    <a:pt x="47" y="257"/>
                    <a:pt x="47" y="257"/>
                  </a:cubicBezTo>
                  <a:cubicBezTo>
                    <a:pt x="11" y="256"/>
                    <a:pt x="0" y="222"/>
                    <a:pt x="7" y="189"/>
                  </a:cubicBezTo>
                  <a:cubicBezTo>
                    <a:pt x="35" y="65"/>
                    <a:pt x="35" y="65"/>
                    <a:pt x="35" y="65"/>
                  </a:cubicBezTo>
                  <a:cubicBezTo>
                    <a:pt x="47" y="18"/>
                    <a:pt x="70" y="3"/>
                    <a:pt x="111" y="0"/>
                  </a:cubicBezTo>
                  <a:close/>
                </a:path>
              </a:pathLst>
            </a:custGeom>
            <a:solidFill>
              <a:srgbClr val="165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方正正纤黑简体" panose="02000000000000000000" pitchFamily="2" charset="-122"/>
              </a:endParaRPr>
            </a:p>
          </p:txBody>
        </p:sp>
        <p:sp>
          <p:nvSpPr>
            <p:cNvPr id="12" name="Freeform 8"/>
            <p:cNvSpPr>
              <a:spLocks noEditPoints="1"/>
            </p:cNvSpPr>
            <p:nvPr/>
          </p:nvSpPr>
          <p:spPr bwMode="auto">
            <a:xfrm>
              <a:off x="2969" y="1517"/>
              <a:ext cx="911" cy="819"/>
            </a:xfrm>
            <a:custGeom>
              <a:avLst/>
              <a:gdLst>
                <a:gd name="T0" fmla="*/ 251 w 386"/>
                <a:gd name="T1" fmla="*/ 0 h 347"/>
                <a:gd name="T2" fmla="*/ 231 w 386"/>
                <a:gd name="T3" fmla="*/ 87 h 347"/>
                <a:gd name="T4" fmla="*/ 178 w 386"/>
                <a:gd name="T5" fmla="*/ 87 h 347"/>
                <a:gd name="T6" fmla="*/ 119 w 386"/>
                <a:gd name="T7" fmla="*/ 87 h 347"/>
                <a:gd name="T8" fmla="*/ 27 w 386"/>
                <a:gd name="T9" fmla="*/ 170 h 347"/>
                <a:gd name="T10" fmla="*/ 9 w 386"/>
                <a:gd name="T11" fmla="*/ 263 h 347"/>
                <a:gd name="T12" fmla="*/ 70 w 386"/>
                <a:gd name="T13" fmla="*/ 347 h 347"/>
                <a:gd name="T14" fmla="*/ 178 w 386"/>
                <a:gd name="T15" fmla="*/ 347 h 347"/>
                <a:gd name="T16" fmla="*/ 247 w 386"/>
                <a:gd name="T17" fmla="*/ 347 h 347"/>
                <a:gd name="T18" fmla="*/ 328 w 386"/>
                <a:gd name="T19" fmla="*/ 263 h 347"/>
                <a:gd name="T20" fmla="*/ 338 w 386"/>
                <a:gd name="T21" fmla="*/ 210 h 347"/>
                <a:gd name="T22" fmla="*/ 386 w 386"/>
                <a:gd name="T23" fmla="*/ 0 h 347"/>
                <a:gd name="T24" fmla="*/ 251 w 386"/>
                <a:gd name="T25" fmla="*/ 0 h 347"/>
                <a:gd name="T26" fmla="*/ 220 w 386"/>
                <a:gd name="T27" fmla="*/ 132 h 347"/>
                <a:gd name="T28" fmla="*/ 183 w 386"/>
                <a:gd name="T29" fmla="*/ 299 h 347"/>
                <a:gd name="T30" fmla="*/ 178 w 386"/>
                <a:gd name="T31" fmla="*/ 310 h 347"/>
                <a:gd name="T32" fmla="*/ 169 w 386"/>
                <a:gd name="T33" fmla="*/ 314 h 347"/>
                <a:gd name="T34" fmla="*/ 147 w 386"/>
                <a:gd name="T35" fmla="*/ 314 h 347"/>
                <a:gd name="T36" fmla="*/ 136 w 386"/>
                <a:gd name="T37" fmla="*/ 299 h 347"/>
                <a:gd name="T38" fmla="*/ 173 w 386"/>
                <a:gd name="T39" fmla="*/ 132 h 347"/>
                <a:gd name="T40" fmla="*/ 178 w 386"/>
                <a:gd name="T41" fmla="*/ 123 h 347"/>
                <a:gd name="T42" fmla="*/ 189 w 386"/>
                <a:gd name="T43" fmla="*/ 117 h 347"/>
                <a:gd name="T44" fmla="*/ 208 w 386"/>
                <a:gd name="T45" fmla="*/ 117 h 347"/>
                <a:gd name="T46" fmla="*/ 220 w 386"/>
                <a:gd name="T47" fmla="*/ 13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86" h="347">
                  <a:moveTo>
                    <a:pt x="251" y="0"/>
                  </a:moveTo>
                  <a:cubicBezTo>
                    <a:pt x="231" y="87"/>
                    <a:pt x="231" y="87"/>
                    <a:pt x="231" y="87"/>
                  </a:cubicBezTo>
                  <a:cubicBezTo>
                    <a:pt x="178" y="87"/>
                    <a:pt x="178" y="87"/>
                    <a:pt x="178" y="87"/>
                  </a:cubicBezTo>
                  <a:cubicBezTo>
                    <a:pt x="119" y="87"/>
                    <a:pt x="119" y="87"/>
                    <a:pt x="119" y="87"/>
                  </a:cubicBezTo>
                  <a:cubicBezTo>
                    <a:pt x="74" y="87"/>
                    <a:pt x="36" y="124"/>
                    <a:pt x="27" y="170"/>
                  </a:cubicBezTo>
                  <a:cubicBezTo>
                    <a:pt x="9" y="263"/>
                    <a:pt x="9" y="263"/>
                    <a:pt x="9" y="263"/>
                  </a:cubicBezTo>
                  <a:cubicBezTo>
                    <a:pt x="0" y="309"/>
                    <a:pt x="25" y="347"/>
                    <a:pt x="70" y="347"/>
                  </a:cubicBezTo>
                  <a:cubicBezTo>
                    <a:pt x="178" y="347"/>
                    <a:pt x="178" y="347"/>
                    <a:pt x="178" y="347"/>
                  </a:cubicBezTo>
                  <a:cubicBezTo>
                    <a:pt x="247" y="347"/>
                    <a:pt x="247" y="347"/>
                    <a:pt x="247" y="347"/>
                  </a:cubicBezTo>
                  <a:cubicBezTo>
                    <a:pt x="293" y="347"/>
                    <a:pt x="320" y="309"/>
                    <a:pt x="328" y="263"/>
                  </a:cubicBezTo>
                  <a:cubicBezTo>
                    <a:pt x="338" y="210"/>
                    <a:pt x="338" y="210"/>
                    <a:pt x="338" y="210"/>
                  </a:cubicBezTo>
                  <a:cubicBezTo>
                    <a:pt x="386" y="0"/>
                    <a:pt x="386" y="0"/>
                    <a:pt x="386" y="0"/>
                  </a:cubicBezTo>
                  <a:lnTo>
                    <a:pt x="251" y="0"/>
                  </a:lnTo>
                  <a:close/>
                  <a:moveTo>
                    <a:pt x="220" y="132"/>
                  </a:moveTo>
                  <a:cubicBezTo>
                    <a:pt x="183" y="299"/>
                    <a:pt x="183" y="299"/>
                    <a:pt x="183" y="299"/>
                  </a:cubicBezTo>
                  <a:cubicBezTo>
                    <a:pt x="182" y="303"/>
                    <a:pt x="180" y="307"/>
                    <a:pt x="178" y="310"/>
                  </a:cubicBezTo>
                  <a:cubicBezTo>
                    <a:pt x="176" y="312"/>
                    <a:pt x="173" y="314"/>
                    <a:pt x="169" y="314"/>
                  </a:cubicBezTo>
                  <a:cubicBezTo>
                    <a:pt x="147" y="314"/>
                    <a:pt x="147" y="314"/>
                    <a:pt x="147" y="314"/>
                  </a:cubicBezTo>
                  <a:cubicBezTo>
                    <a:pt x="139" y="314"/>
                    <a:pt x="134" y="307"/>
                    <a:pt x="136" y="299"/>
                  </a:cubicBezTo>
                  <a:cubicBezTo>
                    <a:pt x="173" y="132"/>
                    <a:pt x="173" y="132"/>
                    <a:pt x="173" y="132"/>
                  </a:cubicBezTo>
                  <a:cubicBezTo>
                    <a:pt x="174" y="129"/>
                    <a:pt x="176" y="125"/>
                    <a:pt x="178" y="123"/>
                  </a:cubicBezTo>
                  <a:cubicBezTo>
                    <a:pt x="181" y="120"/>
                    <a:pt x="185" y="117"/>
                    <a:pt x="189" y="117"/>
                  </a:cubicBezTo>
                  <a:cubicBezTo>
                    <a:pt x="208" y="117"/>
                    <a:pt x="208" y="117"/>
                    <a:pt x="208" y="117"/>
                  </a:cubicBezTo>
                  <a:cubicBezTo>
                    <a:pt x="216" y="117"/>
                    <a:pt x="222" y="124"/>
                    <a:pt x="220" y="132"/>
                  </a:cubicBezTo>
                  <a:close/>
                </a:path>
              </a:pathLst>
            </a:custGeom>
            <a:solidFill>
              <a:srgbClr val="165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方正正纤黑简体" panose="02000000000000000000" pitchFamily="2" charset="-122"/>
              </a:endParaRPr>
            </a:p>
          </p:txBody>
        </p:sp>
        <p:sp>
          <p:nvSpPr>
            <p:cNvPr id="13" name="Freeform 9"/>
            <p:cNvSpPr>
              <a:spLocks/>
            </p:cNvSpPr>
            <p:nvPr/>
          </p:nvSpPr>
          <p:spPr bwMode="auto">
            <a:xfrm>
              <a:off x="4402" y="1727"/>
              <a:ext cx="433" cy="607"/>
            </a:xfrm>
            <a:custGeom>
              <a:avLst/>
              <a:gdLst>
                <a:gd name="T0" fmla="*/ 47 w 183"/>
                <a:gd name="T1" fmla="*/ 0 h 257"/>
                <a:gd name="T2" fmla="*/ 183 w 183"/>
                <a:gd name="T3" fmla="*/ 0 h 257"/>
                <a:gd name="T4" fmla="*/ 127 w 183"/>
                <a:gd name="T5" fmla="*/ 257 h 257"/>
                <a:gd name="T6" fmla="*/ 44 w 183"/>
                <a:gd name="T7" fmla="*/ 257 h 257"/>
                <a:gd name="T8" fmla="*/ 7 w 183"/>
                <a:gd name="T9" fmla="*/ 188 h 257"/>
                <a:gd name="T10" fmla="*/ 47 w 183"/>
                <a:gd name="T11" fmla="*/ 0 h 257"/>
              </a:gdLst>
              <a:ahLst/>
              <a:cxnLst>
                <a:cxn ang="0">
                  <a:pos x="T0" y="T1"/>
                </a:cxn>
                <a:cxn ang="0">
                  <a:pos x="T2" y="T3"/>
                </a:cxn>
                <a:cxn ang="0">
                  <a:pos x="T4" y="T5"/>
                </a:cxn>
                <a:cxn ang="0">
                  <a:pos x="T6" y="T7"/>
                </a:cxn>
                <a:cxn ang="0">
                  <a:pos x="T8" y="T9"/>
                </a:cxn>
                <a:cxn ang="0">
                  <a:pos x="T10" y="T11"/>
                </a:cxn>
              </a:cxnLst>
              <a:rect l="0" t="0" r="r" b="b"/>
              <a:pathLst>
                <a:path w="183" h="257">
                  <a:moveTo>
                    <a:pt x="47" y="0"/>
                  </a:moveTo>
                  <a:cubicBezTo>
                    <a:pt x="183" y="0"/>
                    <a:pt x="183" y="0"/>
                    <a:pt x="183" y="0"/>
                  </a:cubicBezTo>
                  <a:cubicBezTo>
                    <a:pt x="127" y="257"/>
                    <a:pt x="127" y="257"/>
                    <a:pt x="127" y="257"/>
                  </a:cubicBezTo>
                  <a:cubicBezTo>
                    <a:pt x="44" y="257"/>
                    <a:pt x="44" y="257"/>
                    <a:pt x="44" y="257"/>
                  </a:cubicBezTo>
                  <a:cubicBezTo>
                    <a:pt x="8" y="255"/>
                    <a:pt x="0" y="222"/>
                    <a:pt x="7" y="188"/>
                  </a:cubicBezTo>
                  <a:lnTo>
                    <a:pt x="47" y="0"/>
                  </a:lnTo>
                  <a:close/>
                </a:path>
              </a:pathLst>
            </a:custGeom>
            <a:solidFill>
              <a:srgbClr val="165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方正正纤黑简体" panose="02000000000000000000" pitchFamily="2" charset="-122"/>
              </a:endParaRPr>
            </a:p>
          </p:txBody>
        </p:sp>
        <p:sp>
          <p:nvSpPr>
            <p:cNvPr id="14" name="Freeform 10"/>
            <p:cNvSpPr>
              <a:spLocks/>
            </p:cNvSpPr>
            <p:nvPr/>
          </p:nvSpPr>
          <p:spPr bwMode="auto">
            <a:xfrm>
              <a:off x="3784" y="1727"/>
              <a:ext cx="640" cy="607"/>
            </a:xfrm>
            <a:custGeom>
              <a:avLst/>
              <a:gdLst>
                <a:gd name="T0" fmla="*/ 111 w 271"/>
                <a:gd name="T1" fmla="*/ 0 h 257"/>
                <a:gd name="T2" fmla="*/ 271 w 271"/>
                <a:gd name="T3" fmla="*/ 0 h 257"/>
                <a:gd name="T4" fmla="*/ 265 w 271"/>
                <a:gd name="T5" fmla="*/ 30 h 257"/>
                <a:gd name="T6" fmla="*/ 213 w 271"/>
                <a:gd name="T7" fmla="*/ 30 h 257"/>
                <a:gd name="T8" fmla="*/ 170 w 271"/>
                <a:gd name="T9" fmla="*/ 64 h 257"/>
                <a:gd name="T10" fmla="*/ 127 w 271"/>
                <a:gd name="T11" fmla="*/ 257 h 257"/>
                <a:gd name="T12" fmla="*/ 47 w 271"/>
                <a:gd name="T13" fmla="*/ 257 h 257"/>
                <a:gd name="T14" fmla="*/ 7 w 271"/>
                <a:gd name="T15" fmla="*/ 189 h 257"/>
                <a:gd name="T16" fmla="*/ 35 w 271"/>
                <a:gd name="T17" fmla="*/ 65 h 257"/>
                <a:gd name="T18" fmla="*/ 111 w 271"/>
                <a:gd name="T19"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257">
                  <a:moveTo>
                    <a:pt x="111" y="0"/>
                  </a:moveTo>
                  <a:cubicBezTo>
                    <a:pt x="271" y="0"/>
                    <a:pt x="271" y="0"/>
                    <a:pt x="271" y="0"/>
                  </a:cubicBezTo>
                  <a:cubicBezTo>
                    <a:pt x="265" y="30"/>
                    <a:pt x="265" y="30"/>
                    <a:pt x="265" y="30"/>
                  </a:cubicBezTo>
                  <a:cubicBezTo>
                    <a:pt x="213" y="30"/>
                    <a:pt x="213" y="30"/>
                    <a:pt x="213" y="30"/>
                  </a:cubicBezTo>
                  <a:cubicBezTo>
                    <a:pt x="188" y="28"/>
                    <a:pt x="174" y="44"/>
                    <a:pt x="170" y="64"/>
                  </a:cubicBezTo>
                  <a:cubicBezTo>
                    <a:pt x="127" y="257"/>
                    <a:pt x="127" y="257"/>
                    <a:pt x="127" y="257"/>
                  </a:cubicBezTo>
                  <a:cubicBezTo>
                    <a:pt x="47" y="257"/>
                    <a:pt x="47" y="257"/>
                    <a:pt x="47" y="257"/>
                  </a:cubicBezTo>
                  <a:cubicBezTo>
                    <a:pt x="12" y="256"/>
                    <a:pt x="0" y="222"/>
                    <a:pt x="7" y="189"/>
                  </a:cubicBezTo>
                  <a:cubicBezTo>
                    <a:pt x="35" y="65"/>
                    <a:pt x="35" y="65"/>
                    <a:pt x="35" y="65"/>
                  </a:cubicBezTo>
                  <a:cubicBezTo>
                    <a:pt x="48" y="18"/>
                    <a:pt x="71" y="3"/>
                    <a:pt x="111" y="0"/>
                  </a:cubicBezTo>
                  <a:close/>
                </a:path>
              </a:pathLst>
            </a:custGeom>
            <a:solidFill>
              <a:srgbClr val="165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方正正纤黑简体" panose="02000000000000000000" pitchFamily="2" charset="-122"/>
              </a:endParaRPr>
            </a:p>
          </p:txBody>
        </p:sp>
        <p:sp>
          <p:nvSpPr>
            <p:cNvPr id="15" name="Freeform 11"/>
            <p:cNvSpPr>
              <a:spLocks/>
            </p:cNvSpPr>
            <p:nvPr/>
          </p:nvSpPr>
          <p:spPr bwMode="auto">
            <a:xfrm>
              <a:off x="4532" y="1517"/>
              <a:ext cx="345" cy="135"/>
            </a:xfrm>
            <a:custGeom>
              <a:avLst/>
              <a:gdLst>
                <a:gd name="T0" fmla="*/ 77 w 146"/>
                <a:gd name="T1" fmla="*/ 0 h 57"/>
                <a:gd name="T2" fmla="*/ 146 w 146"/>
                <a:gd name="T3" fmla="*/ 0 h 57"/>
                <a:gd name="T4" fmla="*/ 135 w 146"/>
                <a:gd name="T5" fmla="*/ 57 h 57"/>
                <a:gd name="T6" fmla="*/ 0 w 146"/>
                <a:gd name="T7" fmla="*/ 57 h 57"/>
                <a:gd name="T8" fmla="*/ 4 w 146"/>
                <a:gd name="T9" fmla="*/ 38 h 57"/>
                <a:gd name="T10" fmla="*/ 77 w 146"/>
                <a:gd name="T11" fmla="*/ 0 h 57"/>
              </a:gdLst>
              <a:ahLst/>
              <a:cxnLst>
                <a:cxn ang="0">
                  <a:pos x="T0" y="T1"/>
                </a:cxn>
                <a:cxn ang="0">
                  <a:pos x="T2" y="T3"/>
                </a:cxn>
                <a:cxn ang="0">
                  <a:pos x="T4" y="T5"/>
                </a:cxn>
                <a:cxn ang="0">
                  <a:pos x="T6" y="T7"/>
                </a:cxn>
                <a:cxn ang="0">
                  <a:pos x="T8" y="T9"/>
                </a:cxn>
                <a:cxn ang="0">
                  <a:pos x="T10" y="T11"/>
                </a:cxn>
              </a:cxnLst>
              <a:rect l="0" t="0" r="r" b="b"/>
              <a:pathLst>
                <a:path w="146" h="57">
                  <a:moveTo>
                    <a:pt x="77" y="0"/>
                  </a:moveTo>
                  <a:cubicBezTo>
                    <a:pt x="146" y="0"/>
                    <a:pt x="146" y="0"/>
                    <a:pt x="146" y="0"/>
                  </a:cubicBezTo>
                  <a:cubicBezTo>
                    <a:pt x="135" y="57"/>
                    <a:pt x="135" y="57"/>
                    <a:pt x="135" y="57"/>
                  </a:cubicBezTo>
                  <a:cubicBezTo>
                    <a:pt x="0" y="57"/>
                    <a:pt x="0" y="57"/>
                    <a:pt x="0" y="57"/>
                  </a:cubicBezTo>
                  <a:cubicBezTo>
                    <a:pt x="4" y="38"/>
                    <a:pt x="4" y="38"/>
                    <a:pt x="4" y="38"/>
                  </a:cubicBezTo>
                  <a:cubicBezTo>
                    <a:pt x="9" y="15"/>
                    <a:pt x="33" y="3"/>
                    <a:pt x="77" y="0"/>
                  </a:cubicBezTo>
                  <a:close/>
                </a:path>
              </a:pathLst>
            </a:custGeom>
            <a:solidFill>
              <a:srgbClr val="165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方正正纤黑简体" panose="02000000000000000000" pitchFamily="2" charset="-122"/>
              </a:endParaRPr>
            </a:p>
          </p:txBody>
        </p:sp>
        <p:sp>
          <p:nvSpPr>
            <p:cNvPr id="16" name="Freeform 12"/>
            <p:cNvSpPr>
              <a:spLocks/>
            </p:cNvSpPr>
            <p:nvPr/>
          </p:nvSpPr>
          <p:spPr bwMode="auto">
            <a:xfrm>
              <a:off x="1074" y="1363"/>
              <a:ext cx="881" cy="973"/>
            </a:xfrm>
            <a:custGeom>
              <a:avLst/>
              <a:gdLst>
                <a:gd name="T0" fmla="*/ 0 w 373"/>
                <a:gd name="T1" fmla="*/ 256 h 412"/>
                <a:gd name="T2" fmla="*/ 81 w 373"/>
                <a:gd name="T3" fmla="*/ 198 h 412"/>
                <a:gd name="T4" fmla="*/ 100 w 373"/>
                <a:gd name="T5" fmla="*/ 234 h 412"/>
                <a:gd name="T6" fmla="*/ 373 w 373"/>
                <a:gd name="T7" fmla="*/ 0 h 412"/>
                <a:gd name="T8" fmla="*/ 149 w 373"/>
                <a:gd name="T9" fmla="*/ 412 h 412"/>
                <a:gd name="T10" fmla="*/ 102 w 373"/>
                <a:gd name="T11" fmla="*/ 412 h 412"/>
                <a:gd name="T12" fmla="*/ 94 w 373"/>
                <a:gd name="T13" fmla="*/ 412 h 412"/>
                <a:gd name="T14" fmla="*/ 89 w 373"/>
                <a:gd name="T15" fmla="*/ 412 h 412"/>
                <a:gd name="T16" fmla="*/ 83 w 373"/>
                <a:gd name="T17" fmla="*/ 411 h 412"/>
                <a:gd name="T18" fmla="*/ 50 w 373"/>
                <a:gd name="T19" fmla="*/ 395 h 412"/>
                <a:gd name="T20" fmla="*/ 19 w 373"/>
                <a:gd name="T21" fmla="*/ 335 h 412"/>
                <a:gd name="T22" fmla="*/ 5 w 373"/>
                <a:gd name="T23" fmla="*/ 276 h 412"/>
                <a:gd name="T24" fmla="*/ 0 w 373"/>
                <a:gd name="T25" fmla="*/ 25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3" h="412">
                  <a:moveTo>
                    <a:pt x="0" y="256"/>
                  </a:moveTo>
                  <a:cubicBezTo>
                    <a:pt x="81" y="198"/>
                    <a:pt x="81" y="198"/>
                    <a:pt x="81" y="198"/>
                  </a:cubicBezTo>
                  <a:cubicBezTo>
                    <a:pt x="100" y="234"/>
                    <a:pt x="100" y="234"/>
                    <a:pt x="100" y="234"/>
                  </a:cubicBezTo>
                  <a:cubicBezTo>
                    <a:pt x="143" y="43"/>
                    <a:pt x="373" y="0"/>
                    <a:pt x="373" y="0"/>
                  </a:cubicBezTo>
                  <a:cubicBezTo>
                    <a:pt x="181" y="91"/>
                    <a:pt x="149" y="412"/>
                    <a:pt x="149" y="412"/>
                  </a:cubicBezTo>
                  <a:cubicBezTo>
                    <a:pt x="102" y="412"/>
                    <a:pt x="102" y="412"/>
                    <a:pt x="102" y="412"/>
                  </a:cubicBezTo>
                  <a:cubicBezTo>
                    <a:pt x="94" y="412"/>
                    <a:pt x="94" y="412"/>
                    <a:pt x="94" y="412"/>
                  </a:cubicBezTo>
                  <a:cubicBezTo>
                    <a:pt x="89" y="412"/>
                    <a:pt x="89" y="412"/>
                    <a:pt x="89" y="412"/>
                  </a:cubicBezTo>
                  <a:cubicBezTo>
                    <a:pt x="87" y="412"/>
                    <a:pt x="85" y="411"/>
                    <a:pt x="83" y="411"/>
                  </a:cubicBezTo>
                  <a:cubicBezTo>
                    <a:pt x="71" y="409"/>
                    <a:pt x="59" y="403"/>
                    <a:pt x="50" y="395"/>
                  </a:cubicBezTo>
                  <a:cubicBezTo>
                    <a:pt x="34" y="380"/>
                    <a:pt x="25" y="356"/>
                    <a:pt x="19" y="335"/>
                  </a:cubicBezTo>
                  <a:cubicBezTo>
                    <a:pt x="15" y="315"/>
                    <a:pt x="10" y="296"/>
                    <a:pt x="5" y="276"/>
                  </a:cubicBezTo>
                  <a:lnTo>
                    <a:pt x="0" y="256"/>
                  </a:lnTo>
                  <a:close/>
                </a:path>
              </a:pathLst>
            </a:custGeom>
            <a:solidFill>
              <a:srgbClr val="E66C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方正正纤黑简体" panose="02000000000000000000" pitchFamily="2" charset="-122"/>
              </a:endParaRPr>
            </a:p>
          </p:txBody>
        </p:sp>
        <p:sp>
          <p:nvSpPr>
            <p:cNvPr id="17" name="Freeform 13"/>
            <p:cNvSpPr>
              <a:spLocks/>
            </p:cNvSpPr>
            <p:nvPr/>
          </p:nvSpPr>
          <p:spPr bwMode="auto">
            <a:xfrm>
              <a:off x="531" y="1517"/>
              <a:ext cx="720" cy="817"/>
            </a:xfrm>
            <a:custGeom>
              <a:avLst/>
              <a:gdLst>
                <a:gd name="T0" fmla="*/ 227 w 305"/>
                <a:gd name="T1" fmla="*/ 177 h 346"/>
                <a:gd name="T2" fmla="*/ 305 w 305"/>
                <a:gd name="T3" fmla="*/ 121 h 346"/>
                <a:gd name="T4" fmla="*/ 242 w 305"/>
                <a:gd name="T5" fmla="*/ 0 h 346"/>
                <a:gd name="T6" fmla="*/ 240 w 305"/>
                <a:gd name="T7" fmla="*/ 0 h 346"/>
                <a:gd name="T8" fmla="*/ 181 w 305"/>
                <a:gd name="T9" fmla="*/ 0 h 346"/>
                <a:gd name="T10" fmla="*/ 81 w 305"/>
                <a:gd name="T11" fmla="*/ 0 h 346"/>
                <a:gd name="T12" fmla="*/ 8 w 305"/>
                <a:gd name="T13" fmla="*/ 274 h 346"/>
                <a:gd name="T14" fmla="*/ 73 w 305"/>
                <a:gd name="T15" fmla="*/ 346 h 346"/>
                <a:gd name="T16" fmla="*/ 149 w 305"/>
                <a:gd name="T17" fmla="*/ 346 h 346"/>
                <a:gd name="T18" fmla="*/ 211 w 305"/>
                <a:gd name="T19" fmla="*/ 116 h 346"/>
                <a:gd name="T20" fmla="*/ 227 w 305"/>
                <a:gd name="T21" fmla="*/ 177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5" h="346">
                  <a:moveTo>
                    <a:pt x="227" y="177"/>
                  </a:moveTo>
                  <a:cubicBezTo>
                    <a:pt x="305" y="121"/>
                    <a:pt x="305" y="121"/>
                    <a:pt x="305" y="121"/>
                  </a:cubicBezTo>
                  <a:cubicBezTo>
                    <a:pt x="242" y="0"/>
                    <a:pt x="242" y="0"/>
                    <a:pt x="242" y="0"/>
                  </a:cubicBezTo>
                  <a:cubicBezTo>
                    <a:pt x="240" y="0"/>
                    <a:pt x="240" y="0"/>
                    <a:pt x="240" y="0"/>
                  </a:cubicBezTo>
                  <a:cubicBezTo>
                    <a:pt x="181" y="0"/>
                    <a:pt x="181" y="0"/>
                    <a:pt x="181" y="0"/>
                  </a:cubicBezTo>
                  <a:cubicBezTo>
                    <a:pt x="81" y="0"/>
                    <a:pt x="81" y="0"/>
                    <a:pt x="81" y="0"/>
                  </a:cubicBezTo>
                  <a:cubicBezTo>
                    <a:pt x="8" y="274"/>
                    <a:pt x="8" y="274"/>
                    <a:pt x="8" y="274"/>
                  </a:cubicBezTo>
                  <a:cubicBezTo>
                    <a:pt x="0" y="346"/>
                    <a:pt x="73" y="346"/>
                    <a:pt x="73" y="346"/>
                  </a:cubicBezTo>
                  <a:cubicBezTo>
                    <a:pt x="149" y="346"/>
                    <a:pt x="149" y="346"/>
                    <a:pt x="149" y="346"/>
                  </a:cubicBezTo>
                  <a:cubicBezTo>
                    <a:pt x="211" y="116"/>
                    <a:pt x="211" y="116"/>
                    <a:pt x="211" y="116"/>
                  </a:cubicBezTo>
                  <a:lnTo>
                    <a:pt x="227" y="177"/>
                  </a:lnTo>
                  <a:close/>
                </a:path>
              </a:pathLst>
            </a:custGeom>
            <a:solidFill>
              <a:srgbClr val="165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方正正纤黑简体" panose="02000000000000000000" pitchFamily="2" charset="-122"/>
              </a:endParaRPr>
            </a:p>
          </p:txBody>
        </p:sp>
        <p:sp>
          <p:nvSpPr>
            <p:cNvPr id="18" name="Oval 14"/>
            <p:cNvSpPr>
              <a:spLocks noChangeArrowheads="1"/>
            </p:cNvSpPr>
            <p:nvPr/>
          </p:nvSpPr>
          <p:spPr bwMode="auto">
            <a:xfrm>
              <a:off x="5012" y="1448"/>
              <a:ext cx="187" cy="187"/>
            </a:xfrm>
            <a:prstGeom prst="ellipse">
              <a:avLst/>
            </a:prstGeom>
            <a:noFill/>
            <a:ln w="14" cap="flat">
              <a:solidFill>
                <a:srgbClr val="16579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ea typeface="方正正纤黑简体" panose="02000000000000000000" pitchFamily="2" charset="-122"/>
              </a:endParaRPr>
            </a:p>
          </p:txBody>
        </p:sp>
        <p:sp>
          <p:nvSpPr>
            <p:cNvPr id="19" name="Freeform 15"/>
            <p:cNvSpPr>
              <a:spLocks noEditPoints="1"/>
            </p:cNvSpPr>
            <p:nvPr/>
          </p:nvSpPr>
          <p:spPr bwMode="auto">
            <a:xfrm>
              <a:off x="5061" y="1482"/>
              <a:ext cx="106" cy="120"/>
            </a:xfrm>
            <a:custGeom>
              <a:avLst/>
              <a:gdLst>
                <a:gd name="T0" fmla="*/ 0 w 45"/>
                <a:gd name="T1" fmla="*/ 51 h 51"/>
                <a:gd name="T2" fmla="*/ 0 w 45"/>
                <a:gd name="T3" fmla="*/ 0 h 51"/>
                <a:gd name="T4" fmla="*/ 22 w 45"/>
                <a:gd name="T5" fmla="*/ 0 h 51"/>
                <a:gd name="T6" fmla="*/ 33 w 45"/>
                <a:gd name="T7" fmla="*/ 1 h 51"/>
                <a:gd name="T8" fmla="*/ 38 w 45"/>
                <a:gd name="T9" fmla="*/ 6 h 51"/>
                <a:gd name="T10" fmla="*/ 41 w 45"/>
                <a:gd name="T11" fmla="*/ 14 h 51"/>
                <a:gd name="T12" fmla="*/ 37 w 45"/>
                <a:gd name="T13" fmla="*/ 23 h 51"/>
                <a:gd name="T14" fmla="*/ 26 w 45"/>
                <a:gd name="T15" fmla="*/ 28 h 51"/>
                <a:gd name="T16" fmla="*/ 30 w 45"/>
                <a:gd name="T17" fmla="*/ 30 h 51"/>
                <a:gd name="T18" fmla="*/ 36 w 45"/>
                <a:gd name="T19" fmla="*/ 37 h 51"/>
                <a:gd name="T20" fmla="*/ 45 w 45"/>
                <a:gd name="T21" fmla="*/ 51 h 51"/>
                <a:gd name="T22" fmla="*/ 36 w 45"/>
                <a:gd name="T23" fmla="*/ 51 h 51"/>
                <a:gd name="T24" fmla="*/ 30 w 45"/>
                <a:gd name="T25" fmla="*/ 41 h 51"/>
                <a:gd name="T26" fmla="*/ 25 w 45"/>
                <a:gd name="T27" fmla="*/ 33 h 51"/>
                <a:gd name="T28" fmla="*/ 21 w 45"/>
                <a:gd name="T29" fmla="*/ 30 h 51"/>
                <a:gd name="T30" fmla="*/ 18 w 45"/>
                <a:gd name="T31" fmla="*/ 29 h 51"/>
                <a:gd name="T32" fmla="*/ 14 w 45"/>
                <a:gd name="T33" fmla="*/ 28 h 51"/>
                <a:gd name="T34" fmla="*/ 6 w 45"/>
                <a:gd name="T35" fmla="*/ 28 h 51"/>
                <a:gd name="T36" fmla="*/ 6 w 45"/>
                <a:gd name="T37" fmla="*/ 51 h 51"/>
                <a:gd name="T38" fmla="*/ 0 w 45"/>
                <a:gd name="T39" fmla="*/ 51 h 51"/>
                <a:gd name="T40" fmla="*/ 6 w 45"/>
                <a:gd name="T41" fmla="*/ 23 h 51"/>
                <a:gd name="T42" fmla="*/ 21 w 45"/>
                <a:gd name="T43" fmla="*/ 23 h 51"/>
                <a:gd name="T44" fmla="*/ 28 w 45"/>
                <a:gd name="T45" fmla="*/ 22 h 51"/>
                <a:gd name="T46" fmla="*/ 32 w 45"/>
                <a:gd name="T47" fmla="*/ 19 h 51"/>
                <a:gd name="T48" fmla="*/ 34 w 45"/>
                <a:gd name="T49" fmla="*/ 14 h 51"/>
                <a:gd name="T50" fmla="*/ 31 w 45"/>
                <a:gd name="T51" fmla="*/ 8 h 51"/>
                <a:gd name="T52" fmla="*/ 23 w 45"/>
                <a:gd name="T53" fmla="*/ 6 h 51"/>
                <a:gd name="T54" fmla="*/ 6 w 45"/>
                <a:gd name="T55" fmla="*/ 6 h 51"/>
                <a:gd name="T56" fmla="*/ 6 w 45"/>
                <a:gd name="T57" fmla="*/ 2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51">
                  <a:moveTo>
                    <a:pt x="0" y="51"/>
                  </a:moveTo>
                  <a:cubicBezTo>
                    <a:pt x="0" y="0"/>
                    <a:pt x="0" y="0"/>
                    <a:pt x="0" y="0"/>
                  </a:cubicBezTo>
                  <a:cubicBezTo>
                    <a:pt x="22" y="0"/>
                    <a:pt x="22" y="0"/>
                    <a:pt x="22" y="0"/>
                  </a:cubicBezTo>
                  <a:cubicBezTo>
                    <a:pt x="27" y="0"/>
                    <a:pt x="30" y="0"/>
                    <a:pt x="33" y="1"/>
                  </a:cubicBezTo>
                  <a:cubicBezTo>
                    <a:pt x="35" y="2"/>
                    <a:pt x="37" y="4"/>
                    <a:pt x="38" y="6"/>
                  </a:cubicBezTo>
                  <a:cubicBezTo>
                    <a:pt x="40" y="9"/>
                    <a:pt x="41" y="11"/>
                    <a:pt x="41" y="14"/>
                  </a:cubicBezTo>
                  <a:cubicBezTo>
                    <a:pt x="41" y="18"/>
                    <a:pt x="39" y="21"/>
                    <a:pt x="37" y="23"/>
                  </a:cubicBezTo>
                  <a:cubicBezTo>
                    <a:pt x="35" y="26"/>
                    <a:pt x="31" y="27"/>
                    <a:pt x="26" y="28"/>
                  </a:cubicBezTo>
                  <a:cubicBezTo>
                    <a:pt x="28" y="29"/>
                    <a:pt x="29" y="30"/>
                    <a:pt x="30" y="30"/>
                  </a:cubicBezTo>
                  <a:cubicBezTo>
                    <a:pt x="32" y="32"/>
                    <a:pt x="34" y="35"/>
                    <a:pt x="36" y="37"/>
                  </a:cubicBezTo>
                  <a:cubicBezTo>
                    <a:pt x="45" y="51"/>
                    <a:pt x="45" y="51"/>
                    <a:pt x="45" y="51"/>
                  </a:cubicBezTo>
                  <a:cubicBezTo>
                    <a:pt x="36" y="51"/>
                    <a:pt x="36" y="51"/>
                    <a:pt x="36" y="51"/>
                  </a:cubicBezTo>
                  <a:cubicBezTo>
                    <a:pt x="30" y="41"/>
                    <a:pt x="30" y="41"/>
                    <a:pt x="30" y="41"/>
                  </a:cubicBezTo>
                  <a:cubicBezTo>
                    <a:pt x="28" y="37"/>
                    <a:pt x="26" y="35"/>
                    <a:pt x="25" y="33"/>
                  </a:cubicBezTo>
                  <a:cubicBezTo>
                    <a:pt x="23" y="32"/>
                    <a:pt x="22" y="31"/>
                    <a:pt x="21" y="30"/>
                  </a:cubicBezTo>
                  <a:cubicBezTo>
                    <a:pt x="20" y="29"/>
                    <a:pt x="19" y="29"/>
                    <a:pt x="18" y="29"/>
                  </a:cubicBezTo>
                  <a:cubicBezTo>
                    <a:pt x="17" y="29"/>
                    <a:pt x="16" y="28"/>
                    <a:pt x="14" y="28"/>
                  </a:cubicBezTo>
                  <a:cubicBezTo>
                    <a:pt x="6" y="28"/>
                    <a:pt x="6" y="28"/>
                    <a:pt x="6" y="28"/>
                  </a:cubicBezTo>
                  <a:cubicBezTo>
                    <a:pt x="6" y="51"/>
                    <a:pt x="6" y="51"/>
                    <a:pt x="6" y="51"/>
                  </a:cubicBezTo>
                  <a:lnTo>
                    <a:pt x="0" y="51"/>
                  </a:lnTo>
                  <a:close/>
                  <a:moveTo>
                    <a:pt x="6" y="23"/>
                  </a:moveTo>
                  <a:cubicBezTo>
                    <a:pt x="21" y="23"/>
                    <a:pt x="21" y="23"/>
                    <a:pt x="21" y="23"/>
                  </a:cubicBezTo>
                  <a:cubicBezTo>
                    <a:pt x="24" y="23"/>
                    <a:pt x="27" y="22"/>
                    <a:pt x="28" y="22"/>
                  </a:cubicBezTo>
                  <a:cubicBezTo>
                    <a:pt x="30" y="21"/>
                    <a:pt x="31" y="20"/>
                    <a:pt x="32" y="19"/>
                  </a:cubicBezTo>
                  <a:cubicBezTo>
                    <a:pt x="33" y="17"/>
                    <a:pt x="34" y="16"/>
                    <a:pt x="34" y="14"/>
                  </a:cubicBezTo>
                  <a:cubicBezTo>
                    <a:pt x="34" y="12"/>
                    <a:pt x="33" y="10"/>
                    <a:pt x="31" y="8"/>
                  </a:cubicBezTo>
                  <a:cubicBezTo>
                    <a:pt x="29" y="6"/>
                    <a:pt x="26" y="6"/>
                    <a:pt x="23" y="6"/>
                  </a:cubicBezTo>
                  <a:cubicBezTo>
                    <a:pt x="6" y="6"/>
                    <a:pt x="6" y="6"/>
                    <a:pt x="6" y="6"/>
                  </a:cubicBezTo>
                  <a:lnTo>
                    <a:pt x="6" y="23"/>
                  </a:lnTo>
                  <a:close/>
                </a:path>
              </a:pathLst>
            </a:custGeom>
            <a:solidFill>
              <a:srgbClr val="165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方正正纤黑简体" panose="02000000000000000000" pitchFamily="2" charset="-122"/>
              </a:endParaRPr>
            </a:p>
          </p:txBody>
        </p:sp>
        <p:sp>
          <p:nvSpPr>
            <p:cNvPr id="20" name="Freeform 16"/>
            <p:cNvSpPr>
              <a:spLocks noEditPoints="1"/>
            </p:cNvSpPr>
            <p:nvPr/>
          </p:nvSpPr>
          <p:spPr bwMode="auto">
            <a:xfrm>
              <a:off x="3141" y="2490"/>
              <a:ext cx="154" cy="168"/>
            </a:xfrm>
            <a:custGeom>
              <a:avLst/>
              <a:gdLst>
                <a:gd name="T0" fmla="*/ 10 w 65"/>
                <a:gd name="T1" fmla="*/ 0 h 71"/>
                <a:gd name="T2" fmla="*/ 25 w 65"/>
                <a:gd name="T3" fmla="*/ 0 h 71"/>
                <a:gd name="T4" fmla="*/ 48 w 65"/>
                <a:gd name="T5" fmla="*/ 4 h 71"/>
                <a:gd name="T6" fmla="*/ 60 w 65"/>
                <a:gd name="T7" fmla="*/ 15 h 71"/>
                <a:gd name="T8" fmla="*/ 65 w 65"/>
                <a:gd name="T9" fmla="*/ 34 h 71"/>
                <a:gd name="T10" fmla="*/ 59 w 65"/>
                <a:gd name="T11" fmla="*/ 54 h 71"/>
                <a:gd name="T12" fmla="*/ 46 w 65"/>
                <a:gd name="T13" fmla="*/ 67 h 71"/>
                <a:gd name="T14" fmla="*/ 23 w 65"/>
                <a:gd name="T15" fmla="*/ 71 h 71"/>
                <a:gd name="T16" fmla="*/ 0 w 65"/>
                <a:gd name="T17" fmla="*/ 71 h 71"/>
                <a:gd name="T18" fmla="*/ 10 w 65"/>
                <a:gd name="T19" fmla="*/ 0 h 71"/>
                <a:gd name="T20" fmla="*/ 16 w 65"/>
                <a:gd name="T21" fmla="*/ 7 h 71"/>
                <a:gd name="T22" fmla="*/ 8 w 65"/>
                <a:gd name="T23" fmla="*/ 64 h 71"/>
                <a:gd name="T24" fmla="*/ 15 w 65"/>
                <a:gd name="T25" fmla="*/ 64 h 71"/>
                <a:gd name="T26" fmla="*/ 34 w 65"/>
                <a:gd name="T27" fmla="*/ 64 h 71"/>
                <a:gd name="T28" fmla="*/ 46 w 65"/>
                <a:gd name="T29" fmla="*/ 59 h 71"/>
                <a:gd name="T30" fmla="*/ 54 w 65"/>
                <a:gd name="T31" fmla="*/ 49 h 71"/>
                <a:gd name="T32" fmla="*/ 58 w 65"/>
                <a:gd name="T33" fmla="*/ 34 h 71"/>
                <a:gd name="T34" fmla="*/ 54 w 65"/>
                <a:gd name="T35" fmla="*/ 19 h 71"/>
                <a:gd name="T36" fmla="*/ 43 w 65"/>
                <a:gd name="T37" fmla="*/ 9 h 71"/>
                <a:gd name="T38" fmla="*/ 23 w 65"/>
                <a:gd name="T39" fmla="*/ 7 h 71"/>
                <a:gd name="T40" fmla="*/ 16 w 65"/>
                <a:gd name="T41" fmla="*/ 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71">
                  <a:moveTo>
                    <a:pt x="10" y="0"/>
                  </a:moveTo>
                  <a:cubicBezTo>
                    <a:pt x="25" y="0"/>
                    <a:pt x="25" y="0"/>
                    <a:pt x="25" y="0"/>
                  </a:cubicBezTo>
                  <a:cubicBezTo>
                    <a:pt x="35" y="0"/>
                    <a:pt x="42" y="1"/>
                    <a:pt x="48" y="4"/>
                  </a:cubicBezTo>
                  <a:cubicBezTo>
                    <a:pt x="53" y="6"/>
                    <a:pt x="57" y="10"/>
                    <a:pt x="60" y="15"/>
                  </a:cubicBezTo>
                  <a:cubicBezTo>
                    <a:pt x="63" y="21"/>
                    <a:pt x="65" y="27"/>
                    <a:pt x="65" y="34"/>
                  </a:cubicBezTo>
                  <a:cubicBezTo>
                    <a:pt x="65" y="41"/>
                    <a:pt x="63" y="48"/>
                    <a:pt x="59" y="54"/>
                  </a:cubicBezTo>
                  <a:cubicBezTo>
                    <a:pt x="56" y="60"/>
                    <a:pt x="51" y="65"/>
                    <a:pt x="46" y="67"/>
                  </a:cubicBezTo>
                  <a:cubicBezTo>
                    <a:pt x="41" y="70"/>
                    <a:pt x="33" y="71"/>
                    <a:pt x="23" y="71"/>
                  </a:cubicBezTo>
                  <a:cubicBezTo>
                    <a:pt x="0" y="71"/>
                    <a:pt x="0" y="71"/>
                    <a:pt x="0" y="71"/>
                  </a:cubicBezTo>
                  <a:lnTo>
                    <a:pt x="10" y="0"/>
                  </a:lnTo>
                  <a:close/>
                  <a:moveTo>
                    <a:pt x="16" y="7"/>
                  </a:moveTo>
                  <a:cubicBezTo>
                    <a:pt x="8" y="64"/>
                    <a:pt x="8" y="64"/>
                    <a:pt x="8" y="64"/>
                  </a:cubicBezTo>
                  <a:cubicBezTo>
                    <a:pt x="15" y="64"/>
                    <a:pt x="15" y="64"/>
                    <a:pt x="15" y="64"/>
                  </a:cubicBezTo>
                  <a:cubicBezTo>
                    <a:pt x="24" y="64"/>
                    <a:pt x="31" y="64"/>
                    <a:pt x="34" y="64"/>
                  </a:cubicBezTo>
                  <a:cubicBezTo>
                    <a:pt x="39" y="63"/>
                    <a:pt x="43" y="61"/>
                    <a:pt x="46" y="59"/>
                  </a:cubicBezTo>
                  <a:cubicBezTo>
                    <a:pt x="49" y="57"/>
                    <a:pt x="52" y="53"/>
                    <a:pt x="54" y="49"/>
                  </a:cubicBezTo>
                  <a:cubicBezTo>
                    <a:pt x="57" y="44"/>
                    <a:pt x="58" y="39"/>
                    <a:pt x="58" y="34"/>
                  </a:cubicBezTo>
                  <a:cubicBezTo>
                    <a:pt x="58" y="28"/>
                    <a:pt x="57" y="23"/>
                    <a:pt x="54" y="19"/>
                  </a:cubicBezTo>
                  <a:cubicBezTo>
                    <a:pt x="51" y="15"/>
                    <a:pt x="48" y="12"/>
                    <a:pt x="43" y="9"/>
                  </a:cubicBezTo>
                  <a:cubicBezTo>
                    <a:pt x="39" y="8"/>
                    <a:pt x="33" y="7"/>
                    <a:pt x="23" y="7"/>
                  </a:cubicBezTo>
                  <a:lnTo>
                    <a:pt x="16"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方正正纤黑简体" panose="02000000000000000000" pitchFamily="2" charset="-122"/>
              </a:endParaRPr>
            </a:p>
          </p:txBody>
        </p:sp>
        <p:sp>
          <p:nvSpPr>
            <p:cNvPr id="21" name="Freeform 17"/>
            <p:cNvSpPr>
              <a:spLocks noEditPoints="1"/>
            </p:cNvSpPr>
            <p:nvPr/>
          </p:nvSpPr>
          <p:spPr bwMode="auto">
            <a:xfrm>
              <a:off x="3318" y="2530"/>
              <a:ext cx="128" cy="132"/>
            </a:xfrm>
            <a:custGeom>
              <a:avLst/>
              <a:gdLst>
                <a:gd name="T0" fmla="*/ 54 w 54"/>
                <a:gd name="T1" fmla="*/ 29 h 56"/>
                <a:gd name="T2" fmla="*/ 7 w 54"/>
                <a:gd name="T3" fmla="*/ 29 h 56"/>
                <a:gd name="T4" fmla="*/ 12 w 54"/>
                <a:gd name="T5" fmla="*/ 44 h 56"/>
                <a:gd name="T6" fmla="*/ 25 w 54"/>
                <a:gd name="T7" fmla="*/ 49 h 56"/>
                <a:gd name="T8" fmla="*/ 35 w 54"/>
                <a:gd name="T9" fmla="*/ 47 h 56"/>
                <a:gd name="T10" fmla="*/ 43 w 54"/>
                <a:gd name="T11" fmla="*/ 41 h 56"/>
                <a:gd name="T12" fmla="*/ 48 w 54"/>
                <a:gd name="T13" fmla="*/ 45 h 56"/>
                <a:gd name="T14" fmla="*/ 38 w 54"/>
                <a:gd name="T15" fmla="*/ 53 h 56"/>
                <a:gd name="T16" fmla="*/ 25 w 54"/>
                <a:gd name="T17" fmla="*/ 56 h 56"/>
                <a:gd name="T18" fmla="*/ 6 w 54"/>
                <a:gd name="T19" fmla="*/ 48 h 56"/>
                <a:gd name="T20" fmla="*/ 0 w 54"/>
                <a:gd name="T21" fmla="*/ 31 h 56"/>
                <a:gd name="T22" fmla="*/ 4 w 54"/>
                <a:gd name="T23" fmla="*/ 15 h 56"/>
                <a:gd name="T24" fmla="*/ 15 w 54"/>
                <a:gd name="T25" fmla="*/ 4 h 56"/>
                <a:gd name="T26" fmla="*/ 31 w 54"/>
                <a:gd name="T27" fmla="*/ 0 h 56"/>
                <a:gd name="T28" fmla="*/ 47 w 54"/>
                <a:gd name="T29" fmla="*/ 7 h 56"/>
                <a:gd name="T30" fmla="*/ 54 w 54"/>
                <a:gd name="T31" fmla="*/ 24 h 56"/>
                <a:gd name="T32" fmla="*/ 54 w 54"/>
                <a:gd name="T33" fmla="*/ 29 h 56"/>
                <a:gd name="T34" fmla="*/ 48 w 54"/>
                <a:gd name="T35" fmla="*/ 23 h 56"/>
                <a:gd name="T36" fmla="*/ 42 w 54"/>
                <a:gd name="T37" fmla="*/ 11 h 56"/>
                <a:gd name="T38" fmla="*/ 30 w 54"/>
                <a:gd name="T39" fmla="*/ 7 h 56"/>
                <a:gd name="T40" fmla="*/ 16 w 54"/>
                <a:gd name="T41" fmla="*/ 11 h 56"/>
                <a:gd name="T42" fmla="*/ 8 w 54"/>
                <a:gd name="T43" fmla="*/ 23 h 56"/>
                <a:gd name="T44" fmla="*/ 48 w 54"/>
                <a:gd name="T45" fmla="*/ 2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 h="56">
                  <a:moveTo>
                    <a:pt x="54" y="29"/>
                  </a:moveTo>
                  <a:cubicBezTo>
                    <a:pt x="7" y="29"/>
                    <a:pt x="7" y="29"/>
                    <a:pt x="7" y="29"/>
                  </a:cubicBezTo>
                  <a:cubicBezTo>
                    <a:pt x="7" y="36"/>
                    <a:pt x="8" y="40"/>
                    <a:pt x="12" y="44"/>
                  </a:cubicBezTo>
                  <a:cubicBezTo>
                    <a:pt x="15" y="48"/>
                    <a:pt x="19" y="49"/>
                    <a:pt x="25" y="49"/>
                  </a:cubicBezTo>
                  <a:cubicBezTo>
                    <a:pt x="29" y="49"/>
                    <a:pt x="32" y="49"/>
                    <a:pt x="35" y="47"/>
                  </a:cubicBezTo>
                  <a:cubicBezTo>
                    <a:pt x="39" y="46"/>
                    <a:pt x="41" y="43"/>
                    <a:pt x="43" y="41"/>
                  </a:cubicBezTo>
                  <a:cubicBezTo>
                    <a:pt x="48" y="45"/>
                    <a:pt x="48" y="45"/>
                    <a:pt x="48" y="45"/>
                  </a:cubicBezTo>
                  <a:cubicBezTo>
                    <a:pt x="46" y="48"/>
                    <a:pt x="42" y="51"/>
                    <a:pt x="38" y="53"/>
                  </a:cubicBezTo>
                  <a:cubicBezTo>
                    <a:pt x="34" y="55"/>
                    <a:pt x="30" y="56"/>
                    <a:pt x="25" y="56"/>
                  </a:cubicBezTo>
                  <a:cubicBezTo>
                    <a:pt x="17" y="56"/>
                    <a:pt x="10" y="53"/>
                    <a:pt x="6" y="48"/>
                  </a:cubicBezTo>
                  <a:cubicBezTo>
                    <a:pt x="2" y="43"/>
                    <a:pt x="0" y="37"/>
                    <a:pt x="0" y="31"/>
                  </a:cubicBezTo>
                  <a:cubicBezTo>
                    <a:pt x="0" y="25"/>
                    <a:pt x="1" y="20"/>
                    <a:pt x="4" y="15"/>
                  </a:cubicBezTo>
                  <a:cubicBezTo>
                    <a:pt x="7" y="11"/>
                    <a:pt x="11" y="7"/>
                    <a:pt x="15" y="4"/>
                  </a:cubicBezTo>
                  <a:cubicBezTo>
                    <a:pt x="20" y="1"/>
                    <a:pt x="25" y="0"/>
                    <a:pt x="31" y="0"/>
                  </a:cubicBezTo>
                  <a:cubicBezTo>
                    <a:pt x="37" y="0"/>
                    <a:pt x="43" y="2"/>
                    <a:pt x="47" y="7"/>
                  </a:cubicBezTo>
                  <a:cubicBezTo>
                    <a:pt x="52" y="12"/>
                    <a:pt x="54" y="17"/>
                    <a:pt x="54" y="24"/>
                  </a:cubicBezTo>
                  <a:cubicBezTo>
                    <a:pt x="54" y="26"/>
                    <a:pt x="54" y="27"/>
                    <a:pt x="54" y="29"/>
                  </a:cubicBezTo>
                  <a:close/>
                  <a:moveTo>
                    <a:pt x="48" y="23"/>
                  </a:moveTo>
                  <a:cubicBezTo>
                    <a:pt x="47" y="18"/>
                    <a:pt x="46" y="14"/>
                    <a:pt x="42" y="11"/>
                  </a:cubicBezTo>
                  <a:cubicBezTo>
                    <a:pt x="39" y="8"/>
                    <a:pt x="35" y="7"/>
                    <a:pt x="30" y="7"/>
                  </a:cubicBezTo>
                  <a:cubicBezTo>
                    <a:pt x="25" y="7"/>
                    <a:pt x="20" y="8"/>
                    <a:pt x="16" y="11"/>
                  </a:cubicBezTo>
                  <a:cubicBezTo>
                    <a:pt x="12" y="14"/>
                    <a:pt x="10" y="18"/>
                    <a:pt x="8" y="23"/>
                  </a:cubicBezTo>
                  <a:lnTo>
                    <a:pt x="48"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方正正纤黑简体" panose="02000000000000000000" pitchFamily="2" charset="-122"/>
              </a:endParaRPr>
            </a:p>
          </p:txBody>
        </p:sp>
        <p:sp>
          <p:nvSpPr>
            <p:cNvPr id="22" name="Freeform 18"/>
            <p:cNvSpPr>
              <a:spLocks/>
            </p:cNvSpPr>
            <p:nvPr/>
          </p:nvSpPr>
          <p:spPr bwMode="auto">
            <a:xfrm>
              <a:off x="3460" y="2530"/>
              <a:ext cx="83" cy="132"/>
            </a:xfrm>
            <a:custGeom>
              <a:avLst/>
              <a:gdLst>
                <a:gd name="T0" fmla="*/ 35 w 35"/>
                <a:gd name="T1" fmla="*/ 7 h 56"/>
                <a:gd name="T2" fmla="*/ 32 w 35"/>
                <a:gd name="T3" fmla="*/ 13 h 56"/>
                <a:gd name="T4" fmla="*/ 21 w 35"/>
                <a:gd name="T5" fmla="*/ 7 h 56"/>
                <a:gd name="T6" fmla="*/ 15 w 35"/>
                <a:gd name="T7" fmla="*/ 9 h 56"/>
                <a:gd name="T8" fmla="*/ 13 w 35"/>
                <a:gd name="T9" fmla="*/ 14 h 56"/>
                <a:gd name="T10" fmla="*/ 14 w 35"/>
                <a:gd name="T11" fmla="*/ 18 h 56"/>
                <a:gd name="T12" fmla="*/ 21 w 35"/>
                <a:gd name="T13" fmla="*/ 23 h 56"/>
                <a:gd name="T14" fmla="*/ 31 w 35"/>
                <a:gd name="T15" fmla="*/ 32 h 56"/>
                <a:gd name="T16" fmla="*/ 33 w 35"/>
                <a:gd name="T17" fmla="*/ 40 h 56"/>
                <a:gd name="T18" fmla="*/ 29 w 35"/>
                <a:gd name="T19" fmla="*/ 51 h 56"/>
                <a:gd name="T20" fmla="*/ 17 w 35"/>
                <a:gd name="T21" fmla="*/ 56 h 56"/>
                <a:gd name="T22" fmla="*/ 0 w 35"/>
                <a:gd name="T23" fmla="*/ 47 h 56"/>
                <a:gd name="T24" fmla="*/ 4 w 35"/>
                <a:gd name="T25" fmla="*/ 42 h 56"/>
                <a:gd name="T26" fmla="*/ 17 w 35"/>
                <a:gd name="T27" fmla="*/ 49 h 56"/>
                <a:gd name="T28" fmla="*/ 24 w 35"/>
                <a:gd name="T29" fmla="*/ 47 h 56"/>
                <a:gd name="T30" fmla="*/ 27 w 35"/>
                <a:gd name="T31" fmla="*/ 40 h 56"/>
                <a:gd name="T32" fmla="*/ 25 w 35"/>
                <a:gd name="T33" fmla="*/ 34 h 56"/>
                <a:gd name="T34" fmla="*/ 17 w 35"/>
                <a:gd name="T35" fmla="*/ 28 h 56"/>
                <a:gd name="T36" fmla="*/ 8 w 35"/>
                <a:gd name="T37" fmla="*/ 21 h 56"/>
                <a:gd name="T38" fmla="*/ 6 w 35"/>
                <a:gd name="T39" fmla="*/ 14 h 56"/>
                <a:gd name="T40" fmla="*/ 11 w 35"/>
                <a:gd name="T41" fmla="*/ 4 h 56"/>
                <a:gd name="T42" fmla="*/ 22 w 35"/>
                <a:gd name="T43" fmla="*/ 0 h 56"/>
                <a:gd name="T44" fmla="*/ 29 w 35"/>
                <a:gd name="T45" fmla="*/ 2 h 56"/>
                <a:gd name="T46" fmla="*/ 35 w 35"/>
                <a:gd name="T47" fmla="*/ 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 h="56">
                  <a:moveTo>
                    <a:pt x="35" y="7"/>
                  </a:moveTo>
                  <a:cubicBezTo>
                    <a:pt x="32" y="13"/>
                    <a:pt x="32" y="13"/>
                    <a:pt x="32" y="13"/>
                  </a:cubicBezTo>
                  <a:cubicBezTo>
                    <a:pt x="29" y="9"/>
                    <a:pt x="25" y="7"/>
                    <a:pt x="21" y="7"/>
                  </a:cubicBezTo>
                  <a:cubicBezTo>
                    <a:pt x="19" y="7"/>
                    <a:pt x="17" y="7"/>
                    <a:pt x="15" y="9"/>
                  </a:cubicBezTo>
                  <a:cubicBezTo>
                    <a:pt x="14" y="10"/>
                    <a:pt x="13" y="12"/>
                    <a:pt x="13" y="14"/>
                  </a:cubicBezTo>
                  <a:cubicBezTo>
                    <a:pt x="13" y="15"/>
                    <a:pt x="13" y="17"/>
                    <a:pt x="14" y="18"/>
                  </a:cubicBezTo>
                  <a:cubicBezTo>
                    <a:pt x="15" y="19"/>
                    <a:pt x="17" y="21"/>
                    <a:pt x="21" y="23"/>
                  </a:cubicBezTo>
                  <a:cubicBezTo>
                    <a:pt x="26" y="26"/>
                    <a:pt x="29" y="29"/>
                    <a:pt x="31" y="32"/>
                  </a:cubicBezTo>
                  <a:cubicBezTo>
                    <a:pt x="32" y="34"/>
                    <a:pt x="33" y="37"/>
                    <a:pt x="33" y="40"/>
                  </a:cubicBezTo>
                  <a:cubicBezTo>
                    <a:pt x="33" y="45"/>
                    <a:pt x="32" y="48"/>
                    <a:pt x="29" y="51"/>
                  </a:cubicBezTo>
                  <a:cubicBezTo>
                    <a:pt x="26" y="54"/>
                    <a:pt x="21" y="56"/>
                    <a:pt x="17" y="56"/>
                  </a:cubicBezTo>
                  <a:cubicBezTo>
                    <a:pt x="10" y="56"/>
                    <a:pt x="5" y="53"/>
                    <a:pt x="0" y="47"/>
                  </a:cubicBezTo>
                  <a:cubicBezTo>
                    <a:pt x="4" y="42"/>
                    <a:pt x="4" y="42"/>
                    <a:pt x="4" y="42"/>
                  </a:cubicBezTo>
                  <a:cubicBezTo>
                    <a:pt x="8" y="47"/>
                    <a:pt x="12" y="49"/>
                    <a:pt x="17" y="49"/>
                  </a:cubicBezTo>
                  <a:cubicBezTo>
                    <a:pt x="20" y="49"/>
                    <a:pt x="22" y="48"/>
                    <a:pt x="24" y="47"/>
                  </a:cubicBezTo>
                  <a:cubicBezTo>
                    <a:pt x="26" y="45"/>
                    <a:pt x="27" y="43"/>
                    <a:pt x="27" y="40"/>
                  </a:cubicBezTo>
                  <a:cubicBezTo>
                    <a:pt x="27" y="38"/>
                    <a:pt x="26" y="36"/>
                    <a:pt x="25" y="34"/>
                  </a:cubicBezTo>
                  <a:cubicBezTo>
                    <a:pt x="24" y="33"/>
                    <a:pt x="21" y="31"/>
                    <a:pt x="17" y="28"/>
                  </a:cubicBezTo>
                  <a:cubicBezTo>
                    <a:pt x="13" y="25"/>
                    <a:pt x="10" y="23"/>
                    <a:pt x="8" y="21"/>
                  </a:cubicBezTo>
                  <a:cubicBezTo>
                    <a:pt x="7" y="19"/>
                    <a:pt x="6" y="17"/>
                    <a:pt x="6" y="14"/>
                  </a:cubicBezTo>
                  <a:cubicBezTo>
                    <a:pt x="6" y="10"/>
                    <a:pt x="8" y="7"/>
                    <a:pt x="11" y="4"/>
                  </a:cubicBezTo>
                  <a:cubicBezTo>
                    <a:pt x="13" y="1"/>
                    <a:pt x="17" y="0"/>
                    <a:pt x="22" y="0"/>
                  </a:cubicBezTo>
                  <a:cubicBezTo>
                    <a:pt x="24" y="0"/>
                    <a:pt x="27" y="1"/>
                    <a:pt x="29" y="2"/>
                  </a:cubicBezTo>
                  <a:cubicBezTo>
                    <a:pt x="31" y="3"/>
                    <a:pt x="33" y="5"/>
                    <a:pt x="35"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方正正纤黑简体" panose="02000000000000000000" pitchFamily="2" charset="-122"/>
              </a:endParaRPr>
            </a:p>
          </p:txBody>
        </p:sp>
        <p:sp>
          <p:nvSpPr>
            <p:cNvPr id="23" name="Freeform 19"/>
            <p:cNvSpPr>
              <a:spLocks noEditPoints="1"/>
            </p:cNvSpPr>
            <p:nvPr/>
          </p:nvSpPr>
          <p:spPr bwMode="auto">
            <a:xfrm>
              <a:off x="3557" y="2483"/>
              <a:ext cx="42" cy="175"/>
            </a:xfrm>
            <a:custGeom>
              <a:avLst/>
              <a:gdLst>
                <a:gd name="T0" fmla="*/ 7 w 18"/>
                <a:gd name="T1" fmla="*/ 21 h 74"/>
                <a:gd name="T2" fmla="*/ 14 w 18"/>
                <a:gd name="T3" fmla="*/ 21 h 74"/>
                <a:gd name="T4" fmla="*/ 7 w 18"/>
                <a:gd name="T5" fmla="*/ 74 h 74"/>
                <a:gd name="T6" fmla="*/ 0 w 18"/>
                <a:gd name="T7" fmla="*/ 74 h 74"/>
                <a:gd name="T8" fmla="*/ 7 w 18"/>
                <a:gd name="T9" fmla="*/ 21 h 74"/>
                <a:gd name="T10" fmla="*/ 12 w 18"/>
                <a:gd name="T11" fmla="*/ 0 h 74"/>
                <a:gd name="T12" fmla="*/ 16 w 18"/>
                <a:gd name="T13" fmla="*/ 1 h 74"/>
                <a:gd name="T14" fmla="*/ 18 w 18"/>
                <a:gd name="T15" fmla="*/ 5 h 74"/>
                <a:gd name="T16" fmla="*/ 16 w 18"/>
                <a:gd name="T17" fmla="*/ 9 h 74"/>
                <a:gd name="T18" fmla="*/ 12 w 18"/>
                <a:gd name="T19" fmla="*/ 11 h 74"/>
                <a:gd name="T20" fmla="*/ 9 w 18"/>
                <a:gd name="T21" fmla="*/ 9 h 74"/>
                <a:gd name="T22" fmla="*/ 7 w 18"/>
                <a:gd name="T23" fmla="*/ 5 h 74"/>
                <a:gd name="T24" fmla="*/ 9 w 18"/>
                <a:gd name="T25" fmla="*/ 1 h 74"/>
                <a:gd name="T26" fmla="*/ 12 w 18"/>
                <a:gd name="T27"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74">
                  <a:moveTo>
                    <a:pt x="7" y="21"/>
                  </a:moveTo>
                  <a:cubicBezTo>
                    <a:pt x="14" y="21"/>
                    <a:pt x="14" y="21"/>
                    <a:pt x="14" y="21"/>
                  </a:cubicBezTo>
                  <a:cubicBezTo>
                    <a:pt x="7" y="74"/>
                    <a:pt x="7" y="74"/>
                    <a:pt x="7" y="74"/>
                  </a:cubicBezTo>
                  <a:cubicBezTo>
                    <a:pt x="0" y="74"/>
                    <a:pt x="0" y="74"/>
                    <a:pt x="0" y="74"/>
                  </a:cubicBezTo>
                  <a:lnTo>
                    <a:pt x="7" y="21"/>
                  </a:lnTo>
                  <a:close/>
                  <a:moveTo>
                    <a:pt x="12" y="0"/>
                  </a:moveTo>
                  <a:cubicBezTo>
                    <a:pt x="14" y="0"/>
                    <a:pt x="15" y="0"/>
                    <a:pt x="16" y="1"/>
                  </a:cubicBezTo>
                  <a:cubicBezTo>
                    <a:pt x="17" y="2"/>
                    <a:pt x="18" y="4"/>
                    <a:pt x="18" y="5"/>
                  </a:cubicBezTo>
                  <a:cubicBezTo>
                    <a:pt x="18" y="7"/>
                    <a:pt x="17" y="8"/>
                    <a:pt x="16" y="9"/>
                  </a:cubicBezTo>
                  <a:cubicBezTo>
                    <a:pt x="15" y="10"/>
                    <a:pt x="14" y="11"/>
                    <a:pt x="12" y="11"/>
                  </a:cubicBezTo>
                  <a:cubicBezTo>
                    <a:pt x="11" y="11"/>
                    <a:pt x="10" y="10"/>
                    <a:pt x="9" y="9"/>
                  </a:cubicBezTo>
                  <a:cubicBezTo>
                    <a:pt x="8" y="8"/>
                    <a:pt x="7" y="7"/>
                    <a:pt x="7" y="5"/>
                  </a:cubicBezTo>
                  <a:cubicBezTo>
                    <a:pt x="7" y="4"/>
                    <a:pt x="8" y="2"/>
                    <a:pt x="9" y="1"/>
                  </a:cubicBezTo>
                  <a:cubicBezTo>
                    <a:pt x="10" y="0"/>
                    <a:pt x="11" y="0"/>
                    <a:pt x="1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方正正纤黑简体" panose="02000000000000000000" pitchFamily="2" charset="-122"/>
              </a:endParaRPr>
            </a:p>
          </p:txBody>
        </p:sp>
        <p:sp>
          <p:nvSpPr>
            <p:cNvPr id="24" name="Freeform 20"/>
            <p:cNvSpPr>
              <a:spLocks noEditPoints="1"/>
            </p:cNvSpPr>
            <p:nvPr/>
          </p:nvSpPr>
          <p:spPr bwMode="auto">
            <a:xfrm>
              <a:off x="3604" y="2530"/>
              <a:ext cx="142" cy="177"/>
            </a:xfrm>
            <a:custGeom>
              <a:avLst/>
              <a:gdLst>
                <a:gd name="T0" fmla="*/ 53 w 60"/>
                <a:gd name="T1" fmla="*/ 1 h 75"/>
                <a:gd name="T2" fmla="*/ 60 w 60"/>
                <a:gd name="T3" fmla="*/ 1 h 75"/>
                <a:gd name="T4" fmla="*/ 54 w 60"/>
                <a:gd name="T5" fmla="*/ 46 h 75"/>
                <a:gd name="T6" fmla="*/ 50 w 60"/>
                <a:gd name="T7" fmla="*/ 61 h 75"/>
                <a:gd name="T8" fmla="*/ 41 w 60"/>
                <a:gd name="T9" fmla="*/ 71 h 75"/>
                <a:gd name="T10" fmla="*/ 25 w 60"/>
                <a:gd name="T11" fmla="*/ 75 h 75"/>
                <a:gd name="T12" fmla="*/ 10 w 60"/>
                <a:gd name="T13" fmla="*/ 71 h 75"/>
                <a:gd name="T14" fmla="*/ 0 w 60"/>
                <a:gd name="T15" fmla="*/ 61 h 75"/>
                <a:gd name="T16" fmla="*/ 6 w 60"/>
                <a:gd name="T17" fmla="*/ 59 h 75"/>
                <a:gd name="T18" fmla="*/ 25 w 60"/>
                <a:gd name="T19" fmla="*/ 69 h 75"/>
                <a:gd name="T20" fmla="*/ 37 w 60"/>
                <a:gd name="T21" fmla="*/ 66 h 75"/>
                <a:gd name="T22" fmla="*/ 44 w 60"/>
                <a:gd name="T23" fmla="*/ 59 h 75"/>
                <a:gd name="T24" fmla="*/ 47 w 60"/>
                <a:gd name="T25" fmla="*/ 47 h 75"/>
                <a:gd name="T26" fmla="*/ 47 w 60"/>
                <a:gd name="T27" fmla="*/ 45 h 75"/>
                <a:gd name="T28" fmla="*/ 26 w 60"/>
                <a:gd name="T29" fmla="*/ 54 h 75"/>
                <a:gd name="T30" fmla="*/ 9 w 60"/>
                <a:gd name="T31" fmla="*/ 48 h 75"/>
                <a:gd name="T32" fmla="*/ 2 w 60"/>
                <a:gd name="T33" fmla="*/ 30 h 75"/>
                <a:gd name="T34" fmla="*/ 6 w 60"/>
                <a:gd name="T35" fmla="*/ 15 h 75"/>
                <a:gd name="T36" fmla="*/ 17 w 60"/>
                <a:gd name="T37" fmla="*/ 4 h 75"/>
                <a:gd name="T38" fmla="*/ 32 w 60"/>
                <a:gd name="T39" fmla="*/ 0 h 75"/>
                <a:gd name="T40" fmla="*/ 43 w 60"/>
                <a:gd name="T41" fmla="*/ 3 h 75"/>
                <a:gd name="T42" fmla="*/ 52 w 60"/>
                <a:gd name="T43" fmla="*/ 12 h 75"/>
                <a:gd name="T44" fmla="*/ 53 w 60"/>
                <a:gd name="T45" fmla="*/ 1 h 75"/>
                <a:gd name="T46" fmla="*/ 33 w 60"/>
                <a:gd name="T47" fmla="*/ 7 h 75"/>
                <a:gd name="T48" fmla="*/ 21 w 60"/>
                <a:gd name="T49" fmla="*/ 10 h 75"/>
                <a:gd name="T50" fmla="*/ 12 w 60"/>
                <a:gd name="T51" fmla="*/ 18 h 75"/>
                <a:gd name="T52" fmla="*/ 9 w 60"/>
                <a:gd name="T53" fmla="*/ 31 h 75"/>
                <a:gd name="T54" fmla="*/ 14 w 60"/>
                <a:gd name="T55" fmla="*/ 43 h 75"/>
                <a:gd name="T56" fmla="*/ 27 w 60"/>
                <a:gd name="T57" fmla="*/ 48 h 75"/>
                <a:gd name="T58" fmla="*/ 44 w 60"/>
                <a:gd name="T59" fmla="*/ 41 h 75"/>
                <a:gd name="T60" fmla="*/ 50 w 60"/>
                <a:gd name="T61" fmla="*/ 25 h 75"/>
                <a:gd name="T62" fmla="*/ 45 w 60"/>
                <a:gd name="T63" fmla="*/ 11 h 75"/>
                <a:gd name="T64" fmla="*/ 33 w 60"/>
                <a:gd name="T65"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 h="75">
                  <a:moveTo>
                    <a:pt x="53" y="1"/>
                  </a:moveTo>
                  <a:cubicBezTo>
                    <a:pt x="60" y="1"/>
                    <a:pt x="60" y="1"/>
                    <a:pt x="60" y="1"/>
                  </a:cubicBezTo>
                  <a:cubicBezTo>
                    <a:pt x="54" y="46"/>
                    <a:pt x="54" y="46"/>
                    <a:pt x="54" y="46"/>
                  </a:cubicBezTo>
                  <a:cubicBezTo>
                    <a:pt x="53" y="53"/>
                    <a:pt x="52" y="58"/>
                    <a:pt x="50" y="61"/>
                  </a:cubicBezTo>
                  <a:cubicBezTo>
                    <a:pt x="48" y="65"/>
                    <a:pt x="45" y="69"/>
                    <a:pt x="41" y="71"/>
                  </a:cubicBezTo>
                  <a:cubicBezTo>
                    <a:pt x="36" y="74"/>
                    <a:pt x="31" y="75"/>
                    <a:pt x="25" y="75"/>
                  </a:cubicBezTo>
                  <a:cubicBezTo>
                    <a:pt x="19" y="75"/>
                    <a:pt x="14" y="74"/>
                    <a:pt x="10" y="71"/>
                  </a:cubicBezTo>
                  <a:cubicBezTo>
                    <a:pt x="6" y="69"/>
                    <a:pt x="2" y="65"/>
                    <a:pt x="0" y="61"/>
                  </a:cubicBezTo>
                  <a:cubicBezTo>
                    <a:pt x="6" y="59"/>
                    <a:pt x="6" y="59"/>
                    <a:pt x="6" y="59"/>
                  </a:cubicBezTo>
                  <a:cubicBezTo>
                    <a:pt x="10" y="65"/>
                    <a:pt x="16" y="69"/>
                    <a:pt x="25" y="69"/>
                  </a:cubicBezTo>
                  <a:cubicBezTo>
                    <a:pt x="30" y="69"/>
                    <a:pt x="34" y="68"/>
                    <a:pt x="37" y="66"/>
                  </a:cubicBezTo>
                  <a:cubicBezTo>
                    <a:pt x="40" y="64"/>
                    <a:pt x="43" y="62"/>
                    <a:pt x="44" y="59"/>
                  </a:cubicBezTo>
                  <a:cubicBezTo>
                    <a:pt x="45" y="57"/>
                    <a:pt x="46" y="53"/>
                    <a:pt x="47" y="47"/>
                  </a:cubicBezTo>
                  <a:cubicBezTo>
                    <a:pt x="47" y="45"/>
                    <a:pt x="47" y="45"/>
                    <a:pt x="47" y="45"/>
                  </a:cubicBezTo>
                  <a:cubicBezTo>
                    <a:pt x="42" y="51"/>
                    <a:pt x="35" y="54"/>
                    <a:pt x="26" y="54"/>
                  </a:cubicBezTo>
                  <a:cubicBezTo>
                    <a:pt x="19" y="54"/>
                    <a:pt x="13" y="52"/>
                    <a:pt x="9" y="48"/>
                  </a:cubicBezTo>
                  <a:cubicBezTo>
                    <a:pt x="4" y="43"/>
                    <a:pt x="2" y="37"/>
                    <a:pt x="2" y="30"/>
                  </a:cubicBezTo>
                  <a:cubicBezTo>
                    <a:pt x="2" y="25"/>
                    <a:pt x="3" y="20"/>
                    <a:pt x="6" y="15"/>
                  </a:cubicBezTo>
                  <a:cubicBezTo>
                    <a:pt x="9" y="11"/>
                    <a:pt x="13" y="7"/>
                    <a:pt x="17" y="4"/>
                  </a:cubicBezTo>
                  <a:cubicBezTo>
                    <a:pt x="22" y="2"/>
                    <a:pt x="27" y="0"/>
                    <a:pt x="32" y="0"/>
                  </a:cubicBezTo>
                  <a:cubicBezTo>
                    <a:pt x="36" y="0"/>
                    <a:pt x="40" y="1"/>
                    <a:pt x="43" y="3"/>
                  </a:cubicBezTo>
                  <a:cubicBezTo>
                    <a:pt x="46" y="5"/>
                    <a:pt x="49" y="8"/>
                    <a:pt x="52" y="12"/>
                  </a:cubicBezTo>
                  <a:lnTo>
                    <a:pt x="53" y="1"/>
                  </a:lnTo>
                  <a:close/>
                  <a:moveTo>
                    <a:pt x="33" y="7"/>
                  </a:moveTo>
                  <a:cubicBezTo>
                    <a:pt x="29" y="7"/>
                    <a:pt x="25" y="8"/>
                    <a:pt x="21" y="10"/>
                  </a:cubicBezTo>
                  <a:cubicBezTo>
                    <a:pt x="17" y="12"/>
                    <a:pt x="14" y="15"/>
                    <a:pt x="12" y="18"/>
                  </a:cubicBezTo>
                  <a:cubicBezTo>
                    <a:pt x="10" y="22"/>
                    <a:pt x="9" y="26"/>
                    <a:pt x="9" y="31"/>
                  </a:cubicBezTo>
                  <a:cubicBezTo>
                    <a:pt x="9" y="36"/>
                    <a:pt x="10" y="40"/>
                    <a:pt x="14" y="43"/>
                  </a:cubicBezTo>
                  <a:cubicBezTo>
                    <a:pt x="17" y="46"/>
                    <a:pt x="21" y="48"/>
                    <a:pt x="27" y="48"/>
                  </a:cubicBezTo>
                  <a:cubicBezTo>
                    <a:pt x="34" y="48"/>
                    <a:pt x="39" y="46"/>
                    <a:pt x="44" y="41"/>
                  </a:cubicBezTo>
                  <a:cubicBezTo>
                    <a:pt x="48" y="37"/>
                    <a:pt x="50" y="31"/>
                    <a:pt x="50" y="25"/>
                  </a:cubicBezTo>
                  <a:cubicBezTo>
                    <a:pt x="50" y="19"/>
                    <a:pt x="49" y="14"/>
                    <a:pt x="45" y="11"/>
                  </a:cubicBezTo>
                  <a:cubicBezTo>
                    <a:pt x="41" y="8"/>
                    <a:pt x="37" y="7"/>
                    <a:pt x="33"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方正正纤黑简体" panose="02000000000000000000" pitchFamily="2" charset="-122"/>
              </a:endParaRPr>
            </a:p>
          </p:txBody>
        </p:sp>
        <p:sp>
          <p:nvSpPr>
            <p:cNvPr id="25" name="Freeform 21"/>
            <p:cNvSpPr>
              <a:spLocks/>
            </p:cNvSpPr>
            <p:nvPr/>
          </p:nvSpPr>
          <p:spPr bwMode="auto">
            <a:xfrm>
              <a:off x="3765" y="2530"/>
              <a:ext cx="118" cy="128"/>
            </a:xfrm>
            <a:custGeom>
              <a:avLst/>
              <a:gdLst>
                <a:gd name="T0" fmla="*/ 7 w 50"/>
                <a:gd name="T1" fmla="*/ 1 h 54"/>
                <a:gd name="T2" fmla="*/ 14 w 50"/>
                <a:gd name="T3" fmla="*/ 1 h 54"/>
                <a:gd name="T4" fmla="*/ 13 w 50"/>
                <a:gd name="T5" fmla="*/ 10 h 54"/>
                <a:gd name="T6" fmla="*/ 31 w 50"/>
                <a:gd name="T7" fmla="*/ 0 h 54"/>
                <a:gd name="T8" fmla="*/ 45 w 50"/>
                <a:gd name="T9" fmla="*/ 5 h 54"/>
                <a:gd name="T10" fmla="*/ 50 w 50"/>
                <a:gd name="T11" fmla="*/ 19 h 54"/>
                <a:gd name="T12" fmla="*/ 49 w 50"/>
                <a:gd name="T13" fmla="*/ 30 h 54"/>
                <a:gd name="T14" fmla="*/ 45 w 50"/>
                <a:gd name="T15" fmla="*/ 54 h 54"/>
                <a:gd name="T16" fmla="*/ 39 w 50"/>
                <a:gd name="T17" fmla="*/ 54 h 54"/>
                <a:gd name="T18" fmla="*/ 42 w 50"/>
                <a:gd name="T19" fmla="*/ 30 h 54"/>
                <a:gd name="T20" fmla="*/ 43 w 50"/>
                <a:gd name="T21" fmla="*/ 19 h 54"/>
                <a:gd name="T22" fmla="*/ 40 w 50"/>
                <a:gd name="T23" fmla="*/ 10 h 54"/>
                <a:gd name="T24" fmla="*/ 31 w 50"/>
                <a:gd name="T25" fmla="*/ 6 h 54"/>
                <a:gd name="T26" fmla="*/ 21 w 50"/>
                <a:gd name="T27" fmla="*/ 9 h 54"/>
                <a:gd name="T28" fmla="*/ 14 w 50"/>
                <a:gd name="T29" fmla="*/ 16 h 54"/>
                <a:gd name="T30" fmla="*/ 10 w 50"/>
                <a:gd name="T31" fmla="*/ 31 h 54"/>
                <a:gd name="T32" fmla="*/ 7 w 50"/>
                <a:gd name="T33" fmla="*/ 54 h 54"/>
                <a:gd name="T34" fmla="*/ 0 w 50"/>
                <a:gd name="T35" fmla="*/ 54 h 54"/>
                <a:gd name="T36" fmla="*/ 7 w 50"/>
                <a:gd name="T37" fmla="*/ 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54">
                  <a:moveTo>
                    <a:pt x="7" y="1"/>
                  </a:moveTo>
                  <a:cubicBezTo>
                    <a:pt x="14" y="1"/>
                    <a:pt x="14" y="1"/>
                    <a:pt x="14" y="1"/>
                  </a:cubicBezTo>
                  <a:cubicBezTo>
                    <a:pt x="13" y="10"/>
                    <a:pt x="13" y="10"/>
                    <a:pt x="13" y="10"/>
                  </a:cubicBezTo>
                  <a:cubicBezTo>
                    <a:pt x="18" y="3"/>
                    <a:pt x="24" y="0"/>
                    <a:pt x="31" y="0"/>
                  </a:cubicBezTo>
                  <a:cubicBezTo>
                    <a:pt x="37" y="0"/>
                    <a:pt x="41" y="2"/>
                    <a:pt x="45" y="5"/>
                  </a:cubicBezTo>
                  <a:cubicBezTo>
                    <a:pt x="48" y="8"/>
                    <a:pt x="50" y="13"/>
                    <a:pt x="50" y="19"/>
                  </a:cubicBezTo>
                  <a:cubicBezTo>
                    <a:pt x="50" y="21"/>
                    <a:pt x="49" y="25"/>
                    <a:pt x="49" y="30"/>
                  </a:cubicBezTo>
                  <a:cubicBezTo>
                    <a:pt x="45" y="54"/>
                    <a:pt x="45" y="54"/>
                    <a:pt x="45" y="54"/>
                  </a:cubicBezTo>
                  <a:cubicBezTo>
                    <a:pt x="39" y="54"/>
                    <a:pt x="39" y="54"/>
                    <a:pt x="39" y="54"/>
                  </a:cubicBezTo>
                  <a:cubicBezTo>
                    <a:pt x="42" y="30"/>
                    <a:pt x="42" y="30"/>
                    <a:pt x="42" y="30"/>
                  </a:cubicBezTo>
                  <a:cubicBezTo>
                    <a:pt x="43" y="25"/>
                    <a:pt x="43" y="21"/>
                    <a:pt x="43" y="19"/>
                  </a:cubicBezTo>
                  <a:cubicBezTo>
                    <a:pt x="43" y="15"/>
                    <a:pt x="42" y="12"/>
                    <a:pt x="40" y="10"/>
                  </a:cubicBezTo>
                  <a:cubicBezTo>
                    <a:pt x="37" y="7"/>
                    <a:pt x="34" y="6"/>
                    <a:pt x="31" y="6"/>
                  </a:cubicBezTo>
                  <a:cubicBezTo>
                    <a:pt x="27" y="6"/>
                    <a:pt x="24" y="7"/>
                    <a:pt x="21" y="9"/>
                  </a:cubicBezTo>
                  <a:cubicBezTo>
                    <a:pt x="18" y="11"/>
                    <a:pt x="15" y="13"/>
                    <a:pt x="14" y="16"/>
                  </a:cubicBezTo>
                  <a:cubicBezTo>
                    <a:pt x="12" y="20"/>
                    <a:pt x="11" y="25"/>
                    <a:pt x="10" y="31"/>
                  </a:cubicBezTo>
                  <a:cubicBezTo>
                    <a:pt x="7" y="54"/>
                    <a:pt x="7" y="54"/>
                    <a:pt x="7" y="54"/>
                  </a:cubicBezTo>
                  <a:cubicBezTo>
                    <a:pt x="0" y="54"/>
                    <a:pt x="0" y="54"/>
                    <a:pt x="0" y="54"/>
                  </a:cubicBezTo>
                  <a:lnTo>
                    <a:pt x="7"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方正正纤黑简体" panose="02000000000000000000" pitchFamily="2" charset="-122"/>
              </a:endParaRPr>
            </a:p>
          </p:txBody>
        </p:sp>
        <p:sp>
          <p:nvSpPr>
            <p:cNvPr id="26" name="Freeform 22"/>
            <p:cNvSpPr>
              <a:spLocks noEditPoints="1"/>
            </p:cNvSpPr>
            <p:nvPr/>
          </p:nvSpPr>
          <p:spPr bwMode="auto">
            <a:xfrm>
              <a:off x="3904" y="2483"/>
              <a:ext cx="43" cy="175"/>
            </a:xfrm>
            <a:custGeom>
              <a:avLst/>
              <a:gdLst>
                <a:gd name="T0" fmla="*/ 8 w 18"/>
                <a:gd name="T1" fmla="*/ 21 h 74"/>
                <a:gd name="T2" fmla="*/ 14 w 18"/>
                <a:gd name="T3" fmla="*/ 21 h 74"/>
                <a:gd name="T4" fmla="*/ 7 w 18"/>
                <a:gd name="T5" fmla="*/ 74 h 74"/>
                <a:gd name="T6" fmla="*/ 0 w 18"/>
                <a:gd name="T7" fmla="*/ 74 h 74"/>
                <a:gd name="T8" fmla="*/ 8 w 18"/>
                <a:gd name="T9" fmla="*/ 21 h 74"/>
                <a:gd name="T10" fmla="*/ 13 w 18"/>
                <a:gd name="T11" fmla="*/ 0 h 74"/>
                <a:gd name="T12" fmla="*/ 17 w 18"/>
                <a:gd name="T13" fmla="*/ 1 h 74"/>
                <a:gd name="T14" fmla="*/ 18 w 18"/>
                <a:gd name="T15" fmla="*/ 5 h 74"/>
                <a:gd name="T16" fmla="*/ 17 w 18"/>
                <a:gd name="T17" fmla="*/ 9 h 74"/>
                <a:gd name="T18" fmla="*/ 13 w 18"/>
                <a:gd name="T19" fmla="*/ 11 h 74"/>
                <a:gd name="T20" fmla="*/ 9 w 18"/>
                <a:gd name="T21" fmla="*/ 9 h 74"/>
                <a:gd name="T22" fmla="*/ 7 w 18"/>
                <a:gd name="T23" fmla="*/ 5 h 74"/>
                <a:gd name="T24" fmla="*/ 9 w 18"/>
                <a:gd name="T25" fmla="*/ 1 h 74"/>
                <a:gd name="T26" fmla="*/ 13 w 18"/>
                <a:gd name="T27"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74">
                  <a:moveTo>
                    <a:pt x="8" y="21"/>
                  </a:moveTo>
                  <a:cubicBezTo>
                    <a:pt x="14" y="21"/>
                    <a:pt x="14" y="21"/>
                    <a:pt x="14" y="21"/>
                  </a:cubicBezTo>
                  <a:cubicBezTo>
                    <a:pt x="7" y="74"/>
                    <a:pt x="7" y="74"/>
                    <a:pt x="7" y="74"/>
                  </a:cubicBezTo>
                  <a:cubicBezTo>
                    <a:pt x="0" y="74"/>
                    <a:pt x="0" y="74"/>
                    <a:pt x="0" y="74"/>
                  </a:cubicBezTo>
                  <a:lnTo>
                    <a:pt x="8" y="21"/>
                  </a:lnTo>
                  <a:close/>
                  <a:moveTo>
                    <a:pt x="13" y="0"/>
                  </a:moveTo>
                  <a:cubicBezTo>
                    <a:pt x="14" y="0"/>
                    <a:pt x="16" y="0"/>
                    <a:pt x="17" y="1"/>
                  </a:cubicBezTo>
                  <a:cubicBezTo>
                    <a:pt x="18" y="2"/>
                    <a:pt x="18" y="4"/>
                    <a:pt x="18" y="5"/>
                  </a:cubicBezTo>
                  <a:cubicBezTo>
                    <a:pt x="18" y="7"/>
                    <a:pt x="18" y="8"/>
                    <a:pt x="17" y="9"/>
                  </a:cubicBezTo>
                  <a:cubicBezTo>
                    <a:pt x="16" y="10"/>
                    <a:pt x="14" y="11"/>
                    <a:pt x="13" y="11"/>
                  </a:cubicBezTo>
                  <a:cubicBezTo>
                    <a:pt x="11" y="11"/>
                    <a:pt x="10" y="10"/>
                    <a:pt x="9" y="9"/>
                  </a:cubicBezTo>
                  <a:cubicBezTo>
                    <a:pt x="8" y="8"/>
                    <a:pt x="7" y="7"/>
                    <a:pt x="7" y="5"/>
                  </a:cubicBezTo>
                  <a:cubicBezTo>
                    <a:pt x="7" y="4"/>
                    <a:pt x="8" y="2"/>
                    <a:pt x="9" y="1"/>
                  </a:cubicBezTo>
                  <a:cubicBezTo>
                    <a:pt x="10" y="0"/>
                    <a:pt x="11" y="0"/>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方正正纤黑简体" panose="02000000000000000000" pitchFamily="2" charset="-122"/>
              </a:endParaRPr>
            </a:p>
          </p:txBody>
        </p:sp>
        <p:sp>
          <p:nvSpPr>
            <p:cNvPr id="27" name="Freeform 23"/>
            <p:cNvSpPr>
              <a:spLocks/>
            </p:cNvSpPr>
            <p:nvPr/>
          </p:nvSpPr>
          <p:spPr bwMode="auto">
            <a:xfrm>
              <a:off x="3956" y="2530"/>
              <a:ext cx="116" cy="128"/>
            </a:xfrm>
            <a:custGeom>
              <a:avLst/>
              <a:gdLst>
                <a:gd name="T0" fmla="*/ 7 w 49"/>
                <a:gd name="T1" fmla="*/ 1 h 54"/>
                <a:gd name="T2" fmla="*/ 13 w 49"/>
                <a:gd name="T3" fmla="*/ 1 h 54"/>
                <a:gd name="T4" fmla="*/ 12 w 49"/>
                <a:gd name="T5" fmla="*/ 10 h 54"/>
                <a:gd name="T6" fmla="*/ 31 w 49"/>
                <a:gd name="T7" fmla="*/ 0 h 54"/>
                <a:gd name="T8" fmla="*/ 44 w 49"/>
                <a:gd name="T9" fmla="*/ 5 h 54"/>
                <a:gd name="T10" fmla="*/ 49 w 49"/>
                <a:gd name="T11" fmla="*/ 19 h 54"/>
                <a:gd name="T12" fmla="*/ 48 w 49"/>
                <a:gd name="T13" fmla="*/ 30 h 54"/>
                <a:gd name="T14" fmla="*/ 45 w 49"/>
                <a:gd name="T15" fmla="*/ 54 h 54"/>
                <a:gd name="T16" fmla="*/ 38 w 49"/>
                <a:gd name="T17" fmla="*/ 54 h 54"/>
                <a:gd name="T18" fmla="*/ 41 w 49"/>
                <a:gd name="T19" fmla="*/ 30 h 54"/>
                <a:gd name="T20" fmla="*/ 42 w 49"/>
                <a:gd name="T21" fmla="*/ 19 h 54"/>
                <a:gd name="T22" fmla="*/ 39 w 49"/>
                <a:gd name="T23" fmla="*/ 10 h 54"/>
                <a:gd name="T24" fmla="*/ 30 w 49"/>
                <a:gd name="T25" fmla="*/ 6 h 54"/>
                <a:gd name="T26" fmla="*/ 20 w 49"/>
                <a:gd name="T27" fmla="*/ 9 h 54"/>
                <a:gd name="T28" fmla="*/ 13 w 49"/>
                <a:gd name="T29" fmla="*/ 16 h 54"/>
                <a:gd name="T30" fmla="*/ 9 w 49"/>
                <a:gd name="T31" fmla="*/ 31 h 54"/>
                <a:gd name="T32" fmla="*/ 6 w 49"/>
                <a:gd name="T33" fmla="*/ 54 h 54"/>
                <a:gd name="T34" fmla="*/ 0 w 49"/>
                <a:gd name="T35" fmla="*/ 54 h 54"/>
                <a:gd name="T36" fmla="*/ 7 w 49"/>
                <a:gd name="T37" fmla="*/ 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54">
                  <a:moveTo>
                    <a:pt x="7" y="1"/>
                  </a:moveTo>
                  <a:cubicBezTo>
                    <a:pt x="13" y="1"/>
                    <a:pt x="13" y="1"/>
                    <a:pt x="13" y="1"/>
                  </a:cubicBezTo>
                  <a:cubicBezTo>
                    <a:pt x="12" y="10"/>
                    <a:pt x="12" y="10"/>
                    <a:pt x="12" y="10"/>
                  </a:cubicBezTo>
                  <a:cubicBezTo>
                    <a:pt x="18" y="3"/>
                    <a:pt x="24" y="0"/>
                    <a:pt x="31" y="0"/>
                  </a:cubicBezTo>
                  <a:cubicBezTo>
                    <a:pt x="36" y="0"/>
                    <a:pt x="41" y="2"/>
                    <a:pt x="44" y="5"/>
                  </a:cubicBezTo>
                  <a:cubicBezTo>
                    <a:pt x="47" y="8"/>
                    <a:pt x="49" y="13"/>
                    <a:pt x="49" y="19"/>
                  </a:cubicBezTo>
                  <a:cubicBezTo>
                    <a:pt x="49" y="21"/>
                    <a:pt x="49" y="25"/>
                    <a:pt x="48" y="30"/>
                  </a:cubicBezTo>
                  <a:cubicBezTo>
                    <a:pt x="45" y="54"/>
                    <a:pt x="45" y="54"/>
                    <a:pt x="45" y="54"/>
                  </a:cubicBezTo>
                  <a:cubicBezTo>
                    <a:pt x="38" y="54"/>
                    <a:pt x="38" y="54"/>
                    <a:pt x="38" y="54"/>
                  </a:cubicBezTo>
                  <a:cubicBezTo>
                    <a:pt x="41" y="30"/>
                    <a:pt x="41" y="30"/>
                    <a:pt x="41" y="30"/>
                  </a:cubicBezTo>
                  <a:cubicBezTo>
                    <a:pt x="42" y="25"/>
                    <a:pt x="42" y="21"/>
                    <a:pt x="42" y="19"/>
                  </a:cubicBezTo>
                  <a:cubicBezTo>
                    <a:pt x="42" y="15"/>
                    <a:pt x="41" y="12"/>
                    <a:pt x="39" y="10"/>
                  </a:cubicBezTo>
                  <a:cubicBezTo>
                    <a:pt x="37" y="7"/>
                    <a:pt x="34" y="6"/>
                    <a:pt x="30" y="6"/>
                  </a:cubicBezTo>
                  <a:cubicBezTo>
                    <a:pt x="27" y="6"/>
                    <a:pt x="23" y="7"/>
                    <a:pt x="20" y="9"/>
                  </a:cubicBezTo>
                  <a:cubicBezTo>
                    <a:pt x="17" y="11"/>
                    <a:pt x="15" y="13"/>
                    <a:pt x="13" y="16"/>
                  </a:cubicBezTo>
                  <a:cubicBezTo>
                    <a:pt x="11" y="20"/>
                    <a:pt x="10" y="25"/>
                    <a:pt x="9" y="31"/>
                  </a:cubicBezTo>
                  <a:cubicBezTo>
                    <a:pt x="6" y="54"/>
                    <a:pt x="6" y="54"/>
                    <a:pt x="6" y="54"/>
                  </a:cubicBezTo>
                  <a:cubicBezTo>
                    <a:pt x="0" y="54"/>
                    <a:pt x="0" y="54"/>
                    <a:pt x="0" y="54"/>
                  </a:cubicBezTo>
                  <a:lnTo>
                    <a:pt x="7"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方正正纤黑简体" panose="02000000000000000000" pitchFamily="2" charset="-122"/>
              </a:endParaRPr>
            </a:p>
          </p:txBody>
        </p:sp>
        <p:sp>
          <p:nvSpPr>
            <p:cNvPr id="28" name="Freeform 24"/>
            <p:cNvSpPr>
              <a:spLocks noEditPoints="1"/>
            </p:cNvSpPr>
            <p:nvPr/>
          </p:nvSpPr>
          <p:spPr bwMode="auto">
            <a:xfrm>
              <a:off x="4095" y="2530"/>
              <a:ext cx="142" cy="177"/>
            </a:xfrm>
            <a:custGeom>
              <a:avLst/>
              <a:gdLst>
                <a:gd name="T0" fmla="*/ 53 w 60"/>
                <a:gd name="T1" fmla="*/ 1 h 75"/>
                <a:gd name="T2" fmla="*/ 60 w 60"/>
                <a:gd name="T3" fmla="*/ 1 h 75"/>
                <a:gd name="T4" fmla="*/ 54 w 60"/>
                <a:gd name="T5" fmla="*/ 46 h 75"/>
                <a:gd name="T6" fmla="*/ 50 w 60"/>
                <a:gd name="T7" fmla="*/ 61 h 75"/>
                <a:gd name="T8" fmla="*/ 41 w 60"/>
                <a:gd name="T9" fmla="*/ 71 h 75"/>
                <a:gd name="T10" fmla="*/ 25 w 60"/>
                <a:gd name="T11" fmla="*/ 75 h 75"/>
                <a:gd name="T12" fmla="*/ 10 w 60"/>
                <a:gd name="T13" fmla="*/ 71 h 75"/>
                <a:gd name="T14" fmla="*/ 0 w 60"/>
                <a:gd name="T15" fmla="*/ 61 h 75"/>
                <a:gd name="T16" fmla="*/ 6 w 60"/>
                <a:gd name="T17" fmla="*/ 59 h 75"/>
                <a:gd name="T18" fmla="*/ 25 w 60"/>
                <a:gd name="T19" fmla="*/ 69 h 75"/>
                <a:gd name="T20" fmla="*/ 37 w 60"/>
                <a:gd name="T21" fmla="*/ 66 h 75"/>
                <a:gd name="T22" fmla="*/ 44 w 60"/>
                <a:gd name="T23" fmla="*/ 59 h 75"/>
                <a:gd name="T24" fmla="*/ 47 w 60"/>
                <a:gd name="T25" fmla="*/ 47 h 75"/>
                <a:gd name="T26" fmla="*/ 47 w 60"/>
                <a:gd name="T27" fmla="*/ 45 h 75"/>
                <a:gd name="T28" fmla="*/ 26 w 60"/>
                <a:gd name="T29" fmla="*/ 54 h 75"/>
                <a:gd name="T30" fmla="*/ 9 w 60"/>
                <a:gd name="T31" fmla="*/ 48 h 75"/>
                <a:gd name="T32" fmla="*/ 2 w 60"/>
                <a:gd name="T33" fmla="*/ 30 h 75"/>
                <a:gd name="T34" fmla="*/ 6 w 60"/>
                <a:gd name="T35" fmla="*/ 15 h 75"/>
                <a:gd name="T36" fmla="*/ 17 w 60"/>
                <a:gd name="T37" fmla="*/ 4 h 75"/>
                <a:gd name="T38" fmla="*/ 32 w 60"/>
                <a:gd name="T39" fmla="*/ 0 h 75"/>
                <a:gd name="T40" fmla="*/ 43 w 60"/>
                <a:gd name="T41" fmla="*/ 3 h 75"/>
                <a:gd name="T42" fmla="*/ 52 w 60"/>
                <a:gd name="T43" fmla="*/ 12 h 75"/>
                <a:gd name="T44" fmla="*/ 53 w 60"/>
                <a:gd name="T45" fmla="*/ 1 h 75"/>
                <a:gd name="T46" fmla="*/ 33 w 60"/>
                <a:gd name="T47" fmla="*/ 7 h 75"/>
                <a:gd name="T48" fmla="*/ 21 w 60"/>
                <a:gd name="T49" fmla="*/ 10 h 75"/>
                <a:gd name="T50" fmla="*/ 12 w 60"/>
                <a:gd name="T51" fmla="*/ 18 h 75"/>
                <a:gd name="T52" fmla="*/ 9 w 60"/>
                <a:gd name="T53" fmla="*/ 31 h 75"/>
                <a:gd name="T54" fmla="*/ 14 w 60"/>
                <a:gd name="T55" fmla="*/ 43 h 75"/>
                <a:gd name="T56" fmla="*/ 27 w 60"/>
                <a:gd name="T57" fmla="*/ 48 h 75"/>
                <a:gd name="T58" fmla="*/ 44 w 60"/>
                <a:gd name="T59" fmla="*/ 41 h 75"/>
                <a:gd name="T60" fmla="*/ 50 w 60"/>
                <a:gd name="T61" fmla="*/ 25 h 75"/>
                <a:gd name="T62" fmla="*/ 45 w 60"/>
                <a:gd name="T63" fmla="*/ 11 h 75"/>
                <a:gd name="T64" fmla="*/ 33 w 60"/>
                <a:gd name="T65"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 h="75">
                  <a:moveTo>
                    <a:pt x="53" y="1"/>
                  </a:moveTo>
                  <a:cubicBezTo>
                    <a:pt x="60" y="1"/>
                    <a:pt x="60" y="1"/>
                    <a:pt x="60" y="1"/>
                  </a:cubicBezTo>
                  <a:cubicBezTo>
                    <a:pt x="54" y="46"/>
                    <a:pt x="54" y="46"/>
                    <a:pt x="54" y="46"/>
                  </a:cubicBezTo>
                  <a:cubicBezTo>
                    <a:pt x="53" y="53"/>
                    <a:pt x="52" y="58"/>
                    <a:pt x="50" y="61"/>
                  </a:cubicBezTo>
                  <a:cubicBezTo>
                    <a:pt x="48" y="65"/>
                    <a:pt x="45" y="69"/>
                    <a:pt x="41" y="71"/>
                  </a:cubicBezTo>
                  <a:cubicBezTo>
                    <a:pt x="36" y="74"/>
                    <a:pt x="31" y="75"/>
                    <a:pt x="25" y="75"/>
                  </a:cubicBezTo>
                  <a:cubicBezTo>
                    <a:pt x="19" y="75"/>
                    <a:pt x="14" y="74"/>
                    <a:pt x="10" y="71"/>
                  </a:cubicBezTo>
                  <a:cubicBezTo>
                    <a:pt x="6" y="69"/>
                    <a:pt x="2" y="65"/>
                    <a:pt x="0" y="61"/>
                  </a:cubicBezTo>
                  <a:cubicBezTo>
                    <a:pt x="6" y="59"/>
                    <a:pt x="6" y="59"/>
                    <a:pt x="6" y="59"/>
                  </a:cubicBezTo>
                  <a:cubicBezTo>
                    <a:pt x="10" y="65"/>
                    <a:pt x="16" y="69"/>
                    <a:pt x="25" y="69"/>
                  </a:cubicBezTo>
                  <a:cubicBezTo>
                    <a:pt x="30" y="69"/>
                    <a:pt x="34" y="68"/>
                    <a:pt x="37" y="66"/>
                  </a:cubicBezTo>
                  <a:cubicBezTo>
                    <a:pt x="40" y="64"/>
                    <a:pt x="43" y="62"/>
                    <a:pt x="44" y="59"/>
                  </a:cubicBezTo>
                  <a:cubicBezTo>
                    <a:pt x="45" y="57"/>
                    <a:pt x="46" y="53"/>
                    <a:pt x="47" y="47"/>
                  </a:cubicBezTo>
                  <a:cubicBezTo>
                    <a:pt x="47" y="45"/>
                    <a:pt x="47" y="45"/>
                    <a:pt x="47" y="45"/>
                  </a:cubicBezTo>
                  <a:cubicBezTo>
                    <a:pt x="42" y="51"/>
                    <a:pt x="35" y="54"/>
                    <a:pt x="26" y="54"/>
                  </a:cubicBezTo>
                  <a:cubicBezTo>
                    <a:pt x="19" y="54"/>
                    <a:pt x="13" y="52"/>
                    <a:pt x="9" y="48"/>
                  </a:cubicBezTo>
                  <a:cubicBezTo>
                    <a:pt x="4" y="43"/>
                    <a:pt x="2" y="37"/>
                    <a:pt x="2" y="30"/>
                  </a:cubicBezTo>
                  <a:cubicBezTo>
                    <a:pt x="2" y="25"/>
                    <a:pt x="3" y="20"/>
                    <a:pt x="6" y="15"/>
                  </a:cubicBezTo>
                  <a:cubicBezTo>
                    <a:pt x="9" y="11"/>
                    <a:pt x="13" y="7"/>
                    <a:pt x="17" y="4"/>
                  </a:cubicBezTo>
                  <a:cubicBezTo>
                    <a:pt x="22" y="2"/>
                    <a:pt x="27" y="0"/>
                    <a:pt x="32" y="0"/>
                  </a:cubicBezTo>
                  <a:cubicBezTo>
                    <a:pt x="36" y="0"/>
                    <a:pt x="40" y="1"/>
                    <a:pt x="43" y="3"/>
                  </a:cubicBezTo>
                  <a:cubicBezTo>
                    <a:pt x="46" y="5"/>
                    <a:pt x="49" y="8"/>
                    <a:pt x="52" y="12"/>
                  </a:cubicBezTo>
                  <a:lnTo>
                    <a:pt x="53" y="1"/>
                  </a:lnTo>
                  <a:close/>
                  <a:moveTo>
                    <a:pt x="33" y="7"/>
                  </a:moveTo>
                  <a:cubicBezTo>
                    <a:pt x="29" y="7"/>
                    <a:pt x="25" y="8"/>
                    <a:pt x="21" y="10"/>
                  </a:cubicBezTo>
                  <a:cubicBezTo>
                    <a:pt x="17" y="12"/>
                    <a:pt x="14" y="15"/>
                    <a:pt x="12" y="18"/>
                  </a:cubicBezTo>
                  <a:cubicBezTo>
                    <a:pt x="10" y="22"/>
                    <a:pt x="9" y="26"/>
                    <a:pt x="9" y="31"/>
                  </a:cubicBezTo>
                  <a:cubicBezTo>
                    <a:pt x="9" y="36"/>
                    <a:pt x="10" y="40"/>
                    <a:pt x="14" y="43"/>
                  </a:cubicBezTo>
                  <a:cubicBezTo>
                    <a:pt x="17" y="46"/>
                    <a:pt x="22" y="48"/>
                    <a:pt x="27" y="48"/>
                  </a:cubicBezTo>
                  <a:cubicBezTo>
                    <a:pt x="34" y="48"/>
                    <a:pt x="39" y="46"/>
                    <a:pt x="44" y="41"/>
                  </a:cubicBezTo>
                  <a:cubicBezTo>
                    <a:pt x="48" y="37"/>
                    <a:pt x="50" y="31"/>
                    <a:pt x="50" y="25"/>
                  </a:cubicBezTo>
                  <a:cubicBezTo>
                    <a:pt x="50" y="19"/>
                    <a:pt x="49" y="14"/>
                    <a:pt x="45" y="11"/>
                  </a:cubicBezTo>
                  <a:cubicBezTo>
                    <a:pt x="41" y="8"/>
                    <a:pt x="37" y="7"/>
                    <a:pt x="33"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方正正纤黑简体" panose="02000000000000000000" pitchFamily="2" charset="-122"/>
              </a:endParaRPr>
            </a:p>
          </p:txBody>
        </p:sp>
        <p:sp>
          <p:nvSpPr>
            <p:cNvPr id="29" name="Freeform 25"/>
            <p:cNvSpPr>
              <a:spLocks/>
            </p:cNvSpPr>
            <p:nvPr/>
          </p:nvSpPr>
          <p:spPr bwMode="auto">
            <a:xfrm>
              <a:off x="4327" y="2483"/>
              <a:ext cx="66" cy="175"/>
            </a:xfrm>
            <a:custGeom>
              <a:avLst/>
              <a:gdLst>
                <a:gd name="T0" fmla="*/ 28 w 28"/>
                <a:gd name="T1" fmla="*/ 3 h 74"/>
                <a:gd name="T2" fmla="*/ 27 w 28"/>
                <a:gd name="T3" fmla="*/ 9 h 74"/>
                <a:gd name="T4" fmla="*/ 20 w 28"/>
                <a:gd name="T5" fmla="*/ 6 h 74"/>
                <a:gd name="T6" fmla="*/ 16 w 28"/>
                <a:gd name="T7" fmla="*/ 8 h 74"/>
                <a:gd name="T8" fmla="*/ 14 w 28"/>
                <a:gd name="T9" fmla="*/ 16 h 74"/>
                <a:gd name="T10" fmla="*/ 13 w 28"/>
                <a:gd name="T11" fmla="*/ 21 h 74"/>
                <a:gd name="T12" fmla="*/ 24 w 28"/>
                <a:gd name="T13" fmla="*/ 21 h 74"/>
                <a:gd name="T14" fmla="*/ 24 w 28"/>
                <a:gd name="T15" fmla="*/ 27 h 74"/>
                <a:gd name="T16" fmla="*/ 13 w 28"/>
                <a:gd name="T17" fmla="*/ 27 h 74"/>
                <a:gd name="T18" fmla="*/ 6 w 28"/>
                <a:gd name="T19" fmla="*/ 74 h 74"/>
                <a:gd name="T20" fmla="*/ 0 w 28"/>
                <a:gd name="T21" fmla="*/ 74 h 74"/>
                <a:gd name="T22" fmla="*/ 6 w 28"/>
                <a:gd name="T23" fmla="*/ 27 h 74"/>
                <a:gd name="T24" fmla="*/ 0 w 28"/>
                <a:gd name="T25" fmla="*/ 27 h 74"/>
                <a:gd name="T26" fmla="*/ 0 w 28"/>
                <a:gd name="T27" fmla="*/ 21 h 74"/>
                <a:gd name="T28" fmla="*/ 7 w 28"/>
                <a:gd name="T29" fmla="*/ 21 h 74"/>
                <a:gd name="T30" fmla="*/ 7 w 28"/>
                <a:gd name="T31" fmla="*/ 17 h 74"/>
                <a:gd name="T32" fmla="*/ 10 w 28"/>
                <a:gd name="T33" fmla="*/ 6 h 74"/>
                <a:gd name="T34" fmla="*/ 14 w 28"/>
                <a:gd name="T35" fmla="*/ 1 h 74"/>
                <a:gd name="T36" fmla="*/ 20 w 28"/>
                <a:gd name="T37" fmla="*/ 0 h 74"/>
                <a:gd name="T38" fmla="*/ 28 w 28"/>
                <a:gd name="T39" fmla="*/ 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 h="74">
                  <a:moveTo>
                    <a:pt x="28" y="3"/>
                  </a:moveTo>
                  <a:cubicBezTo>
                    <a:pt x="27" y="9"/>
                    <a:pt x="27" y="9"/>
                    <a:pt x="27" y="9"/>
                  </a:cubicBezTo>
                  <a:cubicBezTo>
                    <a:pt x="25" y="7"/>
                    <a:pt x="22" y="6"/>
                    <a:pt x="20" y="6"/>
                  </a:cubicBezTo>
                  <a:cubicBezTo>
                    <a:pt x="19" y="6"/>
                    <a:pt x="17" y="6"/>
                    <a:pt x="16" y="8"/>
                  </a:cubicBezTo>
                  <a:cubicBezTo>
                    <a:pt x="15" y="9"/>
                    <a:pt x="15" y="12"/>
                    <a:pt x="14" y="16"/>
                  </a:cubicBezTo>
                  <a:cubicBezTo>
                    <a:pt x="13" y="21"/>
                    <a:pt x="13" y="21"/>
                    <a:pt x="13" y="21"/>
                  </a:cubicBezTo>
                  <a:cubicBezTo>
                    <a:pt x="24" y="21"/>
                    <a:pt x="24" y="21"/>
                    <a:pt x="24" y="21"/>
                  </a:cubicBezTo>
                  <a:cubicBezTo>
                    <a:pt x="24" y="27"/>
                    <a:pt x="24" y="27"/>
                    <a:pt x="24" y="27"/>
                  </a:cubicBezTo>
                  <a:cubicBezTo>
                    <a:pt x="13" y="27"/>
                    <a:pt x="13" y="27"/>
                    <a:pt x="13" y="27"/>
                  </a:cubicBezTo>
                  <a:cubicBezTo>
                    <a:pt x="6" y="74"/>
                    <a:pt x="6" y="74"/>
                    <a:pt x="6" y="74"/>
                  </a:cubicBezTo>
                  <a:cubicBezTo>
                    <a:pt x="0" y="74"/>
                    <a:pt x="0" y="74"/>
                    <a:pt x="0" y="74"/>
                  </a:cubicBezTo>
                  <a:cubicBezTo>
                    <a:pt x="6" y="27"/>
                    <a:pt x="6" y="27"/>
                    <a:pt x="6" y="27"/>
                  </a:cubicBezTo>
                  <a:cubicBezTo>
                    <a:pt x="0" y="27"/>
                    <a:pt x="0" y="27"/>
                    <a:pt x="0" y="27"/>
                  </a:cubicBezTo>
                  <a:cubicBezTo>
                    <a:pt x="0" y="21"/>
                    <a:pt x="0" y="21"/>
                    <a:pt x="0" y="21"/>
                  </a:cubicBezTo>
                  <a:cubicBezTo>
                    <a:pt x="7" y="21"/>
                    <a:pt x="7" y="21"/>
                    <a:pt x="7" y="21"/>
                  </a:cubicBezTo>
                  <a:cubicBezTo>
                    <a:pt x="7" y="17"/>
                    <a:pt x="7" y="17"/>
                    <a:pt x="7" y="17"/>
                  </a:cubicBezTo>
                  <a:cubicBezTo>
                    <a:pt x="8" y="11"/>
                    <a:pt x="9" y="8"/>
                    <a:pt x="10" y="6"/>
                  </a:cubicBezTo>
                  <a:cubicBezTo>
                    <a:pt x="11" y="4"/>
                    <a:pt x="12" y="3"/>
                    <a:pt x="14" y="1"/>
                  </a:cubicBezTo>
                  <a:cubicBezTo>
                    <a:pt x="16" y="0"/>
                    <a:pt x="17" y="0"/>
                    <a:pt x="20" y="0"/>
                  </a:cubicBezTo>
                  <a:cubicBezTo>
                    <a:pt x="22" y="0"/>
                    <a:pt x="25" y="1"/>
                    <a:pt x="28"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方正正纤黑简体" panose="02000000000000000000" pitchFamily="2" charset="-122"/>
              </a:endParaRPr>
            </a:p>
          </p:txBody>
        </p:sp>
        <p:sp>
          <p:nvSpPr>
            <p:cNvPr id="30" name="Freeform 26"/>
            <p:cNvSpPr>
              <a:spLocks noEditPoints="1"/>
            </p:cNvSpPr>
            <p:nvPr/>
          </p:nvSpPr>
          <p:spPr bwMode="auto">
            <a:xfrm>
              <a:off x="4398" y="2530"/>
              <a:ext cx="127" cy="132"/>
            </a:xfrm>
            <a:custGeom>
              <a:avLst/>
              <a:gdLst>
                <a:gd name="T0" fmla="*/ 30 w 54"/>
                <a:gd name="T1" fmla="*/ 0 h 56"/>
                <a:gd name="T2" fmla="*/ 42 w 54"/>
                <a:gd name="T3" fmla="*/ 3 h 56"/>
                <a:gd name="T4" fmla="*/ 51 w 54"/>
                <a:gd name="T5" fmla="*/ 12 h 56"/>
                <a:gd name="T6" fmla="*/ 54 w 54"/>
                <a:gd name="T7" fmla="*/ 25 h 56"/>
                <a:gd name="T8" fmla="*/ 50 w 54"/>
                <a:gd name="T9" fmla="*/ 41 h 56"/>
                <a:gd name="T10" fmla="*/ 39 w 54"/>
                <a:gd name="T11" fmla="*/ 52 h 56"/>
                <a:gd name="T12" fmla="*/ 24 w 54"/>
                <a:gd name="T13" fmla="*/ 56 h 56"/>
                <a:gd name="T14" fmla="*/ 6 w 54"/>
                <a:gd name="T15" fmla="*/ 49 h 56"/>
                <a:gd name="T16" fmla="*/ 0 w 54"/>
                <a:gd name="T17" fmla="*/ 31 h 56"/>
                <a:gd name="T18" fmla="*/ 4 w 54"/>
                <a:gd name="T19" fmla="*/ 15 h 56"/>
                <a:gd name="T20" fmla="*/ 15 w 54"/>
                <a:gd name="T21" fmla="*/ 4 h 56"/>
                <a:gd name="T22" fmla="*/ 30 w 54"/>
                <a:gd name="T23" fmla="*/ 0 h 56"/>
                <a:gd name="T24" fmla="*/ 30 w 54"/>
                <a:gd name="T25" fmla="*/ 7 h 56"/>
                <a:gd name="T26" fmla="*/ 18 w 54"/>
                <a:gd name="T27" fmla="*/ 10 h 56"/>
                <a:gd name="T28" fmla="*/ 9 w 54"/>
                <a:gd name="T29" fmla="*/ 18 h 56"/>
                <a:gd name="T30" fmla="*/ 6 w 54"/>
                <a:gd name="T31" fmla="*/ 31 h 56"/>
                <a:gd name="T32" fmla="*/ 11 w 54"/>
                <a:gd name="T33" fmla="*/ 44 h 56"/>
                <a:gd name="T34" fmla="*/ 25 w 54"/>
                <a:gd name="T35" fmla="*/ 49 h 56"/>
                <a:gd name="T36" fmla="*/ 36 w 54"/>
                <a:gd name="T37" fmla="*/ 46 h 56"/>
                <a:gd name="T38" fmla="*/ 44 w 54"/>
                <a:gd name="T39" fmla="*/ 38 h 56"/>
                <a:gd name="T40" fmla="*/ 48 w 54"/>
                <a:gd name="T41" fmla="*/ 25 h 56"/>
                <a:gd name="T42" fmla="*/ 45 w 54"/>
                <a:gd name="T43" fmla="*/ 16 h 56"/>
                <a:gd name="T44" fmla="*/ 39 w 54"/>
                <a:gd name="T45" fmla="*/ 9 h 56"/>
                <a:gd name="T46" fmla="*/ 30 w 54"/>
                <a:gd name="T47" fmla="*/ 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56">
                  <a:moveTo>
                    <a:pt x="30" y="0"/>
                  </a:moveTo>
                  <a:cubicBezTo>
                    <a:pt x="34" y="0"/>
                    <a:pt x="38" y="1"/>
                    <a:pt x="42" y="3"/>
                  </a:cubicBezTo>
                  <a:cubicBezTo>
                    <a:pt x="46" y="5"/>
                    <a:pt x="49" y="8"/>
                    <a:pt x="51" y="12"/>
                  </a:cubicBezTo>
                  <a:cubicBezTo>
                    <a:pt x="53" y="16"/>
                    <a:pt x="54" y="20"/>
                    <a:pt x="54" y="25"/>
                  </a:cubicBezTo>
                  <a:cubicBezTo>
                    <a:pt x="54" y="31"/>
                    <a:pt x="53" y="36"/>
                    <a:pt x="50" y="41"/>
                  </a:cubicBezTo>
                  <a:cubicBezTo>
                    <a:pt x="47" y="45"/>
                    <a:pt x="44" y="49"/>
                    <a:pt x="39" y="52"/>
                  </a:cubicBezTo>
                  <a:cubicBezTo>
                    <a:pt x="35" y="54"/>
                    <a:pt x="30" y="56"/>
                    <a:pt x="24" y="56"/>
                  </a:cubicBezTo>
                  <a:cubicBezTo>
                    <a:pt x="17" y="56"/>
                    <a:pt x="11" y="53"/>
                    <a:pt x="6" y="49"/>
                  </a:cubicBezTo>
                  <a:cubicBezTo>
                    <a:pt x="2" y="44"/>
                    <a:pt x="0" y="38"/>
                    <a:pt x="0" y="31"/>
                  </a:cubicBezTo>
                  <a:cubicBezTo>
                    <a:pt x="0" y="25"/>
                    <a:pt x="1" y="20"/>
                    <a:pt x="4" y="15"/>
                  </a:cubicBezTo>
                  <a:cubicBezTo>
                    <a:pt x="6" y="11"/>
                    <a:pt x="10" y="7"/>
                    <a:pt x="15" y="4"/>
                  </a:cubicBezTo>
                  <a:cubicBezTo>
                    <a:pt x="19" y="1"/>
                    <a:pt x="24" y="0"/>
                    <a:pt x="30" y="0"/>
                  </a:cubicBezTo>
                  <a:close/>
                  <a:moveTo>
                    <a:pt x="30" y="7"/>
                  </a:moveTo>
                  <a:cubicBezTo>
                    <a:pt x="25" y="7"/>
                    <a:pt x="22" y="8"/>
                    <a:pt x="18" y="10"/>
                  </a:cubicBezTo>
                  <a:cubicBezTo>
                    <a:pt x="14" y="12"/>
                    <a:pt x="11" y="15"/>
                    <a:pt x="9" y="18"/>
                  </a:cubicBezTo>
                  <a:cubicBezTo>
                    <a:pt x="7" y="22"/>
                    <a:pt x="6" y="26"/>
                    <a:pt x="6" y="31"/>
                  </a:cubicBezTo>
                  <a:cubicBezTo>
                    <a:pt x="6" y="36"/>
                    <a:pt x="8" y="41"/>
                    <a:pt x="11" y="44"/>
                  </a:cubicBezTo>
                  <a:cubicBezTo>
                    <a:pt x="15" y="48"/>
                    <a:pt x="19" y="49"/>
                    <a:pt x="25" y="49"/>
                  </a:cubicBezTo>
                  <a:cubicBezTo>
                    <a:pt x="29" y="49"/>
                    <a:pt x="33" y="48"/>
                    <a:pt x="36" y="46"/>
                  </a:cubicBezTo>
                  <a:cubicBezTo>
                    <a:pt x="40" y="44"/>
                    <a:pt x="42" y="41"/>
                    <a:pt x="44" y="38"/>
                  </a:cubicBezTo>
                  <a:cubicBezTo>
                    <a:pt x="47" y="34"/>
                    <a:pt x="48" y="30"/>
                    <a:pt x="48" y="25"/>
                  </a:cubicBezTo>
                  <a:cubicBezTo>
                    <a:pt x="48" y="22"/>
                    <a:pt x="47" y="18"/>
                    <a:pt x="45" y="16"/>
                  </a:cubicBezTo>
                  <a:cubicBezTo>
                    <a:pt x="44" y="13"/>
                    <a:pt x="42" y="10"/>
                    <a:pt x="39" y="9"/>
                  </a:cubicBezTo>
                  <a:cubicBezTo>
                    <a:pt x="36" y="7"/>
                    <a:pt x="33" y="7"/>
                    <a:pt x="30"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方正正纤黑简体" panose="02000000000000000000" pitchFamily="2" charset="-122"/>
              </a:endParaRPr>
            </a:p>
          </p:txBody>
        </p:sp>
        <p:sp>
          <p:nvSpPr>
            <p:cNvPr id="31" name="Freeform 27"/>
            <p:cNvSpPr>
              <a:spLocks/>
            </p:cNvSpPr>
            <p:nvPr/>
          </p:nvSpPr>
          <p:spPr bwMode="auto">
            <a:xfrm>
              <a:off x="4542" y="2530"/>
              <a:ext cx="80" cy="128"/>
            </a:xfrm>
            <a:custGeom>
              <a:avLst/>
              <a:gdLst>
                <a:gd name="T0" fmla="*/ 7 w 34"/>
                <a:gd name="T1" fmla="*/ 1 h 54"/>
                <a:gd name="T2" fmla="*/ 14 w 34"/>
                <a:gd name="T3" fmla="*/ 1 h 54"/>
                <a:gd name="T4" fmla="*/ 13 w 34"/>
                <a:gd name="T5" fmla="*/ 8 h 54"/>
                <a:gd name="T6" fmla="*/ 20 w 34"/>
                <a:gd name="T7" fmla="*/ 2 h 54"/>
                <a:gd name="T8" fmla="*/ 28 w 34"/>
                <a:gd name="T9" fmla="*/ 0 h 54"/>
                <a:gd name="T10" fmla="*/ 34 w 34"/>
                <a:gd name="T11" fmla="*/ 1 h 54"/>
                <a:gd name="T12" fmla="*/ 30 w 34"/>
                <a:gd name="T13" fmla="*/ 8 h 54"/>
                <a:gd name="T14" fmla="*/ 26 w 34"/>
                <a:gd name="T15" fmla="*/ 7 h 54"/>
                <a:gd name="T16" fmla="*/ 19 w 34"/>
                <a:gd name="T17" fmla="*/ 9 h 54"/>
                <a:gd name="T18" fmla="*/ 14 w 34"/>
                <a:gd name="T19" fmla="*/ 16 h 54"/>
                <a:gd name="T20" fmla="*/ 10 w 34"/>
                <a:gd name="T21" fmla="*/ 32 h 54"/>
                <a:gd name="T22" fmla="*/ 7 w 34"/>
                <a:gd name="T23" fmla="*/ 54 h 54"/>
                <a:gd name="T24" fmla="*/ 0 w 34"/>
                <a:gd name="T25" fmla="*/ 54 h 54"/>
                <a:gd name="T26" fmla="*/ 7 w 34"/>
                <a:gd name="T27" fmla="*/ 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54">
                  <a:moveTo>
                    <a:pt x="7" y="1"/>
                  </a:moveTo>
                  <a:cubicBezTo>
                    <a:pt x="14" y="1"/>
                    <a:pt x="14" y="1"/>
                    <a:pt x="14" y="1"/>
                  </a:cubicBezTo>
                  <a:cubicBezTo>
                    <a:pt x="13" y="8"/>
                    <a:pt x="13" y="8"/>
                    <a:pt x="13" y="8"/>
                  </a:cubicBezTo>
                  <a:cubicBezTo>
                    <a:pt x="15" y="6"/>
                    <a:pt x="17" y="4"/>
                    <a:pt x="20" y="2"/>
                  </a:cubicBezTo>
                  <a:cubicBezTo>
                    <a:pt x="22" y="1"/>
                    <a:pt x="25" y="0"/>
                    <a:pt x="28" y="0"/>
                  </a:cubicBezTo>
                  <a:cubicBezTo>
                    <a:pt x="30" y="0"/>
                    <a:pt x="32" y="1"/>
                    <a:pt x="34" y="1"/>
                  </a:cubicBezTo>
                  <a:cubicBezTo>
                    <a:pt x="30" y="8"/>
                    <a:pt x="30" y="8"/>
                    <a:pt x="30" y="8"/>
                  </a:cubicBezTo>
                  <a:cubicBezTo>
                    <a:pt x="29" y="7"/>
                    <a:pt x="27" y="7"/>
                    <a:pt x="26" y="7"/>
                  </a:cubicBezTo>
                  <a:cubicBezTo>
                    <a:pt x="24" y="7"/>
                    <a:pt x="22" y="7"/>
                    <a:pt x="19" y="9"/>
                  </a:cubicBezTo>
                  <a:cubicBezTo>
                    <a:pt x="17" y="11"/>
                    <a:pt x="15" y="13"/>
                    <a:pt x="14" y="16"/>
                  </a:cubicBezTo>
                  <a:cubicBezTo>
                    <a:pt x="12" y="19"/>
                    <a:pt x="11" y="25"/>
                    <a:pt x="10" y="32"/>
                  </a:cubicBezTo>
                  <a:cubicBezTo>
                    <a:pt x="7" y="54"/>
                    <a:pt x="7" y="54"/>
                    <a:pt x="7" y="54"/>
                  </a:cubicBezTo>
                  <a:cubicBezTo>
                    <a:pt x="0" y="54"/>
                    <a:pt x="0" y="54"/>
                    <a:pt x="0" y="54"/>
                  </a:cubicBezTo>
                  <a:lnTo>
                    <a:pt x="7"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方正正纤黑简体" panose="02000000000000000000" pitchFamily="2" charset="-122"/>
              </a:endParaRPr>
            </a:p>
          </p:txBody>
        </p:sp>
        <p:sp>
          <p:nvSpPr>
            <p:cNvPr id="32" name="Freeform 28"/>
            <p:cNvSpPr>
              <a:spLocks/>
            </p:cNvSpPr>
            <p:nvPr/>
          </p:nvSpPr>
          <p:spPr bwMode="auto">
            <a:xfrm>
              <a:off x="1653" y="2787"/>
              <a:ext cx="113" cy="168"/>
            </a:xfrm>
            <a:custGeom>
              <a:avLst/>
              <a:gdLst>
                <a:gd name="T0" fmla="*/ 23 w 113"/>
                <a:gd name="T1" fmla="*/ 0 h 168"/>
                <a:gd name="T2" fmla="*/ 113 w 113"/>
                <a:gd name="T3" fmla="*/ 0 h 168"/>
                <a:gd name="T4" fmla="*/ 108 w 113"/>
                <a:gd name="T5" fmla="*/ 31 h 168"/>
                <a:gd name="T6" fmla="*/ 49 w 113"/>
                <a:gd name="T7" fmla="*/ 31 h 168"/>
                <a:gd name="T8" fmla="*/ 45 w 113"/>
                <a:gd name="T9" fmla="*/ 64 h 168"/>
                <a:gd name="T10" fmla="*/ 104 w 113"/>
                <a:gd name="T11" fmla="*/ 64 h 168"/>
                <a:gd name="T12" fmla="*/ 101 w 113"/>
                <a:gd name="T13" fmla="*/ 95 h 168"/>
                <a:gd name="T14" fmla="*/ 42 w 113"/>
                <a:gd name="T15" fmla="*/ 95 h 168"/>
                <a:gd name="T16" fmla="*/ 35 w 113"/>
                <a:gd name="T17" fmla="*/ 140 h 168"/>
                <a:gd name="T18" fmla="*/ 94 w 113"/>
                <a:gd name="T19" fmla="*/ 140 h 168"/>
                <a:gd name="T20" fmla="*/ 92 w 113"/>
                <a:gd name="T21" fmla="*/ 168 h 168"/>
                <a:gd name="T22" fmla="*/ 0 w 113"/>
                <a:gd name="T23" fmla="*/ 168 h 168"/>
                <a:gd name="T24" fmla="*/ 23 w 113"/>
                <a:gd name="T25"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168">
                  <a:moveTo>
                    <a:pt x="23" y="0"/>
                  </a:moveTo>
                  <a:lnTo>
                    <a:pt x="113" y="0"/>
                  </a:lnTo>
                  <a:lnTo>
                    <a:pt x="108" y="31"/>
                  </a:lnTo>
                  <a:lnTo>
                    <a:pt x="49" y="31"/>
                  </a:lnTo>
                  <a:lnTo>
                    <a:pt x="45" y="64"/>
                  </a:lnTo>
                  <a:lnTo>
                    <a:pt x="104" y="64"/>
                  </a:lnTo>
                  <a:lnTo>
                    <a:pt x="101" y="95"/>
                  </a:lnTo>
                  <a:lnTo>
                    <a:pt x="42" y="95"/>
                  </a:lnTo>
                  <a:lnTo>
                    <a:pt x="35" y="140"/>
                  </a:lnTo>
                  <a:lnTo>
                    <a:pt x="94" y="140"/>
                  </a:lnTo>
                  <a:lnTo>
                    <a:pt x="92" y="168"/>
                  </a:lnTo>
                  <a:lnTo>
                    <a:pt x="0" y="168"/>
                  </a:lnTo>
                  <a:lnTo>
                    <a:pt x="2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方正正纤黑简体" panose="02000000000000000000" pitchFamily="2" charset="-122"/>
              </a:endParaRPr>
            </a:p>
          </p:txBody>
        </p:sp>
        <p:sp>
          <p:nvSpPr>
            <p:cNvPr id="33" name="Freeform 29"/>
            <p:cNvSpPr>
              <a:spLocks/>
            </p:cNvSpPr>
            <p:nvPr/>
          </p:nvSpPr>
          <p:spPr bwMode="auto">
            <a:xfrm>
              <a:off x="1771" y="2780"/>
              <a:ext cx="75" cy="175"/>
            </a:xfrm>
            <a:custGeom>
              <a:avLst/>
              <a:gdLst>
                <a:gd name="T0" fmla="*/ 2 w 32"/>
                <a:gd name="T1" fmla="*/ 21 h 74"/>
                <a:gd name="T2" fmla="*/ 7 w 32"/>
                <a:gd name="T3" fmla="*/ 21 h 74"/>
                <a:gd name="T4" fmla="*/ 10 w 32"/>
                <a:gd name="T5" fmla="*/ 7 h 74"/>
                <a:gd name="T6" fmla="*/ 15 w 32"/>
                <a:gd name="T7" fmla="*/ 2 h 74"/>
                <a:gd name="T8" fmla="*/ 22 w 32"/>
                <a:gd name="T9" fmla="*/ 0 h 74"/>
                <a:gd name="T10" fmla="*/ 32 w 32"/>
                <a:gd name="T11" fmla="*/ 3 h 74"/>
                <a:gd name="T12" fmla="*/ 31 w 32"/>
                <a:gd name="T13" fmla="*/ 13 h 74"/>
                <a:gd name="T14" fmla="*/ 25 w 32"/>
                <a:gd name="T15" fmla="*/ 11 h 74"/>
                <a:gd name="T16" fmla="*/ 22 w 32"/>
                <a:gd name="T17" fmla="*/ 13 h 74"/>
                <a:gd name="T18" fmla="*/ 20 w 32"/>
                <a:gd name="T19" fmla="*/ 21 h 74"/>
                <a:gd name="T20" fmla="*/ 28 w 32"/>
                <a:gd name="T21" fmla="*/ 21 h 74"/>
                <a:gd name="T22" fmla="*/ 27 w 32"/>
                <a:gd name="T23" fmla="*/ 33 h 74"/>
                <a:gd name="T24" fmla="*/ 19 w 32"/>
                <a:gd name="T25" fmla="*/ 33 h 74"/>
                <a:gd name="T26" fmla="*/ 13 w 32"/>
                <a:gd name="T27" fmla="*/ 74 h 74"/>
                <a:gd name="T28" fmla="*/ 0 w 32"/>
                <a:gd name="T29" fmla="*/ 74 h 74"/>
                <a:gd name="T30" fmla="*/ 6 w 32"/>
                <a:gd name="T31" fmla="*/ 33 h 74"/>
                <a:gd name="T32" fmla="*/ 0 w 32"/>
                <a:gd name="T33" fmla="*/ 33 h 74"/>
                <a:gd name="T34" fmla="*/ 2 w 32"/>
                <a:gd name="T35"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74">
                  <a:moveTo>
                    <a:pt x="2" y="21"/>
                  </a:moveTo>
                  <a:cubicBezTo>
                    <a:pt x="7" y="21"/>
                    <a:pt x="7" y="21"/>
                    <a:pt x="7" y="21"/>
                  </a:cubicBezTo>
                  <a:cubicBezTo>
                    <a:pt x="8" y="15"/>
                    <a:pt x="9" y="10"/>
                    <a:pt x="10" y="7"/>
                  </a:cubicBezTo>
                  <a:cubicBezTo>
                    <a:pt x="11" y="5"/>
                    <a:pt x="13" y="3"/>
                    <a:pt x="15" y="2"/>
                  </a:cubicBezTo>
                  <a:cubicBezTo>
                    <a:pt x="17" y="0"/>
                    <a:pt x="19" y="0"/>
                    <a:pt x="22" y="0"/>
                  </a:cubicBezTo>
                  <a:cubicBezTo>
                    <a:pt x="26" y="0"/>
                    <a:pt x="29" y="1"/>
                    <a:pt x="32" y="3"/>
                  </a:cubicBezTo>
                  <a:cubicBezTo>
                    <a:pt x="31" y="13"/>
                    <a:pt x="31" y="13"/>
                    <a:pt x="31" y="13"/>
                  </a:cubicBezTo>
                  <a:cubicBezTo>
                    <a:pt x="29" y="12"/>
                    <a:pt x="27" y="11"/>
                    <a:pt x="25" y="11"/>
                  </a:cubicBezTo>
                  <a:cubicBezTo>
                    <a:pt x="24" y="11"/>
                    <a:pt x="23" y="12"/>
                    <a:pt x="22" y="13"/>
                  </a:cubicBezTo>
                  <a:cubicBezTo>
                    <a:pt x="22" y="14"/>
                    <a:pt x="21" y="16"/>
                    <a:pt x="20" y="21"/>
                  </a:cubicBezTo>
                  <a:cubicBezTo>
                    <a:pt x="28" y="21"/>
                    <a:pt x="28" y="21"/>
                    <a:pt x="28" y="21"/>
                  </a:cubicBezTo>
                  <a:cubicBezTo>
                    <a:pt x="27" y="33"/>
                    <a:pt x="27" y="33"/>
                    <a:pt x="27" y="33"/>
                  </a:cubicBezTo>
                  <a:cubicBezTo>
                    <a:pt x="19" y="33"/>
                    <a:pt x="19" y="33"/>
                    <a:pt x="19" y="33"/>
                  </a:cubicBezTo>
                  <a:cubicBezTo>
                    <a:pt x="13" y="74"/>
                    <a:pt x="13" y="74"/>
                    <a:pt x="13" y="74"/>
                  </a:cubicBezTo>
                  <a:cubicBezTo>
                    <a:pt x="0" y="74"/>
                    <a:pt x="0" y="74"/>
                    <a:pt x="0" y="74"/>
                  </a:cubicBezTo>
                  <a:cubicBezTo>
                    <a:pt x="6" y="33"/>
                    <a:pt x="6" y="33"/>
                    <a:pt x="6" y="33"/>
                  </a:cubicBezTo>
                  <a:cubicBezTo>
                    <a:pt x="0" y="33"/>
                    <a:pt x="0" y="33"/>
                    <a:pt x="0" y="33"/>
                  </a:cubicBezTo>
                  <a:lnTo>
                    <a:pt x="2"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方正正纤黑简体" panose="02000000000000000000" pitchFamily="2" charset="-122"/>
              </a:endParaRPr>
            </a:p>
          </p:txBody>
        </p:sp>
        <p:sp>
          <p:nvSpPr>
            <p:cNvPr id="34" name="Freeform 30"/>
            <p:cNvSpPr>
              <a:spLocks/>
            </p:cNvSpPr>
            <p:nvPr/>
          </p:nvSpPr>
          <p:spPr bwMode="auto">
            <a:xfrm>
              <a:off x="1837" y="2780"/>
              <a:ext cx="76" cy="175"/>
            </a:xfrm>
            <a:custGeom>
              <a:avLst/>
              <a:gdLst>
                <a:gd name="T0" fmla="*/ 1 w 32"/>
                <a:gd name="T1" fmla="*/ 21 h 74"/>
                <a:gd name="T2" fmla="*/ 7 w 32"/>
                <a:gd name="T3" fmla="*/ 21 h 74"/>
                <a:gd name="T4" fmla="*/ 10 w 32"/>
                <a:gd name="T5" fmla="*/ 7 h 74"/>
                <a:gd name="T6" fmla="*/ 15 w 32"/>
                <a:gd name="T7" fmla="*/ 2 h 74"/>
                <a:gd name="T8" fmla="*/ 22 w 32"/>
                <a:gd name="T9" fmla="*/ 0 h 74"/>
                <a:gd name="T10" fmla="*/ 32 w 32"/>
                <a:gd name="T11" fmla="*/ 3 h 74"/>
                <a:gd name="T12" fmla="*/ 30 w 32"/>
                <a:gd name="T13" fmla="*/ 13 h 74"/>
                <a:gd name="T14" fmla="*/ 25 w 32"/>
                <a:gd name="T15" fmla="*/ 11 h 74"/>
                <a:gd name="T16" fmla="*/ 22 w 32"/>
                <a:gd name="T17" fmla="*/ 13 h 74"/>
                <a:gd name="T18" fmla="*/ 20 w 32"/>
                <a:gd name="T19" fmla="*/ 21 h 74"/>
                <a:gd name="T20" fmla="*/ 28 w 32"/>
                <a:gd name="T21" fmla="*/ 21 h 74"/>
                <a:gd name="T22" fmla="*/ 27 w 32"/>
                <a:gd name="T23" fmla="*/ 33 h 74"/>
                <a:gd name="T24" fmla="*/ 19 w 32"/>
                <a:gd name="T25" fmla="*/ 33 h 74"/>
                <a:gd name="T26" fmla="*/ 13 w 32"/>
                <a:gd name="T27" fmla="*/ 74 h 74"/>
                <a:gd name="T28" fmla="*/ 0 w 32"/>
                <a:gd name="T29" fmla="*/ 74 h 74"/>
                <a:gd name="T30" fmla="*/ 6 w 32"/>
                <a:gd name="T31" fmla="*/ 33 h 74"/>
                <a:gd name="T32" fmla="*/ 0 w 32"/>
                <a:gd name="T33" fmla="*/ 33 h 74"/>
                <a:gd name="T34" fmla="*/ 1 w 32"/>
                <a:gd name="T35"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74">
                  <a:moveTo>
                    <a:pt x="1" y="21"/>
                  </a:moveTo>
                  <a:cubicBezTo>
                    <a:pt x="7" y="21"/>
                    <a:pt x="7" y="21"/>
                    <a:pt x="7" y="21"/>
                  </a:cubicBezTo>
                  <a:cubicBezTo>
                    <a:pt x="8" y="15"/>
                    <a:pt x="9" y="10"/>
                    <a:pt x="10" y="7"/>
                  </a:cubicBezTo>
                  <a:cubicBezTo>
                    <a:pt x="11" y="5"/>
                    <a:pt x="13" y="3"/>
                    <a:pt x="15" y="2"/>
                  </a:cubicBezTo>
                  <a:cubicBezTo>
                    <a:pt x="17" y="0"/>
                    <a:pt x="19" y="0"/>
                    <a:pt x="22" y="0"/>
                  </a:cubicBezTo>
                  <a:cubicBezTo>
                    <a:pt x="25" y="0"/>
                    <a:pt x="29" y="1"/>
                    <a:pt x="32" y="3"/>
                  </a:cubicBezTo>
                  <a:cubicBezTo>
                    <a:pt x="30" y="13"/>
                    <a:pt x="30" y="13"/>
                    <a:pt x="30" y="13"/>
                  </a:cubicBezTo>
                  <a:cubicBezTo>
                    <a:pt x="29" y="12"/>
                    <a:pt x="27" y="11"/>
                    <a:pt x="25" y="11"/>
                  </a:cubicBezTo>
                  <a:cubicBezTo>
                    <a:pt x="24" y="11"/>
                    <a:pt x="23" y="12"/>
                    <a:pt x="22" y="13"/>
                  </a:cubicBezTo>
                  <a:cubicBezTo>
                    <a:pt x="21" y="14"/>
                    <a:pt x="21" y="16"/>
                    <a:pt x="20" y="21"/>
                  </a:cubicBezTo>
                  <a:cubicBezTo>
                    <a:pt x="28" y="21"/>
                    <a:pt x="28" y="21"/>
                    <a:pt x="28" y="21"/>
                  </a:cubicBezTo>
                  <a:cubicBezTo>
                    <a:pt x="27" y="33"/>
                    <a:pt x="27" y="33"/>
                    <a:pt x="27" y="33"/>
                  </a:cubicBezTo>
                  <a:cubicBezTo>
                    <a:pt x="19" y="33"/>
                    <a:pt x="19" y="33"/>
                    <a:pt x="19" y="33"/>
                  </a:cubicBezTo>
                  <a:cubicBezTo>
                    <a:pt x="13" y="74"/>
                    <a:pt x="13" y="74"/>
                    <a:pt x="13" y="74"/>
                  </a:cubicBezTo>
                  <a:cubicBezTo>
                    <a:pt x="0" y="74"/>
                    <a:pt x="0" y="74"/>
                    <a:pt x="0" y="74"/>
                  </a:cubicBezTo>
                  <a:cubicBezTo>
                    <a:pt x="6" y="33"/>
                    <a:pt x="6" y="33"/>
                    <a:pt x="6" y="33"/>
                  </a:cubicBezTo>
                  <a:cubicBezTo>
                    <a:pt x="0" y="33"/>
                    <a:pt x="0" y="33"/>
                    <a:pt x="0" y="33"/>
                  </a:cubicBezTo>
                  <a:lnTo>
                    <a:pt x="1"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方正正纤黑简体" panose="02000000000000000000" pitchFamily="2" charset="-122"/>
              </a:endParaRPr>
            </a:p>
          </p:txBody>
        </p:sp>
        <p:sp>
          <p:nvSpPr>
            <p:cNvPr id="35" name="Freeform 31"/>
            <p:cNvSpPr>
              <a:spLocks noEditPoints="1"/>
            </p:cNvSpPr>
            <p:nvPr/>
          </p:nvSpPr>
          <p:spPr bwMode="auto">
            <a:xfrm>
              <a:off x="1908" y="2828"/>
              <a:ext cx="130" cy="132"/>
            </a:xfrm>
            <a:custGeom>
              <a:avLst/>
              <a:gdLst>
                <a:gd name="T0" fmla="*/ 38 w 55"/>
                <a:gd name="T1" fmla="*/ 39 h 56"/>
                <a:gd name="T2" fmla="*/ 50 w 55"/>
                <a:gd name="T3" fmla="*/ 45 h 56"/>
                <a:gd name="T4" fmla="*/ 40 w 55"/>
                <a:gd name="T5" fmla="*/ 53 h 56"/>
                <a:gd name="T6" fmla="*/ 26 w 55"/>
                <a:gd name="T7" fmla="*/ 56 h 56"/>
                <a:gd name="T8" fmla="*/ 6 w 55"/>
                <a:gd name="T9" fmla="*/ 49 h 56"/>
                <a:gd name="T10" fmla="*/ 0 w 55"/>
                <a:gd name="T11" fmla="*/ 31 h 56"/>
                <a:gd name="T12" fmla="*/ 8 w 55"/>
                <a:gd name="T13" fmla="*/ 9 h 56"/>
                <a:gd name="T14" fmla="*/ 29 w 55"/>
                <a:gd name="T15" fmla="*/ 0 h 56"/>
                <a:gd name="T16" fmla="*/ 43 w 55"/>
                <a:gd name="T17" fmla="*/ 3 h 56"/>
                <a:gd name="T18" fmla="*/ 52 w 55"/>
                <a:gd name="T19" fmla="*/ 13 h 56"/>
                <a:gd name="T20" fmla="*/ 55 w 55"/>
                <a:gd name="T21" fmla="*/ 26 h 56"/>
                <a:gd name="T22" fmla="*/ 55 w 55"/>
                <a:gd name="T23" fmla="*/ 32 h 56"/>
                <a:gd name="T24" fmla="*/ 12 w 55"/>
                <a:gd name="T25" fmla="*/ 32 h 56"/>
                <a:gd name="T26" fmla="*/ 16 w 55"/>
                <a:gd name="T27" fmla="*/ 40 h 56"/>
                <a:gd name="T28" fmla="*/ 25 w 55"/>
                <a:gd name="T29" fmla="*/ 44 h 56"/>
                <a:gd name="T30" fmla="*/ 38 w 55"/>
                <a:gd name="T31" fmla="*/ 39 h 56"/>
                <a:gd name="T32" fmla="*/ 42 w 55"/>
                <a:gd name="T33" fmla="*/ 22 h 56"/>
                <a:gd name="T34" fmla="*/ 37 w 55"/>
                <a:gd name="T35" fmla="*/ 15 h 56"/>
                <a:gd name="T36" fmla="*/ 29 w 55"/>
                <a:gd name="T37" fmla="*/ 12 h 56"/>
                <a:gd name="T38" fmla="*/ 20 w 55"/>
                <a:gd name="T39" fmla="*/ 15 h 56"/>
                <a:gd name="T40" fmla="*/ 14 w 55"/>
                <a:gd name="T41" fmla="*/ 22 h 56"/>
                <a:gd name="T42" fmla="*/ 42 w 55"/>
                <a:gd name="T43" fmla="*/ 2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56">
                  <a:moveTo>
                    <a:pt x="38" y="39"/>
                  </a:moveTo>
                  <a:cubicBezTo>
                    <a:pt x="50" y="45"/>
                    <a:pt x="50" y="45"/>
                    <a:pt x="50" y="45"/>
                  </a:cubicBezTo>
                  <a:cubicBezTo>
                    <a:pt x="47" y="48"/>
                    <a:pt x="44" y="51"/>
                    <a:pt x="40" y="53"/>
                  </a:cubicBezTo>
                  <a:cubicBezTo>
                    <a:pt x="35" y="55"/>
                    <a:pt x="31" y="56"/>
                    <a:pt x="26" y="56"/>
                  </a:cubicBezTo>
                  <a:cubicBezTo>
                    <a:pt x="17" y="56"/>
                    <a:pt x="11" y="53"/>
                    <a:pt x="6" y="49"/>
                  </a:cubicBezTo>
                  <a:cubicBezTo>
                    <a:pt x="2" y="44"/>
                    <a:pt x="0" y="38"/>
                    <a:pt x="0" y="31"/>
                  </a:cubicBezTo>
                  <a:cubicBezTo>
                    <a:pt x="0" y="22"/>
                    <a:pt x="2" y="15"/>
                    <a:pt x="8" y="9"/>
                  </a:cubicBezTo>
                  <a:cubicBezTo>
                    <a:pt x="14" y="3"/>
                    <a:pt x="21" y="0"/>
                    <a:pt x="29" y="0"/>
                  </a:cubicBezTo>
                  <a:cubicBezTo>
                    <a:pt x="34" y="0"/>
                    <a:pt x="39" y="1"/>
                    <a:pt x="43" y="3"/>
                  </a:cubicBezTo>
                  <a:cubicBezTo>
                    <a:pt x="46" y="5"/>
                    <a:pt x="49" y="9"/>
                    <a:pt x="52" y="13"/>
                  </a:cubicBezTo>
                  <a:cubicBezTo>
                    <a:pt x="54" y="17"/>
                    <a:pt x="55" y="21"/>
                    <a:pt x="55" y="26"/>
                  </a:cubicBezTo>
                  <a:cubicBezTo>
                    <a:pt x="55" y="28"/>
                    <a:pt x="55" y="30"/>
                    <a:pt x="55" y="32"/>
                  </a:cubicBezTo>
                  <a:cubicBezTo>
                    <a:pt x="12" y="32"/>
                    <a:pt x="12" y="32"/>
                    <a:pt x="12" y="32"/>
                  </a:cubicBezTo>
                  <a:cubicBezTo>
                    <a:pt x="13" y="35"/>
                    <a:pt x="14" y="38"/>
                    <a:pt x="16" y="40"/>
                  </a:cubicBezTo>
                  <a:cubicBezTo>
                    <a:pt x="18" y="43"/>
                    <a:pt x="21" y="44"/>
                    <a:pt x="25" y="44"/>
                  </a:cubicBezTo>
                  <a:cubicBezTo>
                    <a:pt x="30" y="44"/>
                    <a:pt x="35" y="42"/>
                    <a:pt x="38" y="39"/>
                  </a:cubicBezTo>
                  <a:close/>
                  <a:moveTo>
                    <a:pt x="42" y="22"/>
                  </a:moveTo>
                  <a:cubicBezTo>
                    <a:pt x="41" y="19"/>
                    <a:pt x="39" y="16"/>
                    <a:pt x="37" y="15"/>
                  </a:cubicBezTo>
                  <a:cubicBezTo>
                    <a:pt x="35" y="13"/>
                    <a:pt x="32" y="12"/>
                    <a:pt x="29" y="12"/>
                  </a:cubicBezTo>
                  <a:cubicBezTo>
                    <a:pt x="25" y="12"/>
                    <a:pt x="23" y="13"/>
                    <a:pt x="20" y="15"/>
                  </a:cubicBezTo>
                  <a:cubicBezTo>
                    <a:pt x="17" y="17"/>
                    <a:pt x="16" y="19"/>
                    <a:pt x="14" y="22"/>
                  </a:cubicBezTo>
                  <a:lnTo>
                    <a:pt x="42"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方正正纤黑简体" panose="02000000000000000000" pitchFamily="2" charset="-122"/>
              </a:endParaRPr>
            </a:p>
          </p:txBody>
        </p:sp>
        <p:sp>
          <p:nvSpPr>
            <p:cNvPr id="36" name="Freeform 32"/>
            <p:cNvSpPr>
              <a:spLocks/>
            </p:cNvSpPr>
            <p:nvPr/>
          </p:nvSpPr>
          <p:spPr bwMode="auto">
            <a:xfrm>
              <a:off x="2057" y="2828"/>
              <a:ext cx="130" cy="132"/>
            </a:xfrm>
            <a:custGeom>
              <a:avLst/>
              <a:gdLst>
                <a:gd name="T0" fmla="*/ 55 w 55"/>
                <a:gd name="T1" fmla="*/ 12 h 56"/>
                <a:gd name="T2" fmla="*/ 44 w 55"/>
                <a:gd name="T3" fmla="*/ 18 h 56"/>
                <a:gd name="T4" fmla="*/ 31 w 55"/>
                <a:gd name="T5" fmla="*/ 12 h 56"/>
                <a:gd name="T6" fmla="*/ 22 w 55"/>
                <a:gd name="T7" fmla="*/ 15 h 56"/>
                <a:gd name="T8" fmla="*/ 15 w 55"/>
                <a:gd name="T9" fmla="*/ 21 h 56"/>
                <a:gd name="T10" fmla="*/ 13 w 55"/>
                <a:gd name="T11" fmla="*/ 30 h 56"/>
                <a:gd name="T12" fmla="*/ 17 w 55"/>
                <a:gd name="T13" fmla="*/ 40 h 56"/>
                <a:gd name="T14" fmla="*/ 27 w 55"/>
                <a:gd name="T15" fmla="*/ 44 h 56"/>
                <a:gd name="T16" fmla="*/ 42 w 55"/>
                <a:gd name="T17" fmla="*/ 37 h 56"/>
                <a:gd name="T18" fmla="*/ 52 w 55"/>
                <a:gd name="T19" fmla="*/ 45 h 56"/>
                <a:gd name="T20" fmla="*/ 41 w 55"/>
                <a:gd name="T21" fmla="*/ 53 h 56"/>
                <a:gd name="T22" fmla="*/ 27 w 55"/>
                <a:gd name="T23" fmla="*/ 56 h 56"/>
                <a:gd name="T24" fmla="*/ 7 w 55"/>
                <a:gd name="T25" fmla="*/ 49 h 56"/>
                <a:gd name="T26" fmla="*/ 0 w 55"/>
                <a:gd name="T27" fmla="*/ 31 h 56"/>
                <a:gd name="T28" fmla="*/ 9 w 55"/>
                <a:gd name="T29" fmla="*/ 9 h 56"/>
                <a:gd name="T30" fmla="*/ 32 w 55"/>
                <a:gd name="T31" fmla="*/ 0 h 56"/>
                <a:gd name="T32" fmla="*/ 55 w 55"/>
                <a:gd name="T33"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56">
                  <a:moveTo>
                    <a:pt x="55" y="12"/>
                  </a:moveTo>
                  <a:cubicBezTo>
                    <a:pt x="44" y="18"/>
                    <a:pt x="44" y="18"/>
                    <a:pt x="44" y="18"/>
                  </a:cubicBezTo>
                  <a:cubicBezTo>
                    <a:pt x="41" y="14"/>
                    <a:pt x="37" y="12"/>
                    <a:pt x="31" y="12"/>
                  </a:cubicBezTo>
                  <a:cubicBezTo>
                    <a:pt x="28" y="12"/>
                    <a:pt x="25" y="13"/>
                    <a:pt x="22" y="15"/>
                  </a:cubicBezTo>
                  <a:cubicBezTo>
                    <a:pt x="19" y="16"/>
                    <a:pt x="17" y="18"/>
                    <a:pt x="15" y="21"/>
                  </a:cubicBezTo>
                  <a:cubicBezTo>
                    <a:pt x="14" y="24"/>
                    <a:pt x="13" y="27"/>
                    <a:pt x="13" y="30"/>
                  </a:cubicBezTo>
                  <a:cubicBezTo>
                    <a:pt x="13" y="34"/>
                    <a:pt x="14" y="38"/>
                    <a:pt x="17" y="40"/>
                  </a:cubicBezTo>
                  <a:cubicBezTo>
                    <a:pt x="19" y="42"/>
                    <a:pt x="23" y="44"/>
                    <a:pt x="27" y="44"/>
                  </a:cubicBezTo>
                  <a:cubicBezTo>
                    <a:pt x="34" y="44"/>
                    <a:pt x="38" y="42"/>
                    <a:pt x="42" y="37"/>
                  </a:cubicBezTo>
                  <a:cubicBezTo>
                    <a:pt x="52" y="45"/>
                    <a:pt x="52" y="45"/>
                    <a:pt x="52" y="45"/>
                  </a:cubicBezTo>
                  <a:cubicBezTo>
                    <a:pt x="49" y="48"/>
                    <a:pt x="45" y="51"/>
                    <a:pt x="41" y="53"/>
                  </a:cubicBezTo>
                  <a:cubicBezTo>
                    <a:pt x="37" y="55"/>
                    <a:pt x="32" y="56"/>
                    <a:pt x="27" y="56"/>
                  </a:cubicBezTo>
                  <a:cubicBezTo>
                    <a:pt x="18" y="56"/>
                    <a:pt x="12" y="53"/>
                    <a:pt x="7" y="49"/>
                  </a:cubicBezTo>
                  <a:cubicBezTo>
                    <a:pt x="3" y="44"/>
                    <a:pt x="0" y="38"/>
                    <a:pt x="0" y="31"/>
                  </a:cubicBezTo>
                  <a:cubicBezTo>
                    <a:pt x="0" y="22"/>
                    <a:pt x="3" y="15"/>
                    <a:pt x="9" y="9"/>
                  </a:cubicBezTo>
                  <a:cubicBezTo>
                    <a:pt x="15" y="3"/>
                    <a:pt x="22" y="0"/>
                    <a:pt x="32" y="0"/>
                  </a:cubicBezTo>
                  <a:cubicBezTo>
                    <a:pt x="42" y="0"/>
                    <a:pt x="50" y="4"/>
                    <a:pt x="55"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方正正纤黑简体" panose="02000000000000000000" pitchFamily="2" charset="-122"/>
              </a:endParaRPr>
            </a:p>
          </p:txBody>
        </p:sp>
        <p:sp>
          <p:nvSpPr>
            <p:cNvPr id="37" name="Freeform 33"/>
            <p:cNvSpPr>
              <a:spLocks/>
            </p:cNvSpPr>
            <p:nvPr/>
          </p:nvSpPr>
          <p:spPr bwMode="auto">
            <a:xfrm>
              <a:off x="2203" y="2785"/>
              <a:ext cx="69" cy="170"/>
            </a:xfrm>
            <a:custGeom>
              <a:avLst/>
              <a:gdLst>
                <a:gd name="T0" fmla="*/ 26 w 69"/>
                <a:gd name="T1" fmla="*/ 0 h 170"/>
                <a:gd name="T2" fmla="*/ 57 w 69"/>
                <a:gd name="T3" fmla="*/ 0 h 170"/>
                <a:gd name="T4" fmla="*/ 50 w 69"/>
                <a:gd name="T5" fmla="*/ 45 h 170"/>
                <a:gd name="T6" fmla="*/ 69 w 69"/>
                <a:gd name="T7" fmla="*/ 45 h 170"/>
                <a:gd name="T8" fmla="*/ 66 w 69"/>
                <a:gd name="T9" fmla="*/ 73 h 170"/>
                <a:gd name="T10" fmla="*/ 47 w 69"/>
                <a:gd name="T11" fmla="*/ 73 h 170"/>
                <a:gd name="T12" fmla="*/ 33 w 69"/>
                <a:gd name="T13" fmla="*/ 170 h 170"/>
                <a:gd name="T14" fmla="*/ 3 w 69"/>
                <a:gd name="T15" fmla="*/ 170 h 170"/>
                <a:gd name="T16" fmla="*/ 17 w 69"/>
                <a:gd name="T17" fmla="*/ 73 h 170"/>
                <a:gd name="T18" fmla="*/ 0 w 69"/>
                <a:gd name="T19" fmla="*/ 73 h 170"/>
                <a:gd name="T20" fmla="*/ 5 w 69"/>
                <a:gd name="T21" fmla="*/ 45 h 170"/>
                <a:gd name="T22" fmla="*/ 19 w 69"/>
                <a:gd name="T23" fmla="*/ 45 h 170"/>
                <a:gd name="T24" fmla="*/ 26 w 69"/>
                <a:gd name="T25"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70">
                  <a:moveTo>
                    <a:pt x="26" y="0"/>
                  </a:moveTo>
                  <a:lnTo>
                    <a:pt x="57" y="0"/>
                  </a:lnTo>
                  <a:lnTo>
                    <a:pt x="50" y="45"/>
                  </a:lnTo>
                  <a:lnTo>
                    <a:pt x="69" y="45"/>
                  </a:lnTo>
                  <a:lnTo>
                    <a:pt x="66" y="73"/>
                  </a:lnTo>
                  <a:lnTo>
                    <a:pt x="47" y="73"/>
                  </a:lnTo>
                  <a:lnTo>
                    <a:pt x="33" y="170"/>
                  </a:lnTo>
                  <a:lnTo>
                    <a:pt x="3" y="170"/>
                  </a:lnTo>
                  <a:lnTo>
                    <a:pt x="17" y="73"/>
                  </a:lnTo>
                  <a:lnTo>
                    <a:pt x="0" y="73"/>
                  </a:lnTo>
                  <a:lnTo>
                    <a:pt x="5" y="45"/>
                  </a:lnTo>
                  <a:lnTo>
                    <a:pt x="19" y="45"/>
                  </a:lnTo>
                  <a:lnTo>
                    <a:pt x="2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方正正纤黑简体" panose="02000000000000000000" pitchFamily="2" charset="-122"/>
              </a:endParaRPr>
            </a:p>
          </p:txBody>
        </p:sp>
        <p:sp>
          <p:nvSpPr>
            <p:cNvPr id="38" name="Freeform 34"/>
            <p:cNvSpPr>
              <a:spLocks noEditPoints="1"/>
            </p:cNvSpPr>
            <p:nvPr/>
          </p:nvSpPr>
          <p:spPr bwMode="auto">
            <a:xfrm>
              <a:off x="2272" y="2780"/>
              <a:ext cx="56" cy="175"/>
            </a:xfrm>
            <a:custGeom>
              <a:avLst/>
              <a:gdLst>
                <a:gd name="T0" fmla="*/ 7 w 24"/>
                <a:gd name="T1" fmla="*/ 21 h 74"/>
                <a:gd name="T2" fmla="*/ 20 w 24"/>
                <a:gd name="T3" fmla="*/ 21 h 74"/>
                <a:gd name="T4" fmla="*/ 13 w 24"/>
                <a:gd name="T5" fmla="*/ 74 h 74"/>
                <a:gd name="T6" fmla="*/ 0 w 24"/>
                <a:gd name="T7" fmla="*/ 74 h 74"/>
                <a:gd name="T8" fmla="*/ 7 w 24"/>
                <a:gd name="T9" fmla="*/ 21 h 74"/>
                <a:gd name="T10" fmla="*/ 16 w 24"/>
                <a:gd name="T11" fmla="*/ 0 h 74"/>
                <a:gd name="T12" fmla="*/ 22 w 24"/>
                <a:gd name="T13" fmla="*/ 2 h 74"/>
                <a:gd name="T14" fmla="*/ 24 w 24"/>
                <a:gd name="T15" fmla="*/ 8 h 74"/>
                <a:gd name="T16" fmla="*/ 22 w 24"/>
                <a:gd name="T17" fmla="*/ 13 h 74"/>
                <a:gd name="T18" fmla="*/ 16 w 24"/>
                <a:gd name="T19" fmla="*/ 16 h 74"/>
                <a:gd name="T20" fmla="*/ 11 w 24"/>
                <a:gd name="T21" fmla="*/ 13 h 74"/>
                <a:gd name="T22" fmla="*/ 8 w 24"/>
                <a:gd name="T23" fmla="*/ 8 h 74"/>
                <a:gd name="T24" fmla="*/ 11 w 24"/>
                <a:gd name="T25" fmla="*/ 2 h 74"/>
                <a:gd name="T26" fmla="*/ 16 w 24"/>
                <a:gd name="T27"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74">
                  <a:moveTo>
                    <a:pt x="7" y="21"/>
                  </a:moveTo>
                  <a:cubicBezTo>
                    <a:pt x="20" y="21"/>
                    <a:pt x="20" y="21"/>
                    <a:pt x="20" y="21"/>
                  </a:cubicBezTo>
                  <a:cubicBezTo>
                    <a:pt x="13" y="74"/>
                    <a:pt x="13" y="74"/>
                    <a:pt x="13" y="74"/>
                  </a:cubicBezTo>
                  <a:cubicBezTo>
                    <a:pt x="0" y="74"/>
                    <a:pt x="0" y="74"/>
                    <a:pt x="0" y="74"/>
                  </a:cubicBezTo>
                  <a:lnTo>
                    <a:pt x="7" y="21"/>
                  </a:lnTo>
                  <a:close/>
                  <a:moveTo>
                    <a:pt x="16" y="0"/>
                  </a:moveTo>
                  <a:cubicBezTo>
                    <a:pt x="18" y="0"/>
                    <a:pt x="20" y="1"/>
                    <a:pt x="22" y="2"/>
                  </a:cubicBezTo>
                  <a:cubicBezTo>
                    <a:pt x="23" y="4"/>
                    <a:pt x="24" y="6"/>
                    <a:pt x="24" y="8"/>
                  </a:cubicBezTo>
                  <a:cubicBezTo>
                    <a:pt x="24" y="10"/>
                    <a:pt x="23" y="12"/>
                    <a:pt x="22" y="13"/>
                  </a:cubicBezTo>
                  <a:cubicBezTo>
                    <a:pt x="20" y="15"/>
                    <a:pt x="18" y="16"/>
                    <a:pt x="16" y="16"/>
                  </a:cubicBezTo>
                  <a:cubicBezTo>
                    <a:pt x="14" y="16"/>
                    <a:pt x="12" y="15"/>
                    <a:pt x="11" y="13"/>
                  </a:cubicBezTo>
                  <a:cubicBezTo>
                    <a:pt x="9" y="12"/>
                    <a:pt x="8" y="10"/>
                    <a:pt x="8" y="8"/>
                  </a:cubicBezTo>
                  <a:cubicBezTo>
                    <a:pt x="8" y="6"/>
                    <a:pt x="9" y="4"/>
                    <a:pt x="11" y="2"/>
                  </a:cubicBezTo>
                  <a:cubicBezTo>
                    <a:pt x="12" y="1"/>
                    <a:pt x="14" y="0"/>
                    <a:pt x="16"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方正正纤黑简体" panose="02000000000000000000" pitchFamily="2" charset="-122"/>
              </a:endParaRPr>
            </a:p>
          </p:txBody>
        </p:sp>
        <p:sp>
          <p:nvSpPr>
            <p:cNvPr id="39" name="Freeform 35"/>
            <p:cNvSpPr>
              <a:spLocks/>
            </p:cNvSpPr>
            <p:nvPr/>
          </p:nvSpPr>
          <p:spPr bwMode="auto">
            <a:xfrm>
              <a:off x="2333" y="2830"/>
              <a:ext cx="123" cy="125"/>
            </a:xfrm>
            <a:custGeom>
              <a:avLst/>
              <a:gdLst>
                <a:gd name="T0" fmla="*/ 0 w 123"/>
                <a:gd name="T1" fmla="*/ 0 h 125"/>
                <a:gd name="T2" fmla="*/ 31 w 123"/>
                <a:gd name="T3" fmla="*/ 0 h 125"/>
                <a:gd name="T4" fmla="*/ 50 w 123"/>
                <a:gd name="T5" fmla="*/ 71 h 125"/>
                <a:gd name="T6" fmla="*/ 90 w 123"/>
                <a:gd name="T7" fmla="*/ 0 h 125"/>
                <a:gd name="T8" fmla="*/ 123 w 123"/>
                <a:gd name="T9" fmla="*/ 0 h 125"/>
                <a:gd name="T10" fmla="*/ 52 w 123"/>
                <a:gd name="T11" fmla="*/ 125 h 125"/>
                <a:gd name="T12" fmla="*/ 36 w 123"/>
                <a:gd name="T13" fmla="*/ 125 h 125"/>
                <a:gd name="T14" fmla="*/ 0 w 123"/>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125">
                  <a:moveTo>
                    <a:pt x="0" y="0"/>
                  </a:moveTo>
                  <a:lnTo>
                    <a:pt x="31" y="0"/>
                  </a:lnTo>
                  <a:lnTo>
                    <a:pt x="50" y="71"/>
                  </a:lnTo>
                  <a:lnTo>
                    <a:pt x="90" y="0"/>
                  </a:lnTo>
                  <a:lnTo>
                    <a:pt x="123" y="0"/>
                  </a:lnTo>
                  <a:lnTo>
                    <a:pt x="52" y="125"/>
                  </a:lnTo>
                  <a:lnTo>
                    <a:pt x="36" y="12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方正正纤黑简体" panose="02000000000000000000" pitchFamily="2" charset="-122"/>
              </a:endParaRPr>
            </a:p>
          </p:txBody>
        </p:sp>
        <p:sp>
          <p:nvSpPr>
            <p:cNvPr id="40" name="Freeform 36"/>
            <p:cNvSpPr>
              <a:spLocks noEditPoints="1"/>
            </p:cNvSpPr>
            <p:nvPr/>
          </p:nvSpPr>
          <p:spPr bwMode="auto">
            <a:xfrm>
              <a:off x="2465" y="2828"/>
              <a:ext cx="133" cy="132"/>
            </a:xfrm>
            <a:custGeom>
              <a:avLst/>
              <a:gdLst>
                <a:gd name="T0" fmla="*/ 39 w 56"/>
                <a:gd name="T1" fmla="*/ 39 h 56"/>
                <a:gd name="T2" fmla="*/ 50 w 56"/>
                <a:gd name="T3" fmla="*/ 45 h 56"/>
                <a:gd name="T4" fmla="*/ 40 w 56"/>
                <a:gd name="T5" fmla="*/ 53 h 56"/>
                <a:gd name="T6" fmla="*/ 26 w 56"/>
                <a:gd name="T7" fmla="*/ 56 h 56"/>
                <a:gd name="T8" fmla="*/ 7 w 56"/>
                <a:gd name="T9" fmla="*/ 49 h 56"/>
                <a:gd name="T10" fmla="*/ 0 w 56"/>
                <a:gd name="T11" fmla="*/ 31 h 56"/>
                <a:gd name="T12" fmla="*/ 9 w 56"/>
                <a:gd name="T13" fmla="*/ 9 h 56"/>
                <a:gd name="T14" fmla="*/ 30 w 56"/>
                <a:gd name="T15" fmla="*/ 0 h 56"/>
                <a:gd name="T16" fmla="*/ 43 w 56"/>
                <a:gd name="T17" fmla="*/ 3 h 56"/>
                <a:gd name="T18" fmla="*/ 52 w 56"/>
                <a:gd name="T19" fmla="*/ 13 h 56"/>
                <a:gd name="T20" fmla="*/ 56 w 56"/>
                <a:gd name="T21" fmla="*/ 26 h 56"/>
                <a:gd name="T22" fmla="*/ 55 w 56"/>
                <a:gd name="T23" fmla="*/ 32 h 56"/>
                <a:gd name="T24" fmla="*/ 13 w 56"/>
                <a:gd name="T25" fmla="*/ 32 h 56"/>
                <a:gd name="T26" fmla="*/ 17 w 56"/>
                <a:gd name="T27" fmla="*/ 40 h 56"/>
                <a:gd name="T28" fmla="*/ 26 w 56"/>
                <a:gd name="T29" fmla="*/ 44 h 56"/>
                <a:gd name="T30" fmla="*/ 39 w 56"/>
                <a:gd name="T31" fmla="*/ 39 h 56"/>
                <a:gd name="T32" fmla="*/ 42 w 56"/>
                <a:gd name="T33" fmla="*/ 22 h 56"/>
                <a:gd name="T34" fmla="*/ 37 w 56"/>
                <a:gd name="T35" fmla="*/ 15 h 56"/>
                <a:gd name="T36" fmla="*/ 29 w 56"/>
                <a:gd name="T37" fmla="*/ 12 h 56"/>
                <a:gd name="T38" fmla="*/ 21 w 56"/>
                <a:gd name="T39" fmla="*/ 15 h 56"/>
                <a:gd name="T40" fmla="*/ 15 w 56"/>
                <a:gd name="T41" fmla="*/ 22 h 56"/>
                <a:gd name="T42" fmla="*/ 42 w 56"/>
                <a:gd name="T43" fmla="*/ 2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56">
                  <a:moveTo>
                    <a:pt x="39" y="39"/>
                  </a:moveTo>
                  <a:cubicBezTo>
                    <a:pt x="50" y="45"/>
                    <a:pt x="50" y="45"/>
                    <a:pt x="50" y="45"/>
                  </a:cubicBezTo>
                  <a:cubicBezTo>
                    <a:pt x="48" y="48"/>
                    <a:pt x="44" y="51"/>
                    <a:pt x="40" y="53"/>
                  </a:cubicBezTo>
                  <a:cubicBezTo>
                    <a:pt x="36" y="55"/>
                    <a:pt x="31" y="56"/>
                    <a:pt x="26" y="56"/>
                  </a:cubicBezTo>
                  <a:cubicBezTo>
                    <a:pt x="18" y="56"/>
                    <a:pt x="12" y="53"/>
                    <a:pt x="7" y="49"/>
                  </a:cubicBezTo>
                  <a:cubicBezTo>
                    <a:pt x="2" y="44"/>
                    <a:pt x="0" y="38"/>
                    <a:pt x="0" y="31"/>
                  </a:cubicBezTo>
                  <a:cubicBezTo>
                    <a:pt x="0" y="22"/>
                    <a:pt x="3" y="15"/>
                    <a:pt x="9" y="9"/>
                  </a:cubicBezTo>
                  <a:cubicBezTo>
                    <a:pt x="15" y="3"/>
                    <a:pt x="22" y="0"/>
                    <a:pt x="30" y="0"/>
                  </a:cubicBezTo>
                  <a:cubicBezTo>
                    <a:pt x="35" y="0"/>
                    <a:pt x="39" y="1"/>
                    <a:pt x="43" y="3"/>
                  </a:cubicBezTo>
                  <a:cubicBezTo>
                    <a:pt x="47" y="5"/>
                    <a:pt x="50" y="9"/>
                    <a:pt x="52" y="13"/>
                  </a:cubicBezTo>
                  <a:cubicBezTo>
                    <a:pt x="54" y="17"/>
                    <a:pt x="56" y="21"/>
                    <a:pt x="56" y="26"/>
                  </a:cubicBezTo>
                  <a:cubicBezTo>
                    <a:pt x="56" y="28"/>
                    <a:pt x="55" y="30"/>
                    <a:pt x="55" y="32"/>
                  </a:cubicBezTo>
                  <a:cubicBezTo>
                    <a:pt x="13" y="32"/>
                    <a:pt x="13" y="32"/>
                    <a:pt x="13" y="32"/>
                  </a:cubicBezTo>
                  <a:cubicBezTo>
                    <a:pt x="13" y="35"/>
                    <a:pt x="14" y="38"/>
                    <a:pt x="17" y="40"/>
                  </a:cubicBezTo>
                  <a:cubicBezTo>
                    <a:pt x="19" y="43"/>
                    <a:pt x="22" y="44"/>
                    <a:pt x="26" y="44"/>
                  </a:cubicBezTo>
                  <a:cubicBezTo>
                    <a:pt x="31" y="44"/>
                    <a:pt x="35" y="42"/>
                    <a:pt x="39" y="39"/>
                  </a:cubicBezTo>
                  <a:close/>
                  <a:moveTo>
                    <a:pt x="42" y="22"/>
                  </a:moveTo>
                  <a:cubicBezTo>
                    <a:pt x="41" y="19"/>
                    <a:pt x="40" y="16"/>
                    <a:pt x="37" y="15"/>
                  </a:cubicBezTo>
                  <a:cubicBezTo>
                    <a:pt x="35" y="13"/>
                    <a:pt x="32" y="12"/>
                    <a:pt x="29" y="12"/>
                  </a:cubicBezTo>
                  <a:cubicBezTo>
                    <a:pt x="26" y="12"/>
                    <a:pt x="23" y="13"/>
                    <a:pt x="21" y="15"/>
                  </a:cubicBezTo>
                  <a:cubicBezTo>
                    <a:pt x="18" y="17"/>
                    <a:pt x="16" y="19"/>
                    <a:pt x="15" y="22"/>
                  </a:cubicBezTo>
                  <a:lnTo>
                    <a:pt x="42"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方正正纤黑简体" panose="02000000000000000000" pitchFamily="2" charset="-122"/>
              </a:endParaRPr>
            </a:p>
          </p:txBody>
        </p:sp>
        <p:sp>
          <p:nvSpPr>
            <p:cNvPr id="41" name="Freeform 37"/>
            <p:cNvSpPr>
              <a:spLocks/>
            </p:cNvSpPr>
            <p:nvPr/>
          </p:nvSpPr>
          <p:spPr bwMode="auto">
            <a:xfrm>
              <a:off x="2685" y="2783"/>
              <a:ext cx="165" cy="177"/>
            </a:xfrm>
            <a:custGeom>
              <a:avLst/>
              <a:gdLst>
                <a:gd name="T0" fmla="*/ 70 w 70"/>
                <a:gd name="T1" fmla="*/ 11 h 75"/>
                <a:gd name="T2" fmla="*/ 60 w 70"/>
                <a:gd name="T3" fmla="*/ 20 h 75"/>
                <a:gd name="T4" fmla="*/ 52 w 70"/>
                <a:gd name="T5" fmla="*/ 15 h 75"/>
                <a:gd name="T6" fmla="*/ 42 w 70"/>
                <a:gd name="T7" fmla="*/ 13 h 75"/>
                <a:gd name="T8" fmla="*/ 28 w 70"/>
                <a:gd name="T9" fmla="*/ 16 h 75"/>
                <a:gd name="T10" fmla="*/ 17 w 70"/>
                <a:gd name="T11" fmla="*/ 27 h 75"/>
                <a:gd name="T12" fmla="*/ 13 w 70"/>
                <a:gd name="T13" fmla="*/ 40 h 75"/>
                <a:gd name="T14" fmla="*/ 20 w 70"/>
                <a:gd name="T15" fmla="*/ 56 h 75"/>
                <a:gd name="T16" fmla="*/ 37 w 70"/>
                <a:gd name="T17" fmla="*/ 63 h 75"/>
                <a:gd name="T18" fmla="*/ 57 w 70"/>
                <a:gd name="T19" fmla="*/ 56 h 75"/>
                <a:gd name="T20" fmla="*/ 65 w 70"/>
                <a:gd name="T21" fmla="*/ 66 h 75"/>
                <a:gd name="T22" fmla="*/ 36 w 70"/>
                <a:gd name="T23" fmla="*/ 75 h 75"/>
                <a:gd name="T24" fmla="*/ 17 w 70"/>
                <a:gd name="T25" fmla="*/ 71 h 75"/>
                <a:gd name="T26" fmla="*/ 5 w 70"/>
                <a:gd name="T27" fmla="*/ 58 h 75"/>
                <a:gd name="T28" fmla="*/ 0 w 70"/>
                <a:gd name="T29" fmla="*/ 40 h 75"/>
                <a:gd name="T30" fmla="*/ 5 w 70"/>
                <a:gd name="T31" fmla="*/ 20 h 75"/>
                <a:gd name="T32" fmla="*/ 21 w 70"/>
                <a:gd name="T33" fmla="*/ 6 h 75"/>
                <a:gd name="T34" fmla="*/ 42 w 70"/>
                <a:gd name="T35" fmla="*/ 0 h 75"/>
                <a:gd name="T36" fmla="*/ 70 w 70"/>
                <a:gd name="T3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75">
                  <a:moveTo>
                    <a:pt x="70" y="11"/>
                  </a:moveTo>
                  <a:cubicBezTo>
                    <a:pt x="60" y="20"/>
                    <a:pt x="60" y="20"/>
                    <a:pt x="60" y="20"/>
                  </a:cubicBezTo>
                  <a:cubicBezTo>
                    <a:pt x="58" y="18"/>
                    <a:pt x="55" y="16"/>
                    <a:pt x="52" y="15"/>
                  </a:cubicBezTo>
                  <a:cubicBezTo>
                    <a:pt x="49" y="13"/>
                    <a:pt x="46" y="13"/>
                    <a:pt x="42" y="13"/>
                  </a:cubicBezTo>
                  <a:cubicBezTo>
                    <a:pt x="37" y="13"/>
                    <a:pt x="32" y="14"/>
                    <a:pt x="28" y="16"/>
                  </a:cubicBezTo>
                  <a:cubicBezTo>
                    <a:pt x="23" y="19"/>
                    <a:pt x="20" y="22"/>
                    <a:pt x="17" y="27"/>
                  </a:cubicBezTo>
                  <a:cubicBezTo>
                    <a:pt x="15" y="31"/>
                    <a:pt x="13" y="35"/>
                    <a:pt x="13" y="40"/>
                  </a:cubicBezTo>
                  <a:cubicBezTo>
                    <a:pt x="13" y="46"/>
                    <a:pt x="16" y="52"/>
                    <a:pt x="20" y="56"/>
                  </a:cubicBezTo>
                  <a:cubicBezTo>
                    <a:pt x="25" y="60"/>
                    <a:pt x="30" y="63"/>
                    <a:pt x="37" y="63"/>
                  </a:cubicBezTo>
                  <a:cubicBezTo>
                    <a:pt x="45" y="63"/>
                    <a:pt x="51" y="60"/>
                    <a:pt x="57" y="56"/>
                  </a:cubicBezTo>
                  <a:cubicBezTo>
                    <a:pt x="65" y="66"/>
                    <a:pt x="65" y="66"/>
                    <a:pt x="65" y="66"/>
                  </a:cubicBezTo>
                  <a:cubicBezTo>
                    <a:pt x="56" y="72"/>
                    <a:pt x="47" y="75"/>
                    <a:pt x="36" y="75"/>
                  </a:cubicBezTo>
                  <a:cubicBezTo>
                    <a:pt x="29" y="75"/>
                    <a:pt x="22" y="74"/>
                    <a:pt x="17" y="71"/>
                  </a:cubicBezTo>
                  <a:cubicBezTo>
                    <a:pt x="12" y="68"/>
                    <a:pt x="8" y="64"/>
                    <a:pt x="5" y="58"/>
                  </a:cubicBezTo>
                  <a:cubicBezTo>
                    <a:pt x="1" y="53"/>
                    <a:pt x="0" y="47"/>
                    <a:pt x="0" y="40"/>
                  </a:cubicBezTo>
                  <a:cubicBezTo>
                    <a:pt x="0" y="33"/>
                    <a:pt x="2" y="27"/>
                    <a:pt x="5" y="20"/>
                  </a:cubicBezTo>
                  <a:cubicBezTo>
                    <a:pt x="9" y="14"/>
                    <a:pt x="14" y="9"/>
                    <a:pt x="21" y="6"/>
                  </a:cubicBezTo>
                  <a:cubicBezTo>
                    <a:pt x="27" y="2"/>
                    <a:pt x="34" y="0"/>
                    <a:pt x="42" y="0"/>
                  </a:cubicBezTo>
                  <a:cubicBezTo>
                    <a:pt x="52" y="0"/>
                    <a:pt x="62" y="4"/>
                    <a:pt x="70"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方正正纤黑简体" panose="02000000000000000000" pitchFamily="2" charset="-122"/>
              </a:endParaRPr>
            </a:p>
          </p:txBody>
        </p:sp>
        <p:sp>
          <p:nvSpPr>
            <p:cNvPr id="42" name="Freeform 38"/>
            <p:cNvSpPr>
              <a:spLocks noEditPoints="1"/>
            </p:cNvSpPr>
            <p:nvPr/>
          </p:nvSpPr>
          <p:spPr bwMode="auto">
            <a:xfrm>
              <a:off x="2865" y="2828"/>
              <a:ext cx="130" cy="132"/>
            </a:xfrm>
            <a:custGeom>
              <a:avLst/>
              <a:gdLst>
                <a:gd name="T0" fmla="*/ 30 w 55"/>
                <a:gd name="T1" fmla="*/ 0 h 56"/>
                <a:gd name="T2" fmla="*/ 43 w 55"/>
                <a:gd name="T3" fmla="*/ 3 h 56"/>
                <a:gd name="T4" fmla="*/ 52 w 55"/>
                <a:gd name="T5" fmla="*/ 13 h 56"/>
                <a:gd name="T6" fmla="*/ 55 w 55"/>
                <a:gd name="T7" fmla="*/ 26 h 56"/>
                <a:gd name="T8" fmla="*/ 46 w 55"/>
                <a:gd name="T9" fmla="*/ 47 h 56"/>
                <a:gd name="T10" fmla="*/ 25 w 55"/>
                <a:gd name="T11" fmla="*/ 56 h 56"/>
                <a:gd name="T12" fmla="*/ 7 w 55"/>
                <a:gd name="T13" fmla="*/ 49 h 56"/>
                <a:gd name="T14" fmla="*/ 0 w 55"/>
                <a:gd name="T15" fmla="*/ 31 h 56"/>
                <a:gd name="T16" fmla="*/ 9 w 55"/>
                <a:gd name="T17" fmla="*/ 9 h 56"/>
                <a:gd name="T18" fmla="*/ 30 w 55"/>
                <a:gd name="T19" fmla="*/ 0 h 56"/>
                <a:gd name="T20" fmla="*/ 29 w 55"/>
                <a:gd name="T21" fmla="*/ 12 h 56"/>
                <a:gd name="T22" fmla="*/ 17 w 55"/>
                <a:gd name="T23" fmla="*/ 18 h 56"/>
                <a:gd name="T24" fmla="*/ 13 w 55"/>
                <a:gd name="T25" fmla="*/ 30 h 56"/>
                <a:gd name="T26" fmla="*/ 16 w 55"/>
                <a:gd name="T27" fmla="*/ 40 h 56"/>
                <a:gd name="T28" fmla="*/ 26 w 55"/>
                <a:gd name="T29" fmla="*/ 44 h 56"/>
                <a:gd name="T30" fmla="*/ 38 w 55"/>
                <a:gd name="T31" fmla="*/ 38 h 56"/>
                <a:gd name="T32" fmla="*/ 42 w 55"/>
                <a:gd name="T33" fmla="*/ 25 h 56"/>
                <a:gd name="T34" fmla="*/ 39 w 55"/>
                <a:gd name="T35" fmla="*/ 16 h 56"/>
                <a:gd name="T36" fmla="*/ 29 w 55"/>
                <a:gd name="T37"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 h="56">
                  <a:moveTo>
                    <a:pt x="30" y="0"/>
                  </a:moveTo>
                  <a:cubicBezTo>
                    <a:pt x="35" y="0"/>
                    <a:pt x="39" y="1"/>
                    <a:pt x="43" y="3"/>
                  </a:cubicBezTo>
                  <a:cubicBezTo>
                    <a:pt x="47" y="5"/>
                    <a:pt x="50" y="9"/>
                    <a:pt x="52" y="13"/>
                  </a:cubicBezTo>
                  <a:cubicBezTo>
                    <a:pt x="54" y="17"/>
                    <a:pt x="55" y="21"/>
                    <a:pt x="55" y="26"/>
                  </a:cubicBezTo>
                  <a:cubicBezTo>
                    <a:pt x="55" y="34"/>
                    <a:pt x="52" y="41"/>
                    <a:pt x="46" y="47"/>
                  </a:cubicBezTo>
                  <a:cubicBezTo>
                    <a:pt x="41" y="53"/>
                    <a:pt x="33" y="56"/>
                    <a:pt x="25" y="56"/>
                  </a:cubicBezTo>
                  <a:cubicBezTo>
                    <a:pt x="17" y="56"/>
                    <a:pt x="11" y="53"/>
                    <a:pt x="7" y="49"/>
                  </a:cubicBezTo>
                  <a:cubicBezTo>
                    <a:pt x="2" y="44"/>
                    <a:pt x="0" y="38"/>
                    <a:pt x="0" y="31"/>
                  </a:cubicBezTo>
                  <a:cubicBezTo>
                    <a:pt x="0" y="22"/>
                    <a:pt x="3" y="15"/>
                    <a:pt x="9" y="9"/>
                  </a:cubicBezTo>
                  <a:cubicBezTo>
                    <a:pt x="15" y="3"/>
                    <a:pt x="22" y="0"/>
                    <a:pt x="30" y="0"/>
                  </a:cubicBezTo>
                  <a:close/>
                  <a:moveTo>
                    <a:pt x="29" y="12"/>
                  </a:moveTo>
                  <a:cubicBezTo>
                    <a:pt x="24" y="12"/>
                    <a:pt x="20" y="14"/>
                    <a:pt x="17" y="18"/>
                  </a:cubicBezTo>
                  <a:cubicBezTo>
                    <a:pt x="14" y="22"/>
                    <a:pt x="13" y="26"/>
                    <a:pt x="13" y="30"/>
                  </a:cubicBezTo>
                  <a:cubicBezTo>
                    <a:pt x="13" y="34"/>
                    <a:pt x="14" y="38"/>
                    <a:pt x="16" y="40"/>
                  </a:cubicBezTo>
                  <a:cubicBezTo>
                    <a:pt x="19" y="42"/>
                    <a:pt x="22" y="44"/>
                    <a:pt x="26" y="44"/>
                  </a:cubicBezTo>
                  <a:cubicBezTo>
                    <a:pt x="31" y="44"/>
                    <a:pt x="35" y="42"/>
                    <a:pt x="38" y="38"/>
                  </a:cubicBezTo>
                  <a:cubicBezTo>
                    <a:pt x="41" y="34"/>
                    <a:pt x="42" y="30"/>
                    <a:pt x="42" y="25"/>
                  </a:cubicBezTo>
                  <a:cubicBezTo>
                    <a:pt x="42" y="22"/>
                    <a:pt x="41" y="18"/>
                    <a:pt x="39" y="16"/>
                  </a:cubicBezTo>
                  <a:cubicBezTo>
                    <a:pt x="36" y="14"/>
                    <a:pt x="33" y="12"/>
                    <a:pt x="29"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方正正纤黑简体" panose="02000000000000000000" pitchFamily="2" charset="-122"/>
              </a:endParaRPr>
            </a:p>
          </p:txBody>
        </p:sp>
        <p:sp>
          <p:nvSpPr>
            <p:cNvPr id="43" name="Freeform 39"/>
            <p:cNvSpPr>
              <a:spLocks/>
            </p:cNvSpPr>
            <p:nvPr/>
          </p:nvSpPr>
          <p:spPr bwMode="auto">
            <a:xfrm>
              <a:off x="3013" y="2828"/>
              <a:ext cx="199" cy="127"/>
            </a:xfrm>
            <a:custGeom>
              <a:avLst/>
              <a:gdLst>
                <a:gd name="T0" fmla="*/ 7 w 84"/>
                <a:gd name="T1" fmla="*/ 1 h 54"/>
                <a:gd name="T2" fmla="*/ 20 w 84"/>
                <a:gd name="T3" fmla="*/ 1 h 54"/>
                <a:gd name="T4" fmla="*/ 19 w 84"/>
                <a:gd name="T5" fmla="*/ 7 h 54"/>
                <a:gd name="T6" fmla="*/ 35 w 84"/>
                <a:gd name="T7" fmla="*/ 0 h 54"/>
                <a:gd name="T8" fmla="*/ 42 w 84"/>
                <a:gd name="T9" fmla="*/ 1 h 54"/>
                <a:gd name="T10" fmla="*/ 47 w 84"/>
                <a:gd name="T11" fmla="*/ 4 h 54"/>
                <a:gd name="T12" fmla="*/ 50 w 84"/>
                <a:gd name="T13" fmla="*/ 10 h 54"/>
                <a:gd name="T14" fmla="*/ 59 w 84"/>
                <a:gd name="T15" fmla="*/ 3 h 54"/>
                <a:gd name="T16" fmla="*/ 69 w 84"/>
                <a:gd name="T17" fmla="*/ 0 h 54"/>
                <a:gd name="T18" fmla="*/ 80 w 84"/>
                <a:gd name="T19" fmla="*/ 5 h 54"/>
                <a:gd name="T20" fmla="*/ 84 w 84"/>
                <a:gd name="T21" fmla="*/ 16 h 54"/>
                <a:gd name="T22" fmla="*/ 84 w 84"/>
                <a:gd name="T23" fmla="*/ 23 h 54"/>
                <a:gd name="T24" fmla="*/ 79 w 84"/>
                <a:gd name="T25" fmla="*/ 54 h 54"/>
                <a:gd name="T26" fmla="*/ 66 w 84"/>
                <a:gd name="T27" fmla="*/ 54 h 54"/>
                <a:gd name="T28" fmla="*/ 70 w 84"/>
                <a:gd name="T29" fmla="*/ 27 h 54"/>
                <a:gd name="T30" fmla="*/ 71 w 84"/>
                <a:gd name="T31" fmla="*/ 20 h 54"/>
                <a:gd name="T32" fmla="*/ 69 w 84"/>
                <a:gd name="T33" fmla="*/ 14 h 54"/>
                <a:gd name="T34" fmla="*/ 64 w 84"/>
                <a:gd name="T35" fmla="*/ 12 h 54"/>
                <a:gd name="T36" fmla="*/ 57 w 84"/>
                <a:gd name="T37" fmla="*/ 15 h 54"/>
                <a:gd name="T38" fmla="*/ 52 w 84"/>
                <a:gd name="T39" fmla="*/ 21 h 54"/>
                <a:gd name="T40" fmla="*/ 49 w 84"/>
                <a:gd name="T41" fmla="*/ 34 h 54"/>
                <a:gd name="T42" fmla="*/ 46 w 84"/>
                <a:gd name="T43" fmla="*/ 54 h 54"/>
                <a:gd name="T44" fmla="*/ 33 w 84"/>
                <a:gd name="T45" fmla="*/ 54 h 54"/>
                <a:gd name="T46" fmla="*/ 37 w 84"/>
                <a:gd name="T47" fmla="*/ 25 h 54"/>
                <a:gd name="T48" fmla="*/ 37 w 84"/>
                <a:gd name="T49" fmla="*/ 20 h 54"/>
                <a:gd name="T50" fmla="*/ 35 w 84"/>
                <a:gd name="T51" fmla="*/ 14 h 54"/>
                <a:gd name="T52" fmla="*/ 30 w 84"/>
                <a:gd name="T53" fmla="*/ 12 h 54"/>
                <a:gd name="T54" fmla="*/ 24 w 84"/>
                <a:gd name="T55" fmla="*/ 14 h 54"/>
                <a:gd name="T56" fmla="*/ 19 w 84"/>
                <a:gd name="T57" fmla="*/ 20 h 54"/>
                <a:gd name="T58" fmla="*/ 16 w 84"/>
                <a:gd name="T59" fmla="*/ 31 h 54"/>
                <a:gd name="T60" fmla="*/ 13 w 84"/>
                <a:gd name="T61" fmla="*/ 54 h 54"/>
                <a:gd name="T62" fmla="*/ 0 w 84"/>
                <a:gd name="T63" fmla="*/ 54 h 54"/>
                <a:gd name="T64" fmla="*/ 7 w 84"/>
                <a:gd name="T65" fmla="*/ 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4" h="54">
                  <a:moveTo>
                    <a:pt x="7" y="1"/>
                  </a:moveTo>
                  <a:cubicBezTo>
                    <a:pt x="20" y="1"/>
                    <a:pt x="20" y="1"/>
                    <a:pt x="20" y="1"/>
                  </a:cubicBezTo>
                  <a:cubicBezTo>
                    <a:pt x="19" y="7"/>
                    <a:pt x="19" y="7"/>
                    <a:pt x="19" y="7"/>
                  </a:cubicBezTo>
                  <a:cubicBezTo>
                    <a:pt x="24" y="2"/>
                    <a:pt x="29" y="0"/>
                    <a:pt x="35" y="0"/>
                  </a:cubicBezTo>
                  <a:cubicBezTo>
                    <a:pt x="37" y="0"/>
                    <a:pt x="40" y="0"/>
                    <a:pt x="42" y="1"/>
                  </a:cubicBezTo>
                  <a:cubicBezTo>
                    <a:pt x="44" y="2"/>
                    <a:pt x="45" y="3"/>
                    <a:pt x="47" y="4"/>
                  </a:cubicBezTo>
                  <a:cubicBezTo>
                    <a:pt x="48" y="6"/>
                    <a:pt x="49" y="7"/>
                    <a:pt x="50" y="10"/>
                  </a:cubicBezTo>
                  <a:cubicBezTo>
                    <a:pt x="52" y="7"/>
                    <a:pt x="55" y="4"/>
                    <a:pt x="59" y="3"/>
                  </a:cubicBezTo>
                  <a:cubicBezTo>
                    <a:pt x="62" y="1"/>
                    <a:pt x="65" y="0"/>
                    <a:pt x="69" y="0"/>
                  </a:cubicBezTo>
                  <a:cubicBezTo>
                    <a:pt x="73" y="0"/>
                    <a:pt x="77" y="2"/>
                    <a:pt x="80" y="5"/>
                  </a:cubicBezTo>
                  <a:cubicBezTo>
                    <a:pt x="83" y="7"/>
                    <a:pt x="84" y="11"/>
                    <a:pt x="84" y="16"/>
                  </a:cubicBezTo>
                  <a:cubicBezTo>
                    <a:pt x="84" y="18"/>
                    <a:pt x="84" y="20"/>
                    <a:pt x="84" y="23"/>
                  </a:cubicBezTo>
                  <a:cubicBezTo>
                    <a:pt x="79" y="54"/>
                    <a:pt x="79" y="54"/>
                    <a:pt x="79" y="54"/>
                  </a:cubicBezTo>
                  <a:cubicBezTo>
                    <a:pt x="66" y="54"/>
                    <a:pt x="66" y="54"/>
                    <a:pt x="66" y="54"/>
                  </a:cubicBezTo>
                  <a:cubicBezTo>
                    <a:pt x="70" y="27"/>
                    <a:pt x="70" y="27"/>
                    <a:pt x="70" y="27"/>
                  </a:cubicBezTo>
                  <a:cubicBezTo>
                    <a:pt x="71" y="23"/>
                    <a:pt x="71" y="21"/>
                    <a:pt x="71" y="20"/>
                  </a:cubicBezTo>
                  <a:cubicBezTo>
                    <a:pt x="71" y="17"/>
                    <a:pt x="70" y="15"/>
                    <a:pt x="69" y="14"/>
                  </a:cubicBezTo>
                  <a:cubicBezTo>
                    <a:pt x="68" y="13"/>
                    <a:pt x="66" y="12"/>
                    <a:pt x="64" y="12"/>
                  </a:cubicBezTo>
                  <a:cubicBezTo>
                    <a:pt x="61" y="12"/>
                    <a:pt x="59" y="13"/>
                    <a:pt x="57" y="15"/>
                  </a:cubicBezTo>
                  <a:cubicBezTo>
                    <a:pt x="55" y="16"/>
                    <a:pt x="53" y="18"/>
                    <a:pt x="52" y="21"/>
                  </a:cubicBezTo>
                  <a:cubicBezTo>
                    <a:pt x="51" y="23"/>
                    <a:pt x="50" y="28"/>
                    <a:pt x="49" y="34"/>
                  </a:cubicBezTo>
                  <a:cubicBezTo>
                    <a:pt x="46" y="54"/>
                    <a:pt x="46" y="54"/>
                    <a:pt x="46" y="54"/>
                  </a:cubicBezTo>
                  <a:cubicBezTo>
                    <a:pt x="33" y="54"/>
                    <a:pt x="33" y="54"/>
                    <a:pt x="33" y="54"/>
                  </a:cubicBezTo>
                  <a:cubicBezTo>
                    <a:pt x="37" y="25"/>
                    <a:pt x="37" y="25"/>
                    <a:pt x="37" y="25"/>
                  </a:cubicBezTo>
                  <a:cubicBezTo>
                    <a:pt x="37" y="23"/>
                    <a:pt x="37" y="21"/>
                    <a:pt x="37" y="20"/>
                  </a:cubicBezTo>
                  <a:cubicBezTo>
                    <a:pt x="37" y="17"/>
                    <a:pt x="37" y="15"/>
                    <a:pt x="35" y="14"/>
                  </a:cubicBezTo>
                  <a:cubicBezTo>
                    <a:pt x="34" y="13"/>
                    <a:pt x="32" y="12"/>
                    <a:pt x="30" y="12"/>
                  </a:cubicBezTo>
                  <a:cubicBezTo>
                    <a:pt x="28" y="12"/>
                    <a:pt x="26" y="13"/>
                    <a:pt x="24" y="14"/>
                  </a:cubicBezTo>
                  <a:cubicBezTo>
                    <a:pt x="22" y="16"/>
                    <a:pt x="20" y="18"/>
                    <a:pt x="19" y="20"/>
                  </a:cubicBezTo>
                  <a:cubicBezTo>
                    <a:pt x="17" y="23"/>
                    <a:pt x="17" y="26"/>
                    <a:pt x="16" y="31"/>
                  </a:cubicBezTo>
                  <a:cubicBezTo>
                    <a:pt x="13" y="54"/>
                    <a:pt x="13" y="54"/>
                    <a:pt x="13" y="54"/>
                  </a:cubicBezTo>
                  <a:cubicBezTo>
                    <a:pt x="0" y="54"/>
                    <a:pt x="0" y="54"/>
                    <a:pt x="0" y="54"/>
                  </a:cubicBezTo>
                  <a:lnTo>
                    <a:pt x="7"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方正正纤黑简体" panose="02000000000000000000" pitchFamily="2" charset="-122"/>
              </a:endParaRPr>
            </a:p>
          </p:txBody>
        </p:sp>
        <p:sp>
          <p:nvSpPr>
            <p:cNvPr id="44" name="Freeform 40"/>
            <p:cNvSpPr>
              <a:spLocks/>
            </p:cNvSpPr>
            <p:nvPr/>
          </p:nvSpPr>
          <p:spPr bwMode="auto">
            <a:xfrm>
              <a:off x="3233" y="2828"/>
              <a:ext cx="201" cy="127"/>
            </a:xfrm>
            <a:custGeom>
              <a:avLst/>
              <a:gdLst>
                <a:gd name="T0" fmla="*/ 8 w 85"/>
                <a:gd name="T1" fmla="*/ 1 h 54"/>
                <a:gd name="T2" fmla="*/ 21 w 85"/>
                <a:gd name="T3" fmla="*/ 1 h 54"/>
                <a:gd name="T4" fmla="*/ 20 w 85"/>
                <a:gd name="T5" fmla="*/ 7 h 54"/>
                <a:gd name="T6" fmla="*/ 36 w 85"/>
                <a:gd name="T7" fmla="*/ 0 h 54"/>
                <a:gd name="T8" fmla="*/ 42 w 85"/>
                <a:gd name="T9" fmla="*/ 1 h 54"/>
                <a:gd name="T10" fmla="*/ 47 w 85"/>
                <a:gd name="T11" fmla="*/ 4 h 54"/>
                <a:gd name="T12" fmla="*/ 50 w 85"/>
                <a:gd name="T13" fmla="*/ 10 h 54"/>
                <a:gd name="T14" fmla="*/ 59 w 85"/>
                <a:gd name="T15" fmla="*/ 3 h 54"/>
                <a:gd name="T16" fmla="*/ 69 w 85"/>
                <a:gd name="T17" fmla="*/ 0 h 54"/>
                <a:gd name="T18" fmla="*/ 80 w 85"/>
                <a:gd name="T19" fmla="*/ 5 h 54"/>
                <a:gd name="T20" fmla="*/ 85 w 85"/>
                <a:gd name="T21" fmla="*/ 16 h 54"/>
                <a:gd name="T22" fmla="*/ 84 w 85"/>
                <a:gd name="T23" fmla="*/ 23 h 54"/>
                <a:gd name="T24" fmla="*/ 80 w 85"/>
                <a:gd name="T25" fmla="*/ 54 h 54"/>
                <a:gd name="T26" fmla="*/ 67 w 85"/>
                <a:gd name="T27" fmla="*/ 54 h 54"/>
                <a:gd name="T28" fmla="*/ 70 w 85"/>
                <a:gd name="T29" fmla="*/ 27 h 54"/>
                <a:gd name="T30" fmla="*/ 71 w 85"/>
                <a:gd name="T31" fmla="*/ 20 h 54"/>
                <a:gd name="T32" fmla="*/ 69 w 85"/>
                <a:gd name="T33" fmla="*/ 14 h 54"/>
                <a:gd name="T34" fmla="*/ 64 w 85"/>
                <a:gd name="T35" fmla="*/ 12 h 54"/>
                <a:gd name="T36" fmla="*/ 57 w 85"/>
                <a:gd name="T37" fmla="*/ 15 h 54"/>
                <a:gd name="T38" fmla="*/ 52 w 85"/>
                <a:gd name="T39" fmla="*/ 21 h 54"/>
                <a:gd name="T40" fmla="*/ 49 w 85"/>
                <a:gd name="T41" fmla="*/ 34 h 54"/>
                <a:gd name="T42" fmla="*/ 46 w 85"/>
                <a:gd name="T43" fmla="*/ 54 h 54"/>
                <a:gd name="T44" fmla="*/ 33 w 85"/>
                <a:gd name="T45" fmla="*/ 54 h 54"/>
                <a:gd name="T46" fmla="*/ 37 w 85"/>
                <a:gd name="T47" fmla="*/ 25 h 54"/>
                <a:gd name="T48" fmla="*/ 38 w 85"/>
                <a:gd name="T49" fmla="*/ 20 h 54"/>
                <a:gd name="T50" fmla="*/ 36 w 85"/>
                <a:gd name="T51" fmla="*/ 14 h 54"/>
                <a:gd name="T52" fmla="*/ 31 w 85"/>
                <a:gd name="T53" fmla="*/ 12 h 54"/>
                <a:gd name="T54" fmla="*/ 24 w 85"/>
                <a:gd name="T55" fmla="*/ 14 h 54"/>
                <a:gd name="T56" fmla="*/ 19 w 85"/>
                <a:gd name="T57" fmla="*/ 20 h 54"/>
                <a:gd name="T58" fmla="*/ 16 w 85"/>
                <a:gd name="T59" fmla="*/ 31 h 54"/>
                <a:gd name="T60" fmla="*/ 13 w 85"/>
                <a:gd name="T61" fmla="*/ 54 h 54"/>
                <a:gd name="T62" fmla="*/ 0 w 85"/>
                <a:gd name="T63" fmla="*/ 54 h 54"/>
                <a:gd name="T64" fmla="*/ 8 w 85"/>
                <a:gd name="T65" fmla="*/ 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 h="54">
                  <a:moveTo>
                    <a:pt x="8" y="1"/>
                  </a:moveTo>
                  <a:cubicBezTo>
                    <a:pt x="21" y="1"/>
                    <a:pt x="21" y="1"/>
                    <a:pt x="21" y="1"/>
                  </a:cubicBezTo>
                  <a:cubicBezTo>
                    <a:pt x="20" y="7"/>
                    <a:pt x="20" y="7"/>
                    <a:pt x="20" y="7"/>
                  </a:cubicBezTo>
                  <a:cubicBezTo>
                    <a:pt x="24" y="2"/>
                    <a:pt x="30" y="0"/>
                    <a:pt x="36" y="0"/>
                  </a:cubicBezTo>
                  <a:cubicBezTo>
                    <a:pt x="38" y="0"/>
                    <a:pt x="40" y="0"/>
                    <a:pt x="42" y="1"/>
                  </a:cubicBezTo>
                  <a:cubicBezTo>
                    <a:pt x="44" y="2"/>
                    <a:pt x="46" y="3"/>
                    <a:pt x="47" y="4"/>
                  </a:cubicBezTo>
                  <a:cubicBezTo>
                    <a:pt x="48" y="6"/>
                    <a:pt x="49" y="7"/>
                    <a:pt x="50" y="10"/>
                  </a:cubicBezTo>
                  <a:cubicBezTo>
                    <a:pt x="53" y="7"/>
                    <a:pt x="56" y="4"/>
                    <a:pt x="59" y="3"/>
                  </a:cubicBezTo>
                  <a:cubicBezTo>
                    <a:pt x="62" y="1"/>
                    <a:pt x="66" y="0"/>
                    <a:pt x="69" y="0"/>
                  </a:cubicBezTo>
                  <a:cubicBezTo>
                    <a:pt x="74" y="0"/>
                    <a:pt x="77" y="2"/>
                    <a:pt x="80" y="5"/>
                  </a:cubicBezTo>
                  <a:cubicBezTo>
                    <a:pt x="83" y="7"/>
                    <a:pt x="85" y="11"/>
                    <a:pt x="85" y="16"/>
                  </a:cubicBezTo>
                  <a:cubicBezTo>
                    <a:pt x="85" y="18"/>
                    <a:pt x="84" y="20"/>
                    <a:pt x="84" y="23"/>
                  </a:cubicBezTo>
                  <a:cubicBezTo>
                    <a:pt x="80" y="54"/>
                    <a:pt x="80" y="54"/>
                    <a:pt x="80" y="54"/>
                  </a:cubicBezTo>
                  <a:cubicBezTo>
                    <a:pt x="67" y="54"/>
                    <a:pt x="67" y="54"/>
                    <a:pt x="67" y="54"/>
                  </a:cubicBezTo>
                  <a:cubicBezTo>
                    <a:pt x="70" y="27"/>
                    <a:pt x="70" y="27"/>
                    <a:pt x="70" y="27"/>
                  </a:cubicBezTo>
                  <a:cubicBezTo>
                    <a:pt x="71" y="23"/>
                    <a:pt x="71" y="21"/>
                    <a:pt x="71" y="20"/>
                  </a:cubicBezTo>
                  <a:cubicBezTo>
                    <a:pt x="71" y="17"/>
                    <a:pt x="71" y="15"/>
                    <a:pt x="69" y="14"/>
                  </a:cubicBezTo>
                  <a:cubicBezTo>
                    <a:pt x="68" y="13"/>
                    <a:pt x="66" y="12"/>
                    <a:pt x="64" y="12"/>
                  </a:cubicBezTo>
                  <a:cubicBezTo>
                    <a:pt x="62" y="12"/>
                    <a:pt x="60" y="13"/>
                    <a:pt x="57" y="15"/>
                  </a:cubicBezTo>
                  <a:cubicBezTo>
                    <a:pt x="55" y="16"/>
                    <a:pt x="53" y="18"/>
                    <a:pt x="52" y="21"/>
                  </a:cubicBezTo>
                  <a:cubicBezTo>
                    <a:pt x="51" y="23"/>
                    <a:pt x="50" y="28"/>
                    <a:pt x="49" y="34"/>
                  </a:cubicBezTo>
                  <a:cubicBezTo>
                    <a:pt x="46" y="54"/>
                    <a:pt x="46" y="54"/>
                    <a:pt x="46" y="54"/>
                  </a:cubicBezTo>
                  <a:cubicBezTo>
                    <a:pt x="33" y="54"/>
                    <a:pt x="33" y="54"/>
                    <a:pt x="33" y="54"/>
                  </a:cubicBezTo>
                  <a:cubicBezTo>
                    <a:pt x="37" y="25"/>
                    <a:pt x="37" y="25"/>
                    <a:pt x="37" y="25"/>
                  </a:cubicBezTo>
                  <a:cubicBezTo>
                    <a:pt x="38" y="23"/>
                    <a:pt x="38" y="21"/>
                    <a:pt x="38" y="20"/>
                  </a:cubicBezTo>
                  <a:cubicBezTo>
                    <a:pt x="38" y="17"/>
                    <a:pt x="37" y="15"/>
                    <a:pt x="36" y="14"/>
                  </a:cubicBezTo>
                  <a:cubicBezTo>
                    <a:pt x="35" y="13"/>
                    <a:pt x="33" y="12"/>
                    <a:pt x="31" y="12"/>
                  </a:cubicBezTo>
                  <a:cubicBezTo>
                    <a:pt x="29" y="12"/>
                    <a:pt x="26" y="13"/>
                    <a:pt x="24" y="14"/>
                  </a:cubicBezTo>
                  <a:cubicBezTo>
                    <a:pt x="22" y="16"/>
                    <a:pt x="20" y="18"/>
                    <a:pt x="19" y="20"/>
                  </a:cubicBezTo>
                  <a:cubicBezTo>
                    <a:pt x="18" y="23"/>
                    <a:pt x="17" y="26"/>
                    <a:pt x="16" y="31"/>
                  </a:cubicBezTo>
                  <a:cubicBezTo>
                    <a:pt x="13" y="54"/>
                    <a:pt x="13" y="54"/>
                    <a:pt x="13" y="54"/>
                  </a:cubicBezTo>
                  <a:cubicBezTo>
                    <a:pt x="0" y="54"/>
                    <a:pt x="0" y="54"/>
                    <a:pt x="0" y="54"/>
                  </a:cubicBezTo>
                  <a:lnTo>
                    <a:pt x="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方正正纤黑简体" panose="02000000000000000000" pitchFamily="2" charset="-122"/>
              </a:endParaRPr>
            </a:p>
          </p:txBody>
        </p:sp>
        <p:sp>
          <p:nvSpPr>
            <p:cNvPr id="45" name="Freeform 41"/>
            <p:cNvSpPr>
              <a:spLocks/>
            </p:cNvSpPr>
            <p:nvPr/>
          </p:nvSpPr>
          <p:spPr bwMode="auto">
            <a:xfrm>
              <a:off x="3462" y="2830"/>
              <a:ext cx="118" cy="130"/>
            </a:xfrm>
            <a:custGeom>
              <a:avLst/>
              <a:gdLst>
                <a:gd name="T0" fmla="*/ 4 w 50"/>
                <a:gd name="T1" fmla="*/ 0 h 55"/>
                <a:gd name="T2" fmla="*/ 17 w 50"/>
                <a:gd name="T3" fmla="*/ 0 h 55"/>
                <a:gd name="T4" fmla="*/ 13 w 50"/>
                <a:gd name="T5" fmla="*/ 27 h 55"/>
                <a:gd name="T6" fmla="*/ 13 w 50"/>
                <a:gd name="T7" fmla="*/ 34 h 55"/>
                <a:gd name="T8" fmla="*/ 15 w 50"/>
                <a:gd name="T9" fmla="*/ 40 h 55"/>
                <a:gd name="T10" fmla="*/ 21 w 50"/>
                <a:gd name="T11" fmla="*/ 42 h 55"/>
                <a:gd name="T12" fmla="*/ 29 w 50"/>
                <a:gd name="T13" fmla="*/ 39 h 55"/>
                <a:gd name="T14" fmla="*/ 33 w 50"/>
                <a:gd name="T15" fmla="*/ 27 h 55"/>
                <a:gd name="T16" fmla="*/ 37 w 50"/>
                <a:gd name="T17" fmla="*/ 0 h 55"/>
                <a:gd name="T18" fmla="*/ 50 w 50"/>
                <a:gd name="T19" fmla="*/ 0 h 55"/>
                <a:gd name="T20" fmla="*/ 46 w 50"/>
                <a:gd name="T21" fmla="*/ 29 h 55"/>
                <a:gd name="T22" fmla="*/ 41 w 50"/>
                <a:gd name="T23" fmla="*/ 44 h 55"/>
                <a:gd name="T24" fmla="*/ 33 w 50"/>
                <a:gd name="T25" fmla="*/ 52 h 55"/>
                <a:gd name="T26" fmla="*/ 21 w 50"/>
                <a:gd name="T27" fmla="*/ 55 h 55"/>
                <a:gd name="T28" fmla="*/ 6 w 50"/>
                <a:gd name="T29" fmla="*/ 49 h 55"/>
                <a:gd name="T30" fmla="*/ 0 w 50"/>
                <a:gd name="T31" fmla="*/ 34 h 55"/>
                <a:gd name="T32" fmla="*/ 1 w 50"/>
                <a:gd name="T33" fmla="*/ 21 h 55"/>
                <a:gd name="T34" fmla="*/ 4 w 50"/>
                <a:gd name="T3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55">
                  <a:moveTo>
                    <a:pt x="4" y="0"/>
                  </a:moveTo>
                  <a:cubicBezTo>
                    <a:pt x="17" y="0"/>
                    <a:pt x="17" y="0"/>
                    <a:pt x="17" y="0"/>
                  </a:cubicBezTo>
                  <a:cubicBezTo>
                    <a:pt x="13" y="27"/>
                    <a:pt x="13" y="27"/>
                    <a:pt x="13" y="27"/>
                  </a:cubicBezTo>
                  <a:cubicBezTo>
                    <a:pt x="13" y="30"/>
                    <a:pt x="13" y="33"/>
                    <a:pt x="13" y="34"/>
                  </a:cubicBezTo>
                  <a:cubicBezTo>
                    <a:pt x="13" y="36"/>
                    <a:pt x="13" y="38"/>
                    <a:pt x="15" y="40"/>
                  </a:cubicBezTo>
                  <a:cubicBezTo>
                    <a:pt x="17" y="42"/>
                    <a:pt x="19" y="42"/>
                    <a:pt x="21" y="42"/>
                  </a:cubicBezTo>
                  <a:cubicBezTo>
                    <a:pt x="25" y="42"/>
                    <a:pt x="27" y="41"/>
                    <a:pt x="29" y="39"/>
                  </a:cubicBezTo>
                  <a:cubicBezTo>
                    <a:pt x="31" y="37"/>
                    <a:pt x="32" y="33"/>
                    <a:pt x="33" y="27"/>
                  </a:cubicBezTo>
                  <a:cubicBezTo>
                    <a:pt x="37" y="0"/>
                    <a:pt x="37" y="0"/>
                    <a:pt x="37" y="0"/>
                  </a:cubicBezTo>
                  <a:cubicBezTo>
                    <a:pt x="50" y="0"/>
                    <a:pt x="50" y="0"/>
                    <a:pt x="50" y="0"/>
                  </a:cubicBezTo>
                  <a:cubicBezTo>
                    <a:pt x="46" y="29"/>
                    <a:pt x="46" y="29"/>
                    <a:pt x="46" y="29"/>
                  </a:cubicBezTo>
                  <a:cubicBezTo>
                    <a:pt x="45" y="35"/>
                    <a:pt x="43" y="40"/>
                    <a:pt x="41" y="44"/>
                  </a:cubicBezTo>
                  <a:cubicBezTo>
                    <a:pt x="39" y="47"/>
                    <a:pt x="37" y="50"/>
                    <a:pt x="33" y="52"/>
                  </a:cubicBezTo>
                  <a:cubicBezTo>
                    <a:pt x="30" y="54"/>
                    <a:pt x="26" y="55"/>
                    <a:pt x="21" y="55"/>
                  </a:cubicBezTo>
                  <a:cubicBezTo>
                    <a:pt x="15" y="55"/>
                    <a:pt x="9" y="53"/>
                    <a:pt x="6" y="49"/>
                  </a:cubicBezTo>
                  <a:cubicBezTo>
                    <a:pt x="2" y="45"/>
                    <a:pt x="0" y="40"/>
                    <a:pt x="0" y="34"/>
                  </a:cubicBezTo>
                  <a:cubicBezTo>
                    <a:pt x="0" y="31"/>
                    <a:pt x="0" y="26"/>
                    <a:pt x="1" y="21"/>
                  </a:cubicBez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方正正纤黑简体" panose="02000000000000000000" pitchFamily="2" charset="-122"/>
              </a:endParaRPr>
            </a:p>
          </p:txBody>
        </p:sp>
        <p:sp>
          <p:nvSpPr>
            <p:cNvPr id="46" name="Freeform 42"/>
            <p:cNvSpPr>
              <a:spLocks/>
            </p:cNvSpPr>
            <p:nvPr/>
          </p:nvSpPr>
          <p:spPr bwMode="auto">
            <a:xfrm>
              <a:off x="3595" y="2828"/>
              <a:ext cx="120" cy="127"/>
            </a:xfrm>
            <a:custGeom>
              <a:avLst/>
              <a:gdLst>
                <a:gd name="T0" fmla="*/ 8 w 51"/>
                <a:gd name="T1" fmla="*/ 1 h 54"/>
                <a:gd name="T2" fmla="*/ 21 w 51"/>
                <a:gd name="T3" fmla="*/ 1 h 54"/>
                <a:gd name="T4" fmla="*/ 20 w 51"/>
                <a:gd name="T5" fmla="*/ 7 h 54"/>
                <a:gd name="T6" fmla="*/ 35 w 51"/>
                <a:gd name="T7" fmla="*/ 0 h 54"/>
                <a:gd name="T8" fmla="*/ 46 w 51"/>
                <a:gd name="T9" fmla="*/ 4 h 54"/>
                <a:gd name="T10" fmla="*/ 51 w 51"/>
                <a:gd name="T11" fmla="*/ 15 h 54"/>
                <a:gd name="T12" fmla="*/ 50 w 51"/>
                <a:gd name="T13" fmla="*/ 25 h 54"/>
                <a:gd name="T14" fmla="*/ 46 w 51"/>
                <a:gd name="T15" fmla="*/ 54 h 54"/>
                <a:gd name="T16" fmla="*/ 33 w 51"/>
                <a:gd name="T17" fmla="*/ 54 h 54"/>
                <a:gd name="T18" fmla="*/ 37 w 51"/>
                <a:gd name="T19" fmla="*/ 25 h 54"/>
                <a:gd name="T20" fmla="*/ 38 w 51"/>
                <a:gd name="T21" fmla="*/ 19 h 54"/>
                <a:gd name="T22" fmla="*/ 36 w 51"/>
                <a:gd name="T23" fmla="*/ 14 h 54"/>
                <a:gd name="T24" fmla="*/ 31 w 51"/>
                <a:gd name="T25" fmla="*/ 12 h 54"/>
                <a:gd name="T26" fmla="*/ 24 w 51"/>
                <a:gd name="T27" fmla="*/ 14 h 54"/>
                <a:gd name="T28" fmla="*/ 19 w 51"/>
                <a:gd name="T29" fmla="*/ 21 h 54"/>
                <a:gd name="T30" fmla="*/ 16 w 51"/>
                <a:gd name="T31" fmla="*/ 36 h 54"/>
                <a:gd name="T32" fmla="*/ 13 w 51"/>
                <a:gd name="T33" fmla="*/ 54 h 54"/>
                <a:gd name="T34" fmla="*/ 0 w 51"/>
                <a:gd name="T35" fmla="*/ 54 h 54"/>
                <a:gd name="T36" fmla="*/ 8 w 51"/>
                <a:gd name="T37" fmla="*/ 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4">
                  <a:moveTo>
                    <a:pt x="8" y="1"/>
                  </a:moveTo>
                  <a:cubicBezTo>
                    <a:pt x="21" y="1"/>
                    <a:pt x="21" y="1"/>
                    <a:pt x="21" y="1"/>
                  </a:cubicBezTo>
                  <a:cubicBezTo>
                    <a:pt x="20" y="7"/>
                    <a:pt x="20" y="7"/>
                    <a:pt x="20" y="7"/>
                  </a:cubicBezTo>
                  <a:cubicBezTo>
                    <a:pt x="25" y="2"/>
                    <a:pt x="30" y="0"/>
                    <a:pt x="35" y="0"/>
                  </a:cubicBezTo>
                  <a:cubicBezTo>
                    <a:pt x="40" y="0"/>
                    <a:pt x="44" y="2"/>
                    <a:pt x="46" y="4"/>
                  </a:cubicBezTo>
                  <a:cubicBezTo>
                    <a:pt x="49" y="7"/>
                    <a:pt x="51" y="11"/>
                    <a:pt x="51" y="15"/>
                  </a:cubicBezTo>
                  <a:cubicBezTo>
                    <a:pt x="51" y="17"/>
                    <a:pt x="51" y="21"/>
                    <a:pt x="50" y="25"/>
                  </a:cubicBezTo>
                  <a:cubicBezTo>
                    <a:pt x="46" y="54"/>
                    <a:pt x="46" y="54"/>
                    <a:pt x="46" y="54"/>
                  </a:cubicBezTo>
                  <a:cubicBezTo>
                    <a:pt x="33" y="54"/>
                    <a:pt x="33" y="54"/>
                    <a:pt x="33" y="54"/>
                  </a:cubicBezTo>
                  <a:cubicBezTo>
                    <a:pt x="37" y="25"/>
                    <a:pt x="37" y="25"/>
                    <a:pt x="37" y="25"/>
                  </a:cubicBezTo>
                  <a:cubicBezTo>
                    <a:pt x="37" y="22"/>
                    <a:pt x="38" y="20"/>
                    <a:pt x="38" y="19"/>
                  </a:cubicBezTo>
                  <a:cubicBezTo>
                    <a:pt x="38" y="17"/>
                    <a:pt x="37" y="15"/>
                    <a:pt x="36" y="14"/>
                  </a:cubicBezTo>
                  <a:cubicBezTo>
                    <a:pt x="35" y="13"/>
                    <a:pt x="33" y="12"/>
                    <a:pt x="31" y="12"/>
                  </a:cubicBezTo>
                  <a:cubicBezTo>
                    <a:pt x="28" y="12"/>
                    <a:pt x="26" y="13"/>
                    <a:pt x="24" y="14"/>
                  </a:cubicBezTo>
                  <a:cubicBezTo>
                    <a:pt x="22" y="16"/>
                    <a:pt x="20" y="18"/>
                    <a:pt x="19" y="21"/>
                  </a:cubicBezTo>
                  <a:cubicBezTo>
                    <a:pt x="18" y="23"/>
                    <a:pt x="17" y="28"/>
                    <a:pt x="16" y="36"/>
                  </a:cubicBezTo>
                  <a:cubicBezTo>
                    <a:pt x="13" y="54"/>
                    <a:pt x="13" y="54"/>
                    <a:pt x="13" y="54"/>
                  </a:cubicBezTo>
                  <a:cubicBezTo>
                    <a:pt x="0" y="54"/>
                    <a:pt x="0" y="54"/>
                    <a:pt x="0" y="54"/>
                  </a:cubicBezTo>
                  <a:lnTo>
                    <a:pt x="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方正正纤黑简体" panose="02000000000000000000" pitchFamily="2" charset="-122"/>
              </a:endParaRPr>
            </a:p>
          </p:txBody>
        </p:sp>
        <p:sp>
          <p:nvSpPr>
            <p:cNvPr id="47" name="Freeform 43"/>
            <p:cNvSpPr>
              <a:spLocks noEditPoints="1"/>
            </p:cNvSpPr>
            <p:nvPr/>
          </p:nvSpPr>
          <p:spPr bwMode="auto">
            <a:xfrm>
              <a:off x="3732" y="2780"/>
              <a:ext cx="56" cy="175"/>
            </a:xfrm>
            <a:custGeom>
              <a:avLst/>
              <a:gdLst>
                <a:gd name="T0" fmla="*/ 8 w 24"/>
                <a:gd name="T1" fmla="*/ 21 h 74"/>
                <a:gd name="T2" fmla="*/ 20 w 24"/>
                <a:gd name="T3" fmla="*/ 21 h 74"/>
                <a:gd name="T4" fmla="*/ 13 w 24"/>
                <a:gd name="T5" fmla="*/ 74 h 74"/>
                <a:gd name="T6" fmla="*/ 0 w 24"/>
                <a:gd name="T7" fmla="*/ 74 h 74"/>
                <a:gd name="T8" fmla="*/ 8 w 24"/>
                <a:gd name="T9" fmla="*/ 21 h 74"/>
                <a:gd name="T10" fmla="*/ 16 w 24"/>
                <a:gd name="T11" fmla="*/ 0 h 74"/>
                <a:gd name="T12" fmla="*/ 22 w 24"/>
                <a:gd name="T13" fmla="*/ 2 h 74"/>
                <a:gd name="T14" fmla="*/ 24 w 24"/>
                <a:gd name="T15" fmla="*/ 8 h 74"/>
                <a:gd name="T16" fmla="*/ 22 w 24"/>
                <a:gd name="T17" fmla="*/ 13 h 74"/>
                <a:gd name="T18" fmla="*/ 16 w 24"/>
                <a:gd name="T19" fmla="*/ 16 h 74"/>
                <a:gd name="T20" fmla="*/ 11 w 24"/>
                <a:gd name="T21" fmla="*/ 13 h 74"/>
                <a:gd name="T22" fmla="*/ 8 w 24"/>
                <a:gd name="T23" fmla="*/ 8 h 74"/>
                <a:gd name="T24" fmla="*/ 11 w 24"/>
                <a:gd name="T25" fmla="*/ 2 h 74"/>
                <a:gd name="T26" fmla="*/ 16 w 24"/>
                <a:gd name="T27"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74">
                  <a:moveTo>
                    <a:pt x="8" y="21"/>
                  </a:moveTo>
                  <a:cubicBezTo>
                    <a:pt x="20" y="21"/>
                    <a:pt x="20" y="21"/>
                    <a:pt x="20" y="21"/>
                  </a:cubicBezTo>
                  <a:cubicBezTo>
                    <a:pt x="13" y="74"/>
                    <a:pt x="13" y="74"/>
                    <a:pt x="13" y="74"/>
                  </a:cubicBezTo>
                  <a:cubicBezTo>
                    <a:pt x="0" y="74"/>
                    <a:pt x="0" y="74"/>
                    <a:pt x="0" y="74"/>
                  </a:cubicBezTo>
                  <a:lnTo>
                    <a:pt x="8" y="21"/>
                  </a:lnTo>
                  <a:close/>
                  <a:moveTo>
                    <a:pt x="16" y="0"/>
                  </a:moveTo>
                  <a:cubicBezTo>
                    <a:pt x="19" y="0"/>
                    <a:pt x="21" y="1"/>
                    <a:pt x="22" y="2"/>
                  </a:cubicBezTo>
                  <a:cubicBezTo>
                    <a:pt x="24" y="4"/>
                    <a:pt x="24" y="6"/>
                    <a:pt x="24" y="8"/>
                  </a:cubicBezTo>
                  <a:cubicBezTo>
                    <a:pt x="24" y="10"/>
                    <a:pt x="24" y="12"/>
                    <a:pt x="22" y="13"/>
                  </a:cubicBezTo>
                  <a:cubicBezTo>
                    <a:pt x="21" y="15"/>
                    <a:pt x="19" y="16"/>
                    <a:pt x="16" y="16"/>
                  </a:cubicBezTo>
                  <a:cubicBezTo>
                    <a:pt x="14" y="16"/>
                    <a:pt x="12" y="15"/>
                    <a:pt x="11" y="13"/>
                  </a:cubicBezTo>
                  <a:cubicBezTo>
                    <a:pt x="9" y="12"/>
                    <a:pt x="8" y="10"/>
                    <a:pt x="8" y="8"/>
                  </a:cubicBezTo>
                  <a:cubicBezTo>
                    <a:pt x="8" y="6"/>
                    <a:pt x="9" y="4"/>
                    <a:pt x="11" y="2"/>
                  </a:cubicBezTo>
                  <a:cubicBezTo>
                    <a:pt x="12" y="1"/>
                    <a:pt x="14" y="0"/>
                    <a:pt x="16"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方正正纤黑简体" panose="02000000000000000000" pitchFamily="2" charset="-122"/>
              </a:endParaRPr>
            </a:p>
          </p:txBody>
        </p:sp>
        <p:sp>
          <p:nvSpPr>
            <p:cNvPr id="48" name="Freeform 44"/>
            <p:cNvSpPr>
              <a:spLocks/>
            </p:cNvSpPr>
            <p:nvPr/>
          </p:nvSpPr>
          <p:spPr bwMode="auto">
            <a:xfrm>
              <a:off x="3795" y="2828"/>
              <a:ext cx="128" cy="132"/>
            </a:xfrm>
            <a:custGeom>
              <a:avLst/>
              <a:gdLst>
                <a:gd name="T0" fmla="*/ 54 w 54"/>
                <a:gd name="T1" fmla="*/ 12 h 56"/>
                <a:gd name="T2" fmla="*/ 43 w 54"/>
                <a:gd name="T3" fmla="*/ 18 h 56"/>
                <a:gd name="T4" fmla="*/ 31 w 54"/>
                <a:gd name="T5" fmla="*/ 12 h 56"/>
                <a:gd name="T6" fmla="*/ 21 w 54"/>
                <a:gd name="T7" fmla="*/ 15 h 56"/>
                <a:gd name="T8" fmla="*/ 15 w 54"/>
                <a:gd name="T9" fmla="*/ 21 h 56"/>
                <a:gd name="T10" fmla="*/ 13 w 54"/>
                <a:gd name="T11" fmla="*/ 30 h 56"/>
                <a:gd name="T12" fmla="*/ 16 w 54"/>
                <a:gd name="T13" fmla="*/ 40 h 56"/>
                <a:gd name="T14" fmla="*/ 27 w 54"/>
                <a:gd name="T15" fmla="*/ 44 h 56"/>
                <a:gd name="T16" fmla="*/ 41 w 54"/>
                <a:gd name="T17" fmla="*/ 37 h 56"/>
                <a:gd name="T18" fmla="*/ 51 w 54"/>
                <a:gd name="T19" fmla="*/ 45 h 56"/>
                <a:gd name="T20" fmla="*/ 41 w 54"/>
                <a:gd name="T21" fmla="*/ 53 h 56"/>
                <a:gd name="T22" fmla="*/ 26 w 54"/>
                <a:gd name="T23" fmla="*/ 56 h 56"/>
                <a:gd name="T24" fmla="*/ 7 w 54"/>
                <a:gd name="T25" fmla="*/ 49 h 56"/>
                <a:gd name="T26" fmla="*/ 0 w 54"/>
                <a:gd name="T27" fmla="*/ 31 h 56"/>
                <a:gd name="T28" fmla="*/ 8 w 54"/>
                <a:gd name="T29" fmla="*/ 9 h 56"/>
                <a:gd name="T30" fmla="*/ 31 w 54"/>
                <a:gd name="T31" fmla="*/ 0 h 56"/>
                <a:gd name="T32" fmla="*/ 54 w 54"/>
                <a:gd name="T33"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 h="56">
                  <a:moveTo>
                    <a:pt x="54" y="12"/>
                  </a:moveTo>
                  <a:cubicBezTo>
                    <a:pt x="43" y="18"/>
                    <a:pt x="43" y="18"/>
                    <a:pt x="43" y="18"/>
                  </a:cubicBezTo>
                  <a:cubicBezTo>
                    <a:pt x="40" y="14"/>
                    <a:pt x="36" y="12"/>
                    <a:pt x="31" y="12"/>
                  </a:cubicBezTo>
                  <a:cubicBezTo>
                    <a:pt x="27" y="12"/>
                    <a:pt x="24" y="13"/>
                    <a:pt x="21" y="15"/>
                  </a:cubicBezTo>
                  <a:cubicBezTo>
                    <a:pt x="19" y="16"/>
                    <a:pt x="17" y="18"/>
                    <a:pt x="15" y="21"/>
                  </a:cubicBezTo>
                  <a:cubicBezTo>
                    <a:pt x="13" y="24"/>
                    <a:pt x="13" y="27"/>
                    <a:pt x="13" y="30"/>
                  </a:cubicBezTo>
                  <a:cubicBezTo>
                    <a:pt x="13" y="34"/>
                    <a:pt x="14" y="38"/>
                    <a:pt x="16" y="40"/>
                  </a:cubicBezTo>
                  <a:cubicBezTo>
                    <a:pt x="19" y="42"/>
                    <a:pt x="22" y="44"/>
                    <a:pt x="27" y="44"/>
                  </a:cubicBezTo>
                  <a:cubicBezTo>
                    <a:pt x="33" y="44"/>
                    <a:pt x="38" y="42"/>
                    <a:pt x="41" y="37"/>
                  </a:cubicBezTo>
                  <a:cubicBezTo>
                    <a:pt x="51" y="45"/>
                    <a:pt x="51" y="45"/>
                    <a:pt x="51" y="45"/>
                  </a:cubicBezTo>
                  <a:cubicBezTo>
                    <a:pt x="48" y="48"/>
                    <a:pt x="45" y="51"/>
                    <a:pt x="41" y="53"/>
                  </a:cubicBezTo>
                  <a:cubicBezTo>
                    <a:pt x="36" y="55"/>
                    <a:pt x="31" y="56"/>
                    <a:pt x="26" y="56"/>
                  </a:cubicBezTo>
                  <a:cubicBezTo>
                    <a:pt x="18" y="56"/>
                    <a:pt x="11" y="53"/>
                    <a:pt x="7" y="49"/>
                  </a:cubicBezTo>
                  <a:cubicBezTo>
                    <a:pt x="2" y="44"/>
                    <a:pt x="0" y="38"/>
                    <a:pt x="0" y="31"/>
                  </a:cubicBezTo>
                  <a:cubicBezTo>
                    <a:pt x="0" y="22"/>
                    <a:pt x="3" y="15"/>
                    <a:pt x="8" y="9"/>
                  </a:cubicBezTo>
                  <a:cubicBezTo>
                    <a:pt x="14" y="3"/>
                    <a:pt x="22" y="0"/>
                    <a:pt x="31" y="0"/>
                  </a:cubicBezTo>
                  <a:cubicBezTo>
                    <a:pt x="41" y="0"/>
                    <a:pt x="49" y="4"/>
                    <a:pt x="54"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方正正纤黑简体" panose="02000000000000000000" pitchFamily="2" charset="-122"/>
              </a:endParaRPr>
            </a:p>
          </p:txBody>
        </p:sp>
        <p:sp>
          <p:nvSpPr>
            <p:cNvPr id="49" name="Freeform 45"/>
            <p:cNvSpPr>
              <a:spLocks noEditPoints="1"/>
            </p:cNvSpPr>
            <p:nvPr/>
          </p:nvSpPr>
          <p:spPr bwMode="auto">
            <a:xfrm>
              <a:off x="3944" y="2828"/>
              <a:ext cx="137" cy="132"/>
            </a:xfrm>
            <a:custGeom>
              <a:avLst/>
              <a:gdLst>
                <a:gd name="T0" fmla="*/ 46 w 58"/>
                <a:gd name="T1" fmla="*/ 1 h 56"/>
                <a:gd name="T2" fmla="*/ 58 w 58"/>
                <a:gd name="T3" fmla="*/ 1 h 56"/>
                <a:gd name="T4" fmla="*/ 51 w 58"/>
                <a:gd name="T5" fmla="*/ 54 h 56"/>
                <a:gd name="T6" fmla="*/ 38 w 58"/>
                <a:gd name="T7" fmla="*/ 54 h 56"/>
                <a:gd name="T8" fmla="*/ 39 w 58"/>
                <a:gd name="T9" fmla="*/ 49 h 56"/>
                <a:gd name="T10" fmla="*/ 31 w 58"/>
                <a:gd name="T11" fmla="*/ 54 h 56"/>
                <a:gd name="T12" fmla="*/ 23 w 58"/>
                <a:gd name="T13" fmla="*/ 56 h 56"/>
                <a:gd name="T14" fmla="*/ 6 w 58"/>
                <a:gd name="T15" fmla="*/ 48 h 56"/>
                <a:gd name="T16" fmla="*/ 0 w 58"/>
                <a:gd name="T17" fmla="*/ 30 h 56"/>
                <a:gd name="T18" fmla="*/ 4 w 58"/>
                <a:gd name="T19" fmla="*/ 15 h 56"/>
                <a:gd name="T20" fmla="*/ 15 w 58"/>
                <a:gd name="T21" fmla="*/ 4 h 56"/>
                <a:gd name="T22" fmla="*/ 29 w 58"/>
                <a:gd name="T23" fmla="*/ 0 h 56"/>
                <a:gd name="T24" fmla="*/ 38 w 58"/>
                <a:gd name="T25" fmla="*/ 2 h 56"/>
                <a:gd name="T26" fmla="*/ 44 w 58"/>
                <a:gd name="T27" fmla="*/ 9 h 56"/>
                <a:gd name="T28" fmla="*/ 46 w 58"/>
                <a:gd name="T29" fmla="*/ 1 h 56"/>
                <a:gd name="T30" fmla="*/ 26 w 58"/>
                <a:gd name="T31" fmla="*/ 44 h 56"/>
                <a:gd name="T32" fmla="*/ 34 w 58"/>
                <a:gd name="T33" fmla="*/ 42 h 56"/>
                <a:gd name="T34" fmla="*/ 40 w 58"/>
                <a:gd name="T35" fmla="*/ 35 h 56"/>
                <a:gd name="T36" fmla="*/ 43 w 58"/>
                <a:gd name="T37" fmla="*/ 26 h 56"/>
                <a:gd name="T38" fmla="*/ 39 w 58"/>
                <a:gd name="T39" fmla="*/ 16 h 56"/>
                <a:gd name="T40" fmla="*/ 30 w 58"/>
                <a:gd name="T41" fmla="*/ 12 h 56"/>
                <a:gd name="T42" fmla="*/ 18 w 58"/>
                <a:gd name="T43" fmla="*/ 17 h 56"/>
                <a:gd name="T44" fmla="*/ 13 w 58"/>
                <a:gd name="T45" fmla="*/ 30 h 56"/>
                <a:gd name="T46" fmla="*/ 17 w 58"/>
                <a:gd name="T47" fmla="*/ 40 h 56"/>
                <a:gd name="T48" fmla="*/ 26 w 58"/>
                <a:gd name="T49"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56">
                  <a:moveTo>
                    <a:pt x="46" y="1"/>
                  </a:moveTo>
                  <a:cubicBezTo>
                    <a:pt x="58" y="1"/>
                    <a:pt x="58" y="1"/>
                    <a:pt x="58" y="1"/>
                  </a:cubicBezTo>
                  <a:cubicBezTo>
                    <a:pt x="51" y="54"/>
                    <a:pt x="51" y="54"/>
                    <a:pt x="51" y="54"/>
                  </a:cubicBezTo>
                  <a:cubicBezTo>
                    <a:pt x="38" y="54"/>
                    <a:pt x="38" y="54"/>
                    <a:pt x="38" y="54"/>
                  </a:cubicBezTo>
                  <a:cubicBezTo>
                    <a:pt x="39" y="49"/>
                    <a:pt x="39" y="49"/>
                    <a:pt x="39" y="49"/>
                  </a:cubicBezTo>
                  <a:cubicBezTo>
                    <a:pt x="36" y="51"/>
                    <a:pt x="34" y="53"/>
                    <a:pt x="31" y="54"/>
                  </a:cubicBezTo>
                  <a:cubicBezTo>
                    <a:pt x="29" y="55"/>
                    <a:pt x="26" y="56"/>
                    <a:pt x="23" y="56"/>
                  </a:cubicBezTo>
                  <a:cubicBezTo>
                    <a:pt x="16" y="56"/>
                    <a:pt x="10" y="53"/>
                    <a:pt x="6" y="48"/>
                  </a:cubicBezTo>
                  <a:cubicBezTo>
                    <a:pt x="2" y="43"/>
                    <a:pt x="0" y="37"/>
                    <a:pt x="0" y="30"/>
                  </a:cubicBezTo>
                  <a:cubicBezTo>
                    <a:pt x="0" y="25"/>
                    <a:pt x="1" y="20"/>
                    <a:pt x="4" y="15"/>
                  </a:cubicBezTo>
                  <a:cubicBezTo>
                    <a:pt x="7" y="10"/>
                    <a:pt x="10" y="7"/>
                    <a:pt x="15" y="4"/>
                  </a:cubicBezTo>
                  <a:cubicBezTo>
                    <a:pt x="19" y="1"/>
                    <a:pt x="24" y="0"/>
                    <a:pt x="29" y="0"/>
                  </a:cubicBezTo>
                  <a:cubicBezTo>
                    <a:pt x="32" y="0"/>
                    <a:pt x="35" y="1"/>
                    <a:pt x="38" y="2"/>
                  </a:cubicBezTo>
                  <a:cubicBezTo>
                    <a:pt x="40" y="4"/>
                    <a:pt x="43" y="6"/>
                    <a:pt x="44" y="9"/>
                  </a:cubicBezTo>
                  <a:lnTo>
                    <a:pt x="46" y="1"/>
                  </a:lnTo>
                  <a:close/>
                  <a:moveTo>
                    <a:pt x="26" y="44"/>
                  </a:moveTo>
                  <a:cubicBezTo>
                    <a:pt x="29" y="44"/>
                    <a:pt x="32" y="43"/>
                    <a:pt x="34" y="42"/>
                  </a:cubicBezTo>
                  <a:cubicBezTo>
                    <a:pt x="37" y="40"/>
                    <a:pt x="39" y="38"/>
                    <a:pt x="40" y="35"/>
                  </a:cubicBezTo>
                  <a:cubicBezTo>
                    <a:pt x="42" y="32"/>
                    <a:pt x="43" y="29"/>
                    <a:pt x="43" y="26"/>
                  </a:cubicBezTo>
                  <a:cubicBezTo>
                    <a:pt x="43" y="22"/>
                    <a:pt x="42" y="18"/>
                    <a:pt x="39" y="16"/>
                  </a:cubicBezTo>
                  <a:cubicBezTo>
                    <a:pt x="37" y="13"/>
                    <a:pt x="34" y="12"/>
                    <a:pt x="30" y="12"/>
                  </a:cubicBezTo>
                  <a:cubicBezTo>
                    <a:pt x="25" y="12"/>
                    <a:pt x="21" y="14"/>
                    <a:pt x="18" y="17"/>
                  </a:cubicBezTo>
                  <a:cubicBezTo>
                    <a:pt x="15" y="20"/>
                    <a:pt x="13" y="25"/>
                    <a:pt x="13" y="30"/>
                  </a:cubicBezTo>
                  <a:cubicBezTo>
                    <a:pt x="13" y="34"/>
                    <a:pt x="14" y="38"/>
                    <a:pt x="17" y="40"/>
                  </a:cubicBezTo>
                  <a:cubicBezTo>
                    <a:pt x="19" y="43"/>
                    <a:pt x="22" y="44"/>
                    <a:pt x="26"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方正正纤黑简体" panose="02000000000000000000" pitchFamily="2" charset="-122"/>
              </a:endParaRPr>
            </a:p>
          </p:txBody>
        </p:sp>
        <p:sp>
          <p:nvSpPr>
            <p:cNvPr id="50" name="Freeform 46"/>
            <p:cNvSpPr>
              <a:spLocks/>
            </p:cNvSpPr>
            <p:nvPr/>
          </p:nvSpPr>
          <p:spPr bwMode="auto">
            <a:xfrm>
              <a:off x="4095" y="2785"/>
              <a:ext cx="69" cy="170"/>
            </a:xfrm>
            <a:custGeom>
              <a:avLst/>
              <a:gdLst>
                <a:gd name="T0" fmla="*/ 26 w 69"/>
                <a:gd name="T1" fmla="*/ 0 h 170"/>
                <a:gd name="T2" fmla="*/ 57 w 69"/>
                <a:gd name="T3" fmla="*/ 0 h 170"/>
                <a:gd name="T4" fmla="*/ 50 w 69"/>
                <a:gd name="T5" fmla="*/ 45 h 170"/>
                <a:gd name="T6" fmla="*/ 69 w 69"/>
                <a:gd name="T7" fmla="*/ 45 h 170"/>
                <a:gd name="T8" fmla="*/ 67 w 69"/>
                <a:gd name="T9" fmla="*/ 73 h 170"/>
                <a:gd name="T10" fmla="*/ 48 w 69"/>
                <a:gd name="T11" fmla="*/ 73 h 170"/>
                <a:gd name="T12" fmla="*/ 33 w 69"/>
                <a:gd name="T13" fmla="*/ 170 h 170"/>
                <a:gd name="T14" fmla="*/ 3 w 69"/>
                <a:gd name="T15" fmla="*/ 170 h 170"/>
                <a:gd name="T16" fmla="*/ 17 w 69"/>
                <a:gd name="T17" fmla="*/ 73 h 170"/>
                <a:gd name="T18" fmla="*/ 0 w 69"/>
                <a:gd name="T19" fmla="*/ 73 h 170"/>
                <a:gd name="T20" fmla="*/ 5 w 69"/>
                <a:gd name="T21" fmla="*/ 45 h 170"/>
                <a:gd name="T22" fmla="*/ 19 w 69"/>
                <a:gd name="T23" fmla="*/ 45 h 170"/>
                <a:gd name="T24" fmla="*/ 26 w 69"/>
                <a:gd name="T25"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70">
                  <a:moveTo>
                    <a:pt x="26" y="0"/>
                  </a:moveTo>
                  <a:lnTo>
                    <a:pt x="57" y="0"/>
                  </a:lnTo>
                  <a:lnTo>
                    <a:pt x="50" y="45"/>
                  </a:lnTo>
                  <a:lnTo>
                    <a:pt x="69" y="45"/>
                  </a:lnTo>
                  <a:lnTo>
                    <a:pt x="67" y="73"/>
                  </a:lnTo>
                  <a:lnTo>
                    <a:pt x="48" y="73"/>
                  </a:lnTo>
                  <a:lnTo>
                    <a:pt x="33" y="170"/>
                  </a:lnTo>
                  <a:lnTo>
                    <a:pt x="3" y="170"/>
                  </a:lnTo>
                  <a:lnTo>
                    <a:pt x="17" y="73"/>
                  </a:lnTo>
                  <a:lnTo>
                    <a:pt x="0" y="73"/>
                  </a:lnTo>
                  <a:lnTo>
                    <a:pt x="5" y="45"/>
                  </a:lnTo>
                  <a:lnTo>
                    <a:pt x="19" y="45"/>
                  </a:lnTo>
                  <a:lnTo>
                    <a:pt x="2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方正正纤黑简体" panose="02000000000000000000" pitchFamily="2" charset="-122"/>
              </a:endParaRPr>
            </a:p>
          </p:txBody>
        </p:sp>
        <p:sp>
          <p:nvSpPr>
            <p:cNvPr id="51" name="Freeform 47"/>
            <p:cNvSpPr>
              <a:spLocks noEditPoints="1"/>
            </p:cNvSpPr>
            <p:nvPr/>
          </p:nvSpPr>
          <p:spPr bwMode="auto">
            <a:xfrm>
              <a:off x="4164" y="2780"/>
              <a:ext cx="57" cy="175"/>
            </a:xfrm>
            <a:custGeom>
              <a:avLst/>
              <a:gdLst>
                <a:gd name="T0" fmla="*/ 7 w 24"/>
                <a:gd name="T1" fmla="*/ 21 h 74"/>
                <a:gd name="T2" fmla="*/ 20 w 24"/>
                <a:gd name="T3" fmla="*/ 21 h 74"/>
                <a:gd name="T4" fmla="*/ 13 w 24"/>
                <a:gd name="T5" fmla="*/ 74 h 74"/>
                <a:gd name="T6" fmla="*/ 0 w 24"/>
                <a:gd name="T7" fmla="*/ 74 h 74"/>
                <a:gd name="T8" fmla="*/ 7 w 24"/>
                <a:gd name="T9" fmla="*/ 21 h 74"/>
                <a:gd name="T10" fmla="*/ 16 w 24"/>
                <a:gd name="T11" fmla="*/ 0 h 74"/>
                <a:gd name="T12" fmla="*/ 22 w 24"/>
                <a:gd name="T13" fmla="*/ 2 h 74"/>
                <a:gd name="T14" fmla="*/ 24 w 24"/>
                <a:gd name="T15" fmla="*/ 8 h 74"/>
                <a:gd name="T16" fmla="*/ 22 w 24"/>
                <a:gd name="T17" fmla="*/ 13 h 74"/>
                <a:gd name="T18" fmla="*/ 16 w 24"/>
                <a:gd name="T19" fmla="*/ 16 h 74"/>
                <a:gd name="T20" fmla="*/ 11 w 24"/>
                <a:gd name="T21" fmla="*/ 13 h 74"/>
                <a:gd name="T22" fmla="*/ 8 w 24"/>
                <a:gd name="T23" fmla="*/ 8 h 74"/>
                <a:gd name="T24" fmla="*/ 11 w 24"/>
                <a:gd name="T25" fmla="*/ 2 h 74"/>
                <a:gd name="T26" fmla="*/ 16 w 24"/>
                <a:gd name="T27"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74">
                  <a:moveTo>
                    <a:pt x="7" y="21"/>
                  </a:moveTo>
                  <a:cubicBezTo>
                    <a:pt x="20" y="21"/>
                    <a:pt x="20" y="21"/>
                    <a:pt x="20" y="21"/>
                  </a:cubicBezTo>
                  <a:cubicBezTo>
                    <a:pt x="13" y="74"/>
                    <a:pt x="13" y="74"/>
                    <a:pt x="13" y="74"/>
                  </a:cubicBezTo>
                  <a:cubicBezTo>
                    <a:pt x="0" y="74"/>
                    <a:pt x="0" y="74"/>
                    <a:pt x="0" y="74"/>
                  </a:cubicBezTo>
                  <a:lnTo>
                    <a:pt x="7" y="21"/>
                  </a:lnTo>
                  <a:close/>
                  <a:moveTo>
                    <a:pt x="16" y="0"/>
                  </a:moveTo>
                  <a:cubicBezTo>
                    <a:pt x="18" y="0"/>
                    <a:pt x="20" y="1"/>
                    <a:pt x="22" y="2"/>
                  </a:cubicBezTo>
                  <a:cubicBezTo>
                    <a:pt x="24" y="4"/>
                    <a:pt x="24" y="6"/>
                    <a:pt x="24" y="8"/>
                  </a:cubicBezTo>
                  <a:cubicBezTo>
                    <a:pt x="24" y="10"/>
                    <a:pt x="24" y="12"/>
                    <a:pt x="22" y="13"/>
                  </a:cubicBezTo>
                  <a:cubicBezTo>
                    <a:pt x="20" y="15"/>
                    <a:pt x="18" y="16"/>
                    <a:pt x="16" y="16"/>
                  </a:cubicBezTo>
                  <a:cubicBezTo>
                    <a:pt x="14" y="16"/>
                    <a:pt x="12" y="15"/>
                    <a:pt x="11" y="13"/>
                  </a:cubicBezTo>
                  <a:cubicBezTo>
                    <a:pt x="9" y="12"/>
                    <a:pt x="8" y="10"/>
                    <a:pt x="8" y="8"/>
                  </a:cubicBezTo>
                  <a:cubicBezTo>
                    <a:pt x="8" y="6"/>
                    <a:pt x="9" y="4"/>
                    <a:pt x="11" y="2"/>
                  </a:cubicBezTo>
                  <a:cubicBezTo>
                    <a:pt x="12" y="1"/>
                    <a:pt x="14" y="0"/>
                    <a:pt x="16"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方正正纤黑简体" panose="02000000000000000000" pitchFamily="2" charset="-122"/>
              </a:endParaRPr>
            </a:p>
          </p:txBody>
        </p:sp>
        <p:sp>
          <p:nvSpPr>
            <p:cNvPr id="52" name="Freeform 48"/>
            <p:cNvSpPr>
              <a:spLocks noEditPoints="1"/>
            </p:cNvSpPr>
            <p:nvPr/>
          </p:nvSpPr>
          <p:spPr bwMode="auto">
            <a:xfrm>
              <a:off x="4225" y="2828"/>
              <a:ext cx="133" cy="132"/>
            </a:xfrm>
            <a:custGeom>
              <a:avLst/>
              <a:gdLst>
                <a:gd name="T0" fmla="*/ 31 w 56"/>
                <a:gd name="T1" fmla="*/ 0 h 56"/>
                <a:gd name="T2" fmla="*/ 44 w 56"/>
                <a:gd name="T3" fmla="*/ 3 h 56"/>
                <a:gd name="T4" fmla="*/ 52 w 56"/>
                <a:gd name="T5" fmla="*/ 13 h 56"/>
                <a:gd name="T6" fmla="*/ 56 w 56"/>
                <a:gd name="T7" fmla="*/ 26 h 56"/>
                <a:gd name="T8" fmla="*/ 47 w 56"/>
                <a:gd name="T9" fmla="*/ 47 h 56"/>
                <a:gd name="T10" fmla="*/ 25 w 56"/>
                <a:gd name="T11" fmla="*/ 56 h 56"/>
                <a:gd name="T12" fmla="*/ 7 w 56"/>
                <a:gd name="T13" fmla="*/ 49 h 56"/>
                <a:gd name="T14" fmla="*/ 0 w 56"/>
                <a:gd name="T15" fmla="*/ 31 h 56"/>
                <a:gd name="T16" fmla="*/ 10 w 56"/>
                <a:gd name="T17" fmla="*/ 9 h 56"/>
                <a:gd name="T18" fmla="*/ 31 w 56"/>
                <a:gd name="T19" fmla="*/ 0 h 56"/>
                <a:gd name="T20" fmla="*/ 30 w 56"/>
                <a:gd name="T21" fmla="*/ 12 h 56"/>
                <a:gd name="T22" fmla="*/ 18 w 56"/>
                <a:gd name="T23" fmla="*/ 18 h 56"/>
                <a:gd name="T24" fmla="*/ 13 w 56"/>
                <a:gd name="T25" fmla="*/ 30 h 56"/>
                <a:gd name="T26" fmla="*/ 17 w 56"/>
                <a:gd name="T27" fmla="*/ 40 h 56"/>
                <a:gd name="T28" fmla="*/ 26 w 56"/>
                <a:gd name="T29" fmla="*/ 44 h 56"/>
                <a:gd name="T30" fmla="*/ 39 w 56"/>
                <a:gd name="T31" fmla="*/ 38 h 56"/>
                <a:gd name="T32" fmla="*/ 43 w 56"/>
                <a:gd name="T33" fmla="*/ 25 h 56"/>
                <a:gd name="T34" fmla="*/ 39 w 56"/>
                <a:gd name="T35" fmla="*/ 16 h 56"/>
                <a:gd name="T36" fmla="*/ 30 w 56"/>
                <a:gd name="T37"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56">
                  <a:moveTo>
                    <a:pt x="31" y="0"/>
                  </a:moveTo>
                  <a:cubicBezTo>
                    <a:pt x="35" y="0"/>
                    <a:pt x="40" y="1"/>
                    <a:pt x="44" y="3"/>
                  </a:cubicBezTo>
                  <a:cubicBezTo>
                    <a:pt x="47" y="5"/>
                    <a:pt x="50" y="9"/>
                    <a:pt x="52" y="13"/>
                  </a:cubicBezTo>
                  <a:cubicBezTo>
                    <a:pt x="55" y="17"/>
                    <a:pt x="56" y="21"/>
                    <a:pt x="56" y="26"/>
                  </a:cubicBezTo>
                  <a:cubicBezTo>
                    <a:pt x="56" y="34"/>
                    <a:pt x="53" y="41"/>
                    <a:pt x="47" y="47"/>
                  </a:cubicBezTo>
                  <a:cubicBezTo>
                    <a:pt x="41" y="53"/>
                    <a:pt x="34" y="56"/>
                    <a:pt x="25" y="56"/>
                  </a:cubicBezTo>
                  <a:cubicBezTo>
                    <a:pt x="18" y="56"/>
                    <a:pt x="12" y="53"/>
                    <a:pt x="7" y="49"/>
                  </a:cubicBezTo>
                  <a:cubicBezTo>
                    <a:pt x="3" y="44"/>
                    <a:pt x="0" y="38"/>
                    <a:pt x="0" y="31"/>
                  </a:cubicBezTo>
                  <a:cubicBezTo>
                    <a:pt x="0" y="22"/>
                    <a:pt x="4" y="15"/>
                    <a:pt x="10" y="9"/>
                  </a:cubicBezTo>
                  <a:cubicBezTo>
                    <a:pt x="16" y="3"/>
                    <a:pt x="23" y="0"/>
                    <a:pt x="31" y="0"/>
                  </a:cubicBezTo>
                  <a:close/>
                  <a:moveTo>
                    <a:pt x="30" y="12"/>
                  </a:moveTo>
                  <a:cubicBezTo>
                    <a:pt x="25" y="12"/>
                    <a:pt x="20" y="14"/>
                    <a:pt x="18" y="18"/>
                  </a:cubicBezTo>
                  <a:cubicBezTo>
                    <a:pt x="15" y="22"/>
                    <a:pt x="13" y="26"/>
                    <a:pt x="13" y="30"/>
                  </a:cubicBezTo>
                  <a:cubicBezTo>
                    <a:pt x="13" y="34"/>
                    <a:pt x="15" y="38"/>
                    <a:pt x="17" y="40"/>
                  </a:cubicBezTo>
                  <a:cubicBezTo>
                    <a:pt x="19" y="42"/>
                    <a:pt x="22" y="44"/>
                    <a:pt x="26" y="44"/>
                  </a:cubicBezTo>
                  <a:cubicBezTo>
                    <a:pt x="32" y="44"/>
                    <a:pt x="36" y="42"/>
                    <a:pt x="39" y="38"/>
                  </a:cubicBezTo>
                  <a:cubicBezTo>
                    <a:pt x="41" y="34"/>
                    <a:pt x="43" y="30"/>
                    <a:pt x="43" y="25"/>
                  </a:cubicBezTo>
                  <a:cubicBezTo>
                    <a:pt x="43" y="22"/>
                    <a:pt x="42" y="18"/>
                    <a:pt x="39" y="16"/>
                  </a:cubicBezTo>
                  <a:cubicBezTo>
                    <a:pt x="37" y="14"/>
                    <a:pt x="34" y="12"/>
                    <a:pt x="30"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方正正纤黑简体" panose="02000000000000000000" pitchFamily="2" charset="-122"/>
              </a:endParaRPr>
            </a:p>
          </p:txBody>
        </p:sp>
        <p:sp>
          <p:nvSpPr>
            <p:cNvPr id="53" name="Freeform 49"/>
            <p:cNvSpPr>
              <a:spLocks/>
            </p:cNvSpPr>
            <p:nvPr/>
          </p:nvSpPr>
          <p:spPr bwMode="auto">
            <a:xfrm>
              <a:off x="4374" y="2828"/>
              <a:ext cx="121" cy="127"/>
            </a:xfrm>
            <a:custGeom>
              <a:avLst/>
              <a:gdLst>
                <a:gd name="T0" fmla="*/ 8 w 51"/>
                <a:gd name="T1" fmla="*/ 1 h 54"/>
                <a:gd name="T2" fmla="*/ 21 w 51"/>
                <a:gd name="T3" fmla="*/ 1 h 54"/>
                <a:gd name="T4" fmla="*/ 20 w 51"/>
                <a:gd name="T5" fmla="*/ 7 h 54"/>
                <a:gd name="T6" fmla="*/ 35 w 51"/>
                <a:gd name="T7" fmla="*/ 0 h 54"/>
                <a:gd name="T8" fmla="*/ 46 w 51"/>
                <a:gd name="T9" fmla="*/ 4 h 54"/>
                <a:gd name="T10" fmla="*/ 51 w 51"/>
                <a:gd name="T11" fmla="*/ 15 h 54"/>
                <a:gd name="T12" fmla="*/ 50 w 51"/>
                <a:gd name="T13" fmla="*/ 25 h 54"/>
                <a:gd name="T14" fmla="*/ 46 w 51"/>
                <a:gd name="T15" fmla="*/ 54 h 54"/>
                <a:gd name="T16" fmla="*/ 33 w 51"/>
                <a:gd name="T17" fmla="*/ 54 h 54"/>
                <a:gd name="T18" fmla="*/ 37 w 51"/>
                <a:gd name="T19" fmla="*/ 25 h 54"/>
                <a:gd name="T20" fmla="*/ 38 w 51"/>
                <a:gd name="T21" fmla="*/ 19 h 54"/>
                <a:gd name="T22" fmla="*/ 36 w 51"/>
                <a:gd name="T23" fmla="*/ 14 h 54"/>
                <a:gd name="T24" fmla="*/ 31 w 51"/>
                <a:gd name="T25" fmla="*/ 12 h 54"/>
                <a:gd name="T26" fmla="*/ 24 w 51"/>
                <a:gd name="T27" fmla="*/ 14 h 54"/>
                <a:gd name="T28" fmla="*/ 19 w 51"/>
                <a:gd name="T29" fmla="*/ 21 h 54"/>
                <a:gd name="T30" fmla="*/ 16 w 51"/>
                <a:gd name="T31" fmla="*/ 36 h 54"/>
                <a:gd name="T32" fmla="*/ 13 w 51"/>
                <a:gd name="T33" fmla="*/ 54 h 54"/>
                <a:gd name="T34" fmla="*/ 0 w 51"/>
                <a:gd name="T35" fmla="*/ 54 h 54"/>
                <a:gd name="T36" fmla="*/ 8 w 51"/>
                <a:gd name="T37" fmla="*/ 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4">
                  <a:moveTo>
                    <a:pt x="8" y="1"/>
                  </a:moveTo>
                  <a:cubicBezTo>
                    <a:pt x="21" y="1"/>
                    <a:pt x="21" y="1"/>
                    <a:pt x="21" y="1"/>
                  </a:cubicBezTo>
                  <a:cubicBezTo>
                    <a:pt x="20" y="7"/>
                    <a:pt x="20" y="7"/>
                    <a:pt x="20" y="7"/>
                  </a:cubicBezTo>
                  <a:cubicBezTo>
                    <a:pt x="25" y="2"/>
                    <a:pt x="30" y="0"/>
                    <a:pt x="35" y="0"/>
                  </a:cubicBezTo>
                  <a:cubicBezTo>
                    <a:pt x="40" y="0"/>
                    <a:pt x="44" y="2"/>
                    <a:pt x="46" y="4"/>
                  </a:cubicBezTo>
                  <a:cubicBezTo>
                    <a:pt x="49" y="7"/>
                    <a:pt x="51" y="11"/>
                    <a:pt x="51" y="15"/>
                  </a:cubicBezTo>
                  <a:cubicBezTo>
                    <a:pt x="51" y="17"/>
                    <a:pt x="51" y="21"/>
                    <a:pt x="50" y="25"/>
                  </a:cubicBezTo>
                  <a:cubicBezTo>
                    <a:pt x="46" y="54"/>
                    <a:pt x="46" y="54"/>
                    <a:pt x="46" y="54"/>
                  </a:cubicBezTo>
                  <a:cubicBezTo>
                    <a:pt x="33" y="54"/>
                    <a:pt x="33" y="54"/>
                    <a:pt x="33" y="54"/>
                  </a:cubicBezTo>
                  <a:cubicBezTo>
                    <a:pt x="37" y="25"/>
                    <a:pt x="37" y="25"/>
                    <a:pt x="37" y="25"/>
                  </a:cubicBezTo>
                  <a:cubicBezTo>
                    <a:pt x="37" y="22"/>
                    <a:pt x="38" y="20"/>
                    <a:pt x="38" y="19"/>
                  </a:cubicBezTo>
                  <a:cubicBezTo>
                    <a:pt x="38" y="17"/>
                    <a:pt x="37" y="15"/>
                    <a:pt x="36" y="14"/>
                  </a:cubicBezTo>
                  <a:cubicBezTo>
                    <a:pt x="35" y="13"/>
                    <a:pt x="33" y="12"/>
                    <a:pt x="31" y="12"/>
                  </a:cubicBezTo>
                  <a:cubicBezTo>
                    <a:pt x="28" y="12"/>
                    <a:pt x="26" y="13"/>
                    <a:pt x="24" y="14"/>
                  </a:cubicBezTo>
                  <a:cubicBezTo>
                    <a:pt x="22" y="16"/>
                    <a:pt x="20" y="18"/>
                    <a:pt x="19" y="21"/>
                  </a:cubicBezTo>
                  <a:cubicBezTo>
                    <a:pt x="18" y="23"/>
                    <a:pt x="17" y="28"/>
                    <a:pt x="16" y="36"/>
                  </a:cubicBezTo>
                  <a:cubicBezTo>
                    <a:pt x="13" y="54"/>
                    <a:pt x="13" y="54"/>
                    <a:pt x="13" y="54"/>
                  </a:cubicBezTo>
                  <a:cubicBezTo>
                    <a:pt x="0" y="54"/>
                    <a:pt x="0" y="54"/>
                    <a:pt x="0" y="54"/>
                  </a:cubicBezTo>
                  <a:lnTo>
                    <a:pt x="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方正正纤黑简体" panose="02000000000000000000" pitchFamily="2" charset="-122"/>
              </a:endParaRPr>
            </a:p>
          </p:txBody>
        </p:sp>
        <p:sp>
          <p:nvSpPr>
            <p:cNvPr id="54" name="Freeform 50"/>
            <p:cNvSpPr>
              <a:spLocks/>
            </p:cNvSpPr>
            <p:nvPr/>
          </p:nvSpPr>
          <p:spPr bwMode="auto">
            <a:xfrm>
              <a:off x="4506" y="2828"/>
              <a:ext cx="95" cy="132"/>
            </a:xfrm>
            <a:custGeom>
              <a:avLst/>
              <a:gdLst>
                <a:gd name="T0" fmla="*/ 40 w 40"/>
                <a:gd name="T1" fmla="*/ 9 h 56"/>
                <a:gd name="T2" fmla="*/ 34 w 40"/>
                <a:gd name="T3" fmla="*/ 19 h 56"/>
                <a:gd name="T4" fmla="*/ 29 w 40"/>
                <a:gd name="T5" fmla="*/ 13 h 56"/>
                <a:gd name="T6" fmla="*/ 24 w 40"/>
                <a:gd name="T7" fmla="*/ 12 h 56"/>
                <a:gd name="T8" fmla="*/ 21 w 40"/>
                <a:gd name="T9" fmla="*/ 13 h 56"/>
                <a:gd name="T10" fmla="*/ 20 w 40"/>
                <a:gd name="T11" fmla="*/ 15 h 56"/>
                <a:gd name="T12" fmla="*/ 21 w 40"/>
                <a:gd name="T13" fmla="*/ 17 h 56"/>
                <a:gd name="T14" fmla="*/ 26 w 40"/>
                <a:gd name="T15" fmla="*/ 22 h 56"/>
                <a:gd name="T16" fmla="*/ 36 w 40"/>
                <a:gd name="T17" fmla="*/ 31 h 56"/>
                <a:gd name="T18" fmla="*/ 39 w 40"/>
                <a:gd name="T19" fmla="*/ 39 h 56"/>
                <a:gd name="T20" fmla="*/ 34 w 40"/>
                <a:gd name="T21" fmla="*/ 50 h 56"/>
                <a:gd name="T22" fmla="*/ 20 w 40"/>
                <a:gd name="T23" fmla="*/ 56 h 56"/>
                <a:gd name="T24" fmla="*/ 10 w 40"/>
                <a:gd name="T25" fmla="*/ 53 h 56"/>
                <a:gd name="T26" fmla="*/ 0 w 40"/>
                <a:gd name="T27" fmla="*/ 46 h 56"/>
                <a:gd name="T28" fmla="*/ 8 w 40"/>
                <a:gd name="T29" fmla="*/ 36 h 56"/>
                <a:gd name="T30" fmla="*/ 20 w 40"/>
                <a:gd name="T31" fmla="*/ 44 h 56"/>
                <a:gd name="T32" fmla="*/ 24 w 40"/>
                <a:gd name="T33" fmla="*/ 42 h 56"/>
                <a:gd name="T34" fmla="*/ 26 w 40"/>
                <a:gd name="T35" fmla="*/ 39 h 56"/>
                <a:gd name="T36" fmla="*/ 25 w 40"/>
                <a:gd name="T37" fmla="*/ 37 h 56"/>
                <a:gd name="T38" fmla="*/ 18 w 40"/>
                <a:gd name="T39" fmla="*/ 31 h 56"/>
                <a:gd name="T40" fmla="*/ 10 w 40"/>
                <a:gd name="T41" fmla="*/ 24 h 56"/>
                <a:gd name="T42" fmla="*/ 7 w 40"/>
                <a:gd name="T43" fmla="*/ 15 h 56"/>
                <a:gd name="T44" fmla="*/ 12 w 40"/>
                <a:gd name="T45" fmla="*/ 4 h 56"/>
                <a:gd name="T46" fmla="*/ 24 w 40"/>
                <a:gd name="T47" fmla="*/ 0 h 56"/>
                <a:gd name="T48" fmla="*/ 33 w 40"/>
                <a:gd name="T49" fmla="*/ 2 h 56"/>
                <a:gd name="T50" fmla="*/ 40 w 40"/>
                <a:gd name="T51" fmla="*/ 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56">
                  <a:moveTo>
                    <a:pt x="40" y="9"/>
                  </a:moveTo>
                  <a:cubicBezTo>
                    <a:pt x="34" y="19"/>
                    <a:pt x="34" y="19"/>
                    <a:pt x="34" y="19"/>
                  </a:cubicBezTo>
                  <a:cubicBezTo>
                    <a:pt x="32" y="16"/>
                    <a:pt x="31" y="15"/>
                    <a:pt x="29" y="13"/>
                  </a:cubicBezTo>
                  <a:cubicBezTo>
                    <a:pt x="27" y="12"/>
                    <a:pt x="26" y="12"/>
                    <a:pt x="24" y="12"/>
                  </a:cubicBezTo>
                  <a:cubicBezTo>
                    <a:pt x="23" y="12"/>
                    <a:pt x="22" y="12"/>
                    <a:pt x="21" y="13"/>
                  </a:cubicBezTo>
                  <a:cubicBezTo>
                    <a:pt x="20" y="13"/>
                    <a:pt x="20" y="14"/>
                    <a:pt x="20" y="15"/>
                  </a:cubicBezTo>
                  <a:cubicBezTo>
                    <a:pt x="20" y="16"/>
                    <a:pt x="20" y="17"/>
                    <a:pt x="21" y="17"/>
                  </a:cubicBezTo>
                  <a:cubicBezTo>
                    <a:pt x="21" y="18"/>
                    <a:pt x="23" y="20"/>
                    <a:pt x="26" y="22"/>
                  </a:cubicBezTo>
                  <a:cubicBezTo>
                    <a:pt x="31" y="25"/>
                    <a:pt x="35" y="28"/>
                    <a:pt x="36" y="31"/>
                  </a:cubicBezTo>
                  <a:cubicBezTo>
                    <a:pt x="38" y="33"/>
                    <a:pt x="39" y="36"/>
                    <a:pt x="39" y="39"/>
                  </a:cubicBezTo>
                  <a:cubicBezTo>
                    <a:pt x="39" y="43"/>
                    <a:pt x="37" y="47"/>
                    <a:pt x="34" y="50"/>
                  </a:cubicBezTo>
                  <a:cubicBezTo>
                    <a:pt x="31" y="54"/>
                    <a:pt x="26" y="56"/>
                    <a:pt x="20" y="56"/>
                  </a:cubicBezTo>
                  <a:cubicBezTo>
                    <a:pt x="16" y="56"/>
                    <a:pt x="13" y="55"/>
                    <a:pt x="10" y="53"/>
                  </a:cubicBezTo>
                  <a:cubicBezTo>
                    <a:pt x="7" y="52"/>
                    <a:pt x="4" y="49"/>
                    <a:pt x="0" y="46"/>
                  </a:cubicBezTo>
                  <a:cubicBezTo>
                    <a:pt x="8" y="36"/>
                    <a:pt x="8" y="36"/>
                    <a:pt x="8" y="36"/>
                  </a:cubicBezTo>
                  <a:cubicBezTo>
                    <a:pt x="12" y="41"/>
                    <a:pt x="16" y="44"/>
                    <a:pt x="20" y="44"/>
                  </a:cubicBezTo>
                  <a:cubicBezTo>
                    <a:pt x="22" y="44"/>
                    <a:pt x="23" y="43"/>
                    <a:pt x="24" y="42"/>
                  </a:cubicBezTo>
                  <a:cubicBezTo>
                    <a:pt x="25" y="41"/>
                    <a:pt x="26" y="40"/>
                    <a:pt x="26" y="39"/>
                  </a:cubicBezTo>
                  <a:cubicBezTo>
                    <a:pt x="26" y="38"/>
                    <a:pt x="26" y="37"/>
                    <a:pt x="25" y="37"/>
                  </a:cubicBezTo>
                  <a:cubicBezTo>
                    <a:pt x="24" y="36"/>
                    <a:pt x="22" y="34"/>
                    <a:pt x="18" y="31"/>
                  </a:cubicBezTo>
                  <a:cubicBezTo>
                    <a:pt x="14" y="29"/>
                    <a:pt x="12" y="26"/>
                    <a:pt x="10" y="24"/>
                  </a:cubicBezTo>
                  <a:cubicBezTo>
                    <a:pt x="8" y="21"/>
                    <a:pt x="7" y="18"/>
                    <a:pt x="7" y="15"/>
                  </a:cubicBezTo>
                  <a:cubicBezTo>
                    <a:pt x="7" y="11"/>
                    <a:pt x="9" y="7"/>
                    <a:pt x="12" y="4"/>
                  </a:cubicBezTo>
                  <a:cubicBezTo>
                    <a:pt x="15" y="1"/>
                    <a:pt x="19" y="0"/>
                    <a:pt x="24" y="0"/>
                  </a:cubicBezTo>
                  <a:cubicBezTo>
                    <a:pt x="27" y="0"/>
                    <a:pt x="30" y="1"/>
                    <a:pt x="33" y="2"/>
                  </a:cubicBezTo>
                  <a:cubicBezTo>
                    <a:pt x="36" y="4"/>
                    <a:pt x="38" y="6"/>
                    <a:pt x="40"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方正正纤黑简体" panose="02000000000000000000" pitchFamily="2" charset="-122"/>
              </a:endParaRPr>
            </a:p>
          </p:txBody>
        </p:sp>
      </p:grpSp>
      <p:sp>
        <p:nvSpPr>
          <p:cNvPr id="55" name="圆角矩形 54"/>
          <p:cNvSpPr/>
          <p:nvPr/>
        </p:nvSpPr>
        <p:spPr>
          <a:xfrm>
            <a:off x="1213663" y="3683923"/>
            <a:ext cx="1800000" cy="304800"/>
          </a:xfrm>
          <a:prstGeom prst="roundRect">
            <a:avLst>
              <a:gd name="adj" fmla="val 50000"/>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rPr>
              <a:t>Adobe </a:t>
            </a:r>
            <a:r>
              <a:rPr lang="en-US" altLang="zh-CN" sz="1400" dirty="0" smtClean="0">
                <a:solidFill>
                  <a:schemeClr val="bg1"/>
                </a:solidFill>
              </a:rPr>
              <a:t>Illustrator</a:t>
            </a:r>
            <a:endParaRPr lang="zh-CN" altLang="en-US" sz="1400" dirty="0">
              <a:solidFill>
                <a:schemeClr val="bg1"/>
              </a:solidFill>
            </a:endParaRPr>
          </a:p>
        </p:txBody>
      </p:sp>
      <p:sp>
        <p:nvSpPr>
          <p:cNvPr id="56" name="圆角矩形 55"/>
          <p:cNvSpPr/>
          <p:nvPr/>
        </p:nvSpPr>
        <p:spPr>
          <a:xfrm>
            <a:off x="3946905" y="3683923"/>
            <a:ext cx="1800000" cy="304800"/>
          </a:xfrm>
          <a:prstGeom prst="roundRect">
            <a:avLst>
              <a:gd name="adj" fmla="val 50000"/>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rPr>
              <a:t>Adobe </a:t>
            </a:r>
            <a:r>
              <a:rPr lang="en-US" altLang="zh-CN" sz="1400" dirty="0" err="1">
                <a:solidFill>
                  <a:schemeClr val="bg1"/>
                </a:solidFill>
              </a:rPr>
              <a:t>PhotoShop</a:t>
            </a:r>
            <a:endParaRPr lang="zh-CN" altLang="en-US" sz="1400" dirty="0">
              <a:solidFill>
                <a:schemeClr val="bg1"/>
              </a:solidFill>
            </a:endParaRPr>
          </a:p>
        </p:txBody>
      </p:sp>
      <p:sp>
        <p:nvSpPr>
          <p:cNvPr id="58" name="圆角矩形 57"/>
          <p:cNvSpPr/>
          <p:nvPr/>
        </p:nvSpPr>
        <p:spPr>
          <a:xfrm>
            <a:off x="6680147" y="3683923"/>
            <a:ext cx="1800000" cy="304800"/>
          </a:xfrm>
          <a:prstGeom prst="roundRect">
            <a:avLst>
              <a:gd name="adj" fmla="val 50000"/>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smtClean="0">
                <a:solidFill>
                  <a:schemeClr val="bg1"/>
                </a:solidFill>
              </a:rPr>
              <a:t>Nordri</a:t>
            </a:r>
            <a:r>
              <a:rPr lang="en-US" altLang="zh-CN" sz="1400" dirty="0" smtClean="0">
                <a:solidFill>
                  <a:schemeClr val="bg1"/>
                </a:solidFill>
              </a:rPr>
              <a:t> </a:t>
            </a:r>
            <a:r>
              <a:rPr lang="en-US" altLang="zh-CN" sz="1400" dirty="0">
                <a:solidFill>
                  <a:schemeClr val="bg1"/>
                </a:solidFill>
              </a:rPr>
              <a:t>tools</a:t>
            </a:r>
            <a:endParaRPr lang="zh-CN" altLang="en-US" sz="1400" dirty="0">
              <a:solidFill>
                <a:schemeClr val="bg1"/>
              </a:solidFill>
            </a:endParaRPr>
          </a:p>
        </p:txBody>
      </p:sp>
      <p:pic>
        <p:nvPicPr>
          <p:cNvPr id="3" name="图片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51914" y="2084641"/>
            <a:ext cx="1323499" cy="132349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88743" y="2071792"/>
            <a:ext cx="1323499" cy="1323498"/>
          </a:xfrm>
          <a:prstGeom prst="rect">
            <a:avLst/>
          </a:prstGeom>
        </p:spPr>
      </p:pic>
      <p:sp>
        <p:nvSpPr>
          <p:cNvPr id="61" name="圆角矩形 60"/>
          <p:cNvSpPr/>
          <p:nvPr/>
        </p:nvSpPr>
        <p:spPr>
          <a:xfrm>
            <a:off x="9413390" y="3683923"/>
            <a:ext cx="1800000" cy="304800"/>
          </a:xfrm>
          <a:prstGeom prst="roundRect">
            <a:avLst>
              <a:gd name="adj" fmla="val 50000"/>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bg1"/>
                </a:solidFill>
              </a:rPr>
              <a:t>Mind Manager</a:t>
            </a:r>
            <a:endParaRPr lang="zh-CN" altLang="en-US" sz="1400" dirty="0">
              <a:solidFill>
                <a:schemeClr val="bg1"/>
              </a:solidFill>
            </a:endParaRPr>
          </a:p>
        </p:txBody>
      </p:sp>
      <p:sp>
        <p:nvSpPr>
          <p:cNvPr id="70" name="文本框 69"/>
          <p:cNvSpPr txBox="1"/>
          <p:nvPr/>
        </p:nvSpPr>
        <p:spPr>
          <a:xfrm>
            <a:off x="1091080" y="4084201"/>
            <a:ext cx="1922583" cy="360612"/>
          </a:xfrm>
          <a:prstGeom prst="rect">
            <a:avLst/>
          </a:prstGeom>
          <a:noFill/>
        </p:spPr>
        <p:txBody>
          <a:bodyPr wrap="square" rtlCol="0">
            <a:spAutoFit/>
          </a:bodyPr>
          <a:lstStyle/>
          <a:p>
            <a:pPr algn="ctr">
              <a:lnSpc>
                <a:spcPct val="120000"/>
              </a:lnSpc>
            </a:pPr>
            <a:r>
              <a:rPr lang="zh-CN" altLang="en-US" sz="1600" dirty="0" smtClean="0">
                <a:solidFill>
                  <a:srgbClr val="595959"/>
                </a:solidFill>
              </a:rPr>
              <a:t>处理矢量素材</a:t>
            </a:r>
            <a:endParaRPr lang="en-US" altLang="zh-CN" sz="1600" dirty="0" smtClean="0">
              <a:solidFill>
                <a:srgbClr val="595959"/>
              </a:solidFill>
            </a:endParaRPr>
          </a:p>
        </p:txBody>
      </p:sp>
      <p:sp>
        <p:nvSpPr>
          <p:cNvPr id="71" name="文本框 70"/>
          <p:cNvSpPr txBox="1"/>
          <p:nvPr/>
        </p:nvSpPr>
        <p:spPr>
          <a:xfrm>
            <a:off x="3885613" y="4084201"/>
            <a:ext cx="1922583" cy="360612"/>
          </a:xfrm>
          <a:prstGeom prst="rect">
            <a:avLst/>
          </a:prstGeom>
          <a:noFill/>
        </p:spPr>
        <p:txBody>
          <a:bodyPr wrap="square" rtlCol="0">
            <a:spAutoFit/>
          </a:bodyPr>
          <a:lstStyle/>
          <a:p>
            <a:pPr algn="ctr">
              <a:lnSpc>
                <a:spcPct val="120000"/>
              </a:lnSpc>
            </a:pPr>
            <a:r>
              <a:rPr lang="zh-CN" altLang="en-US" sz="1600" dirty="0" smtClean="0">
                <a:solidFill>
                  <a:srgbClr val="595959"/>
                </a:solidFill>
              </a:rPr>
              <a:t>整理图片资源</a:t>
            </a:r>
            <a:endParaRPr lang="en-US" altLang="zh-CN" sz="1600" dirty="0" smtClean="0">
              <a:solidFill>
                <a:srgbClr val="595959"/>
              </a:solidFill>
            </a:endParaRPr>
          </a:p>
        </p:txBody>
      </p:sp>
      <p:sp>
        <p:nvSpPr>
          <p:cNvPr id="72" name="文本框 71"/>
          <p:cNvSpPr txBox="1"/>
          <p:nvPr/>
        </p:nvSpPr>
        <p:spPr>
          <a:xfrm>
            <a:off x="6564207" y="4084201"/>
            <a:ext cx="1922583" cy="362343"/>
          </a:xfrm>
          <a:prstGeom prst="rect">
            <a:avLst/>
          </a:prstGeom>
          <a:noFill/>
        </p:spPr>
        <p:txBody>
          <a:bodyPr wrap="square" rtlCol="0">
            <a:spAutoFit/>
          </a:bodyPr>
          <a:lstStyle/>
          <a:p>
            <a:pPr algn="ctr">
              <a:lnSpc>
                <a:spcPct val="120000"/>
              </a:lnSpc>
            </a:pPr>
            <a:r>
              <a:rPr lang="en-US" altLang="zh-CN" sz="1600" dirty="0" smtClean="0">
                <a:solidFill>
                  <a:srgbClr val="595959"/>
                </a:solidFill>
              </a:rPr>
              <a:t>PPT</a:t>
            </a:r>
            <a:r>
              <a:rPr lang="zh-CN" altLang="en-US" sz="1600" dirty="0" smtClean="0">
                <a:solidFill>
                  <a:srgbClr val="595959"/>
                </a:solidFill>
              </a:rPr>
              <a:t>拼图</a:t>
            </a:r>
            <a:endParaRPr lang="en-US" altLang="zh-CN" sz="1600" dirty="0" smtClean="0">
              <a:solidFill>
                <a:srgbClr val="595959"/>
              </a:solidFill>
            </a:endParaRPr>
          </a:p>
        </p:txBody>
      </p:sp>
      <p:sp>
        <p:nvSpPr>
          <p:cNvPr id="81" name="文本框 80"/>
          <p:cNvSpPr txBox="1"/>
          <p:nvPr/>
        </p:nvSpPr>
        <p:spPr>
          <a:xfrm>
            <a:off x="9352098" y="4084201"/>
            <a:ext cx="1922583" cy="360612"/>
          </a:xfrm>
          <a:prstGeom prst="rect">
            <a:avLst/>
          </a:prstGeom>
          <a:noFill/>
        </p:spPr>
        <p:txBody>
          <a:bodyPr wrap="square" rtlCol="0">
            <a:spAutoFit/>
          </a:bodyPr>
          <a:lstStyle/>
          <a:p>
            <a:pPr algn="ctr">
              <a:lnSpc>
                <a:spcPct val="120000"/>
              </a:lnSpc>
            </a:pPr>
            <a:r>
              <a:rPr lang="en-US" altLang="zh-CN" sz="1600" dirty="0" smtClean="0">
                <a:solidFill>
                  <a:srgbClr val="595959"/>
                </a:solidFill>
              </a:rPr>
              <a:t>PPT</a:t>
            </a:r>
            <a:r>
              <a:rPr lang="zh-CN" altLang="en-US" sz="1600" dirty="0" smtClean="0">
                <a:solidFill>
                  <a:srgbClr val="595959"/>
                </a:solidFill>
              </a:rPr>
              <a:t>大纲设计</a:t>
            </a:r>
            <a:endParaRPr lang="en-US" altLang="zh-CN" sz="1600" dirty="0" smtClean="0">
              <a:solidFill>
                <a:srgbClr val="595959"/>
              </a:solidFill>
            </a:endParaRPr>
          </a:p>
        </p:txBody>
      </p:sp>
      <p:sp>
        <p:nvSpPr>
          <p:cNvPr id="82" name="文本框 81"/>
          <p:cNvSpPr txBox="1"/>
          <p:nvPr/>
        </p:nvSpPr>
        <p:spPr>
          <a:xfrm>
            <a:off x="3951823" y="5184742"/>
            <a:ext cx="4288354" cy="1052596"/>
          </a:xfrm>
          <a:prstGeom prst="rect">
            <a:avLst/>
          </a:prstGeom>
          <a:noFill/>
        </p:spPr>
        <p:txBody>
          <a:bodyPr wrap="none" rtlCol="0">
            <a:spAutoFit/>
          </a:bodyPr>
          <a:lstStyle/>
          <a:p>
            <a:pPr algn="ctr">
              <a:lnSpc>
                <a:spcPct val="120000"/>
              </a:lnSpc>
            </a:pPr>
            <a:r>
              <a:rPr lang="zh-CN" altLang="en-US" sz="2000" dirty="0" smtClean="0">
                <a:solidFill>
                  <a:schemeClr val="tx1">
                    <a:lumMod val="65000"/>
                    <a:lumOff val="35000"/>
                  </a:schemeClr>
                </a:solidFill>
              </a:rPr>
              <a:t>不要怕不需要掌握很多</a:t>
            </a:r>
            <a:endParaRPr lang="en-US" altLang="zh-CN" sz="2000" dirty="0" smtClean="0">
              <a:solidFill>
                <a:schemeClr val="tx1">
                  <a:lumMod val="65000"/>
                  <a:lumOff val="35000"/>
                </a:schemeClr>
              </a:solidFill>
            </a:endParaRPr>
          </a:p>
          <a:p>
            <a:pPr algn="ctr">
              <a:lnSpc>
                <a:spcPct val="120000"/>
              </a:lnSpc>
            </a:pPr>
            <a:r>
              <a:rPr lang="zh-CN" altLang="en-US" sz="3200" b="1" dirty="0" smtClean="0">
                <a:solidFill>
                  <a:srgbClr val="5FC9E1"/>
                </a:solidFill>
              </a:rPr>
              <a:t>会几个简单的操作即可</a:t>
            </a:r>
            <a:endParaRPr lang="zh-CN" altLang="en-US" sz="3200" b="1" dirty="0">
              <a:solidFill>
                <a:srgbClr val="5FC9E1"/>
              </a:solidFill>
            </a:endParaRPr>
          </a:p>
        </p:txBody>
      </p:sp>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68450" y="2214352"/>
            <a:ext cx="1193787" cy="1193787"/>
          </a:xfrm>
          <a:prstGeom prst="rect">
            <a:avLst/>
          </a:prstGeom>
        </p:spPr>
      </p:pic>
    </p:spTree>
    <p:extLst>
      <p:ext uri="{BB962C8B-B14F-4D97-AF65-F5344CB8AC3E}">
        <p14:creationId xmlns:p14="http://schemas.microsoft.com/office/powerpoint/2010/main" val="4083607562"/>
      </p:ext>
    </p:extLst>
  </p:cSld>
  <p:clrMapOvr>
    <a:masterClrMapping/>
  </p:clrMapOvr>
  <mc:AlternateContent xmlns:mc="http://schemas.openxmlformats.org/markup-compatibility/2006" xmlns:p14="http://schemas.microsoft.com/office/powerpoint/2010/main">
    <mc:Choice Requires="p14">
      <p:transition spd="med">
        <p14:pan/>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65564" y="953250"/>
            <a:ext cx="1210588" cy="5016758"/>
          </a:xfrm>
          <a:prstGeom prst="rect">
            <a:avLst/>
          </a:prstGeom>
          <a:noFill/>
        </p:spPr>
        <p:txBody>
          <a:bodyPr wrap="none" rtlCol="0">
            <a:spAutoFit/>
          </a:bodyPr>
          <a:lstStyle/>
          <a:p>
            <a:r>
              <a:rPr lang="zh-CN" altLang="en-US" sz="8000" b="1" dirty="0" smtClean="0">
                <a:solidFill>
                  <a:schemeClr val="bg1"/>
                </a:solidFill>
                <a:effectLst>
                  <a:outerShdw dist="101600" dir="10800000" algn="r" rotWithShape="0">
                    <a:prstClr val="black">
                      <a:alpha val="20000"/>
                    </a:prstClr>
                  </a:outerShdw>
                </a:effectLst>
              </a:rPr>
              <a:t>本</a:t>
            </a:r>
            <a:endParaRPr lang="en-US" altLang="zh-CN" sz="8000" b="1" dirty="0" smtClean="0">
              <a:solidFill>
                <a:schemeClr val="bg1"/>
              </a:solidFill>
              <a:effectLst>
                <a:outerShdw dist="101600" dir="10800000" algn="r" rotWithShape="0">
                  <a:prstClr val="black">
                    <a:alpha val="20000"/>
                  </a:prstClr>
                </a:outerShdw>
              </a:effectLst>
            </a:endParaRPr>
          </a:p>
          <a:p>
            <a:r>
              <a:rPr lang="zh-CN" altLang="en-US" sz="8000" b="1" dirty="0" smtClean="0">
                <a:solidFill>
                  <a:schemeClr val="bg1"/>
                </a:solidFill>
                <a:effectLst>
                  <a:outerShdw dist="101600" dir="10800000" algn="r" rotWithShape="0">
                    <a:prstClr val="black">
                      <a:alpha val="20000"/>
                    </a:prstClr>
                  </a:outerShdw>
                </a:effectLst>
              </a:rPr>
              <a:t>章</a:t>
            </a:r>
            <a:endParaRPr lang="en-US" altLang="zh-CN" sz="8000" b="1" dirty="0" smtClean="0">
              <a:solidFill>
                <a:schemeClr val="bg1"/>
              </a:solidFill>
              <a:effectLst>
                <a:outerShdw dist="101600" dir="10800000" algn="r" rotWithShape="0">
                  <a:prstClr val="black">
                    <a:alpha val="20000"/>
                  </a:prstClr>
                </a:outerShdw>
              </a:effectLst>
            </a:endParaRPr>
          </a:p>
          <a:p>
            <a:r>
              <a:rPr lang="zh-CN" altLang="en-US" sz="8000" b="1" dirty="0" smtClean="0">
                <a:solidFill>
                  <a:schemeClr val="bg1"/>
                </a:solidFill>
                <a:effectLst>
                  <a:outerShdw dist="101600" dir="10800000" algn="r" rotWithShape="0">
                    <a:prstClr val="black">
                      <a:alpha val="20000"/>
                    </a:prstClr>
                  </a:outerShdw>
                </a:effectLst>
              </a:rPr>
              <a:t>小</a:t>
            </a:r>
            <a:endParaRPr lang="en-US" altLang="zh-CN" sz="8000" b="1" dirty="0" smtClean="0">
              <a:solidFill>
                <a:schemeClr val="bg1"/>
              </a:solidFill>
              <a:effectLst>
                <a:outerShdw dist="101600" dir="10800000" algn="r" rotWithShape="0">
                  <a:prstClr val="black">
                    <a:alpha val="20000"/>
                  </a:prstClr>
                </a:outerShdw>
              </a:effectLst>
            </a:endParaRPr>
          </a:p>
          <a:p>
            <a:r>
              <a:rPr lang="zh-CN" altLang="en-US" sz="8000" b="1" dirty="0" smtClean="0">
                <a:solidFill>
                  <a:schemeClr val="bg1"/>
                </a:solidFill>
                <a:effectLst>
                  <a:outerShdw dist="101600" dir="10800000" algn="r" rotWithShape="0">
                    <a:prstClr val="black">
                      <a:alpha val="20000"/>
                    </a:prstClr>
                  </a:outerShdw>
                </a:effectLst>
              </a:rPr>
              <a:t>结</a:t>
            </a:r>
            <a:endParaRPr lang="zh-CN" altLang="en-US" sz="8000" b="1" dirty="0">
              <a:solidFill>
                <a:schemeClr val="bg1"/>
              </a:solidFill>
              <a:effectLst>
                <a:outerShdw dist="101600" dir="10800000" algn="r" rotWithShape="0">
                  <a:prstClr val="black">
                    <a:alpha val="20000"/>
                  </a:prstClr>
                </a:outerShdw>
              </a:effectLst>
            </a:endParaRPr>
          </a:p>
        </p:txBody>
      </p:sp>
      <p:sp>
        <p:nvSpPr>
          <p:cNvPr id="3" name="文本框 2"/>
          <p:cNvSpPr txBox="1"/>
          <p:nvPr/>
        </p:nvSpPr>
        <p:spPr>
          <a:xfrm>
            <a:off x="5090476" y="3632546"/>
            <a:ext cx="4057521" cy="1421928"/>
          </a:xfrm>
          <a:prstGeom prst="rect">
            <a:avLst/>
          </a:prstGeom>
          <a:noFill/>
        </p:spPr>
        <p:txBody>
          <a:bodyPr wrap="none" rtlCol="0">
            <a:spAutoFit/>
          </a:bodyPr>
          <a:lstStyle/>
          <a:p>
            <a:pPr>
              <a:lnSpc>
                <a:spcPct val="120000"/>
              </a:lnSpc>
            </a:pPr>
            <a:r>
              <a:rPr lang="en-US" altLang="zh-CN" dirty="0" smtClean="0">
                <a:solidFill>
                  <a:srgbClr val="4B5860"/>
                </a:solidFill>
              </a:rPr>
              <a:t>1.</a:t>
            </a:r>
            <a:r>
              <a:rPr lang="zh-CN" altLang="en-US" dirty="0" smtClean="0">
                <a:solidFill>
                  <a:srgbClr val="4B5860"/>
                </a:solidFill>
              </a:rPr>
              <a:t>常用</a:t>
            </a:r>
            <a:r>
              <a:rPr lang="en-US" altLang="zh-CN" dirty="0" smtClean="0">
                <a:solidFill>
                  <a:srgbClr val="4B5860"/>
                </a:solidFill>
              </a:rPr>
              <a:t>PPT</a:t>
            </a:r>
            <a:r>
              <a:rPr lang="zh-CN" altLang="en-US" dirty="0" smtClean="0">
                <a:solidFill>
                  <a:srgbClr val="4B5860"/>
                </a:solidFill>
              </a:rPr>
              <a:t>制作软件是什么？</a:t>
            </a:r>
            <a:endParaRPr lang="en-US" altLang="zh-CN" dirty="0" smtClean="0">
              <a:solidFill>
                <a:srgbClr val="4B5860"/>
              </a:solidFill>
            </a:endParaRPr>
          </a:p>
          <a:p>
            <a:pPr>
              <a:lnSpc>
                <a:spcPct val="120000"/>
              </a:lnSpc>
            </a:pPr>
            <a:r>
              <a:rPr lang="en-US" altLang="zh-CN" dirty="0" smtClean="0">
                <a:solidFill>
                  <a:srgbClr val="4B5860"/>
                </a:solidFill>
              </a:rPr>
              <a:t>2.</a:t>
            </a:r>
            <a:r>
              <a:rPr lang="zh-CN" altLang="en-US" dirty="0" smtClean="0">
                <a:solidFill>
                  <a:srgbClr val="4B5860"/>
                </a:solidFill>
              </a:rPr>
              <a:t>哪个版本</a:t>
            </a:r>
            <a:r>
              <a:rPr lang="en-US" altLang="zh-CN" dirty="0" smtClean="0">
                <a:solidFill>
                  <a:srgbClr val="4B5860"/>
                </a:solidFill>
              </a:rPr>
              <a:t>PPT</a:t>
            </a:r>
            <a:r>
              <a:rPr lang="zh-CN" altLang="en-US" dirty="0" smtClean="0">
                <a:solidFill>
                  <a:srgbClr val="4B5860"/>
                </a:solidFill>
              </a:rPr>
              <a:t>软件更好用？</a:t>
            </a:r>
            <a:endParaRPr lang="en-US" altLang="zh-CN" dirty="0" smtClean="0">
              <a:solidFill>
                <a:srgbClr val="4B5860"/>
              </a:solidFill>
            </a:endParaRPr>
          </a:p>
          <a:p>
            <a:pPr>
              <a:lnSpc>
                <a:spcPct val="120000"/>
              </a:lnSpc>
            </a:pPr>
            <a:r>
              <a:rPr lang="en-US" altLang="zh-CN" dirty="0" smtClean="0">
                <a:solidFill>
                  <a:srgbClr val="4B5860"/>
                </a:solidFill>
              </a:rPr>
              <a:t>3.16:9</a:t>
            </a:r>
            <a:r>
              <a:rPr lang="zh-CN" altLang="en-US" dirty="0" smtClean="0">
                <a:solidFill>
                  <a:srgbClr val="4B5860"/>
                </a:solidFill>
              </a:rPr>
              <a:t>宽高比的对应桌面尺寸是多少？</a:t>
            </a:r>
            <a:endParaRPr lang="en-US" altLang="zh-CN" dirty="0" smtClean="0">
              <a:solidFill>
                <a:srgbClr val="4B5860"/>
              </a:solidFill>
            </a:endParaRPr>
          </a:p>
          <a:p>
            <a:pPr>
              <a:lnSpc>
                <a:spcPct val="120000"/>
              </a:lnSpc>
            </a:pPr>
            <a:r>
              <a:rPr lang="en-US" altLang="zh-CN" dirty="0" smtClean="0">
                <a:solidFill>
                  <a:srgbClr val="4B5860"/>
                </a:solidFill>
              </a:rPr>
              <a:t>4.</a:t>
            </a:r>
            <a:r>
              <a:rPr lang="zh-CN" altLang="en-US" dirty="0" smtClean="0">
                <a:solidFill>
                  <a:srgbClr val="4B5860"/>
                </a:solidFill>
              </a:rPr>
              <a:t>学习</a:t>
            </a:r>
            <a:r>
              <a:rPr lang="en-US" altLang="zh-CN" dirty="0" smtClean="0">
                <a:solidFill>
                  <a:srgbClr val="4B5860"/>
                </a:solidFill>
              </a:rPr>
              <a:t>PPT</a:t>
            </a:r>
            <a:r>
              <a:rPr lang="zh-CN" altLang="en-US" dirty="0" smtClean="0">
                <a:solidFill>
                  <a:srgbClr val="4B5860"/>
                </a:solidFill>
              </a:rPr>
              <a:t>可以有哪些好的辅助软件？</a:t>
            </a:r>
            <a:endParaRPr lang="en-US" altLang="zh-CN" dirty="0" smtClean="0">
              <a:solidFill>
                <a:srgbClr val="4B5860"/>
              </a:solidFill>
            </a:endParaRPr>
          </a:p>
        </p:txBody>
      </p:sp>
      <p:grpSp>
        <p:nvGrpSpPr>
          <p:cNvPr id="4" name="组合 3"/>
          <p:cNvGrpSpPr/>
          <p:nvPr/>
        </p:nvGrpSpPr>
        <p:grpSpPr>
          <a:xfrm>
            <a:off x="5820834" y="1389979"/>
            <a:ext cx="2401156" cy="1938707"/>
            <a:chOff x="7870825" y="1077913"/>
            <a:chExt cx="642938" cy="519112"/>
          </a:xfrm>
          <a:solidFill>
            <a:srgbClr val="596273"/>
          </a:solidFill>
        </p:grpSpPr>
        <p:sp>
          <p:nvSpPr>
            <p:cNvPr id="5" name="Freeform 5"/>
            <p:cNvSpPr>
              <a:spLocks noEditPoints="1"/>
            </p:cNvSpPr>
            <p:nvPr/>
          </p:nvSpPr>
          <p:spPr bwMode="auto">
            <a:xfrm>
              <a:off x="8070850" y="1077913"/>
              <a:ext cx="442913" cy="417513"/>
            </a:xfrm>
            <a:custGeom>
              <a:avLst/>
              <a:gdLst>
                <a:gd name="T0" fmla="*/ 58 w 117"/>
                <a:gd name="T1" fmla="*/ 9 h 111"/>
                <a:gd name="T2" fmla="*/ 108 w 117"/>
                <a:gd name="T3" fmla="*/ 43 h 111"/>
                <a:gd name="T4" fmla="*/ 85 w 117"/>
                <a:gd name="T5" fmla="*/ 72 h 111"/>
                <a:gd name="T6" fmla="*/ 79 w 117"/>
                <a:gd name="T7" fmla="*/ 75 h 111"/>
                <a:gd name="T8" fmla="*/ 79 w 117"/>
                <a:gd name="T9" fmla="*/ 81 h 111"/>
                <a:gd name="T10" fmla="*/ 79 w 117"/>
                <a:gd name="T11" fmla="*/ 87 h 111"/>
                <a:gd name="T12" fmla="*/ 77 w 117"/>
                <a:gd name="T13" fmla="*/ 82 h 111"/>
                <a:gd name="T14" fmla="*/ 75 w 117"/>
                <a:gd name="T15" fmla="*/ 76 h 111"/>
                <a:gd name="T16" fmla="*/ 68 w 117"/>
                <a:gd name="T17" fmla="*/ 77 h 111"/>
                <a:gd name="T18" fmla="*/ 58 w 117"/>
                <a:gd name="T19" fmla="*/ 78 h 111"/>
                <a:gd name="T20" fmla="*/ 9 w 117"/>
                <a:gd name="T21" fmla="*/ 43 h 111"/>
                <a:gd name="T22" fmla="*/ 58 w 117"/>
                <a:gd name="T23" fmla="*/ 9 h 111"/>
                <a:gd name="T24" fmla="*/ 58 w 117"/>
                <a:gd name="T25" fmla="*/ 0 h 111"/>
                <a:gd name="T26" fmla="*/ 0 w 117"/>
                <a:gd name="T27" fmla="*/ 43 h 111"/>
                <a:gd name="T28" fmla="*/ 58 w 117"/>
                <a:gd name="T29" fmla="*/ 87 h 111"/>
                <a:gd name="T30" fmla="*/ 69 w 117"/>
                <a:gd name="T31" fmla="*/ 86 h 111"/>
                <a:gd name="T32" fmla="*/ 65 w 117"/>
                <a:gd name="T33" fmla="*/ 111 h 111"/>
                <a:gd name="T34" fmla="*/ 89 w 117"/>
                <a:gd name="T35" fmla="*/ 80 h 111"/>
                <a:gd name="T36" fmla="*/ 117 w 117"/>
                <a:gd name="T37" fmla="*/ 43 h 111"/>
                <a:gd name="T38" fmla="*/ 58 w 117"/>
                <a:gd name="T3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7" h="111">
                  <a:moveTo>
                    <a:pt x="58" y="9"/>
                  </a:moveTo>
                  <a:cubicBezTo>
                    <a:pt x="86" y="9"/>
                    <a:pt x="108" y="24"/>
                    <a:pt x="108" y="43"/>
                  </a:cubicBezTo>
                  <a:cubicBezTo>
                    <a:pt x="108" y="55"/>
                    <a:pt x="99" y="66"/>
                    <a:pt x="85" y="72"/>
                  </a:cubicBezTo>
                  <a:cubicBezTo>
                    <a:pt x="79" y="75"/>
                    <a:pt x="79" y="75"/>
                    <a:pt x="79" y="75"/>
                  </a:cubicBezTo>
                  <a:cubicBezTo>
                    <a:pt x="79" y="81"/>
                    <a:pt x="79" y="81"/>
                    <a:pt x="79" y="81"/>
                  </a:cubicBezTo>
                  <a:cubicBezTo>
                    <a:pt x="80" y="83"/>
                    <a:pt x="79" y="85"/>
                    <a:pt x="79" y="87"/>
                  </a:cubicBezTo>
                  <a:cubicBezTo>
                    <a:pt x="79" y="85"/>
                    <a:pt x="78" y="84"/>
                    <a:pt x="77" y="82"/>
                  </a:cubicBezTo>
                  <a:cubicBezTo>
                    <a:pt x="75" y="76"/>
                    <a:pt x="75" y="76"/>
                    <a:pt x="75" y="76"/>
                  </a:cubicBezTo>
                  <a:cubicBezTo>
                    <a:pt x="68" y="77"/>
                    <a:pt x="68" y="77"/>
                    <a:pt x="68" y="77"/>
                  </a:cubicBezTo>
                  <a:cubicBezTo>
                    <a:pt x="65" y="77"/>
                    <a:pt x="61" y="78"/>
                    <a:pt x="58" y="78"/>
                  </a:cubicBezTo>
                  <a:cubicBezTo>
                    <a:pt x="31" y="78"/>
                    <a:pt x="9" y="62"/>
                    <a:pt x="9" y="43"/>
                  </a:cubicBezTo>
                  <a:cubicBezTo>
                    <a:pt x="9" y="24"/>
                    <a:pt x="31" y="9"/>
                    <a:pt x="58" y="9"/>
                  </a:cubicBezTo>
                  <a:moveTo>
                    <a:pt x="58" y="0"/>
                  </a:moveTo>
                  <a:cubicBezTo>
                    <a:pt x="26" y="0"/>
                    <a:pt x="0" y="19"/>
                    <a:pt x="0" y="43"/>
                  </a:cubicBezTo>
                  <a:cubicBezTo>
                    <a:pt x="0" y="67"/>
                    <a:pt x="26" y="87"/>
                    <a:pt x="58" y="87"/>
                  </a:cubicBezTo>
                  <a:cubicBezTo>
                    <a:pt x="62" y="87"/>
                    <a:pt x="66" y="86"/>
                    <a:pt x="69" y="86"/>
                  </a:cubicBezTo>
                  <a:cubicBezTo>
                    <a:pt x="74" y="97"/>
                    <a:pt x="65" y="111"/>
                    <a:pt x="65" y="111"/>
                  </a:cubicBezTo>
                  <a:cubicBezTo>
                    <a:pt x="87" y="104"/>
                    <a:pt x="89" y="88"/>
                    <a:pt x="89" y="80"/>
                  </a:cubicBezTo>
                  <a:cubicBezTo>
                    <a:pt x="106" y="73"/>
                    <a:pt x="117" y="59"/>
                    <a:pt x="117" y="43"/>
                  </a:cubicBezTo>
                  <a:cubicBezTo>
                    <a:pt x="117" y="19"/>
                    <a:pt x="91" y="0"/>
                    <a:pt x="5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6" name="Oval 6"/>
            <p:cNvSpPr>
              <a:spLocks noChangeArrowheads="1"/>
            </p:cNvSpPr>
            <p:nvPr/>
          </p:nvSpPr>
          <p:spPr bwMode="auto">
            <a:xfrm>
              <a:off x="8172450" y="1235075"/>
              <a:ext cx="46038" cy="42863"/>
            </a:xfrm>
            <a:prstGeom prst="ellipse">
              <a:avLst/>
            </a:prstGeom>
            <a:solidFill>
              <a:srgbClr val="5FC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7" name="Oval 7"/>
            <p:cNvSpPr>
              <a:spLocks noChangeArrowheads="1"/>
            </p:cNvSpPr>
            <p:nvPr/>
          </p:nvSpPr>
          <p:spPr bwMode="auto">
            <a:xfrm>
              <a:off x="8267700" y="1235075"/>
              <a:ext cx="44450" cy="42863"/>
            </a:xfrm>
            <a:prstGeom prst="ellipse">
              <a:avLst/>
            </a:prstGeom>
            <a:solidFill>
              <a:srgbClr val="5FC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 name="Oval 8"/>
            <p:cNvSpPr>
              <a:spLocks noChangeArrowheads="1"/>
            </p:cNvSpPr>
            <p:nvPr/>
          </p:nvSpPr>
          <p:spPr bwMode="auto">
            <a:xfrm>
              <a:off x="8366125" y="1235075"/>
              <a:ext cx="44450" cy="42863"/>
            </a:xfrm>
            <a:prstGeom prst="ellipse">
              <a:avLst/>
            </a:prstGeom>
            <a:solidFill>
              <a:srgbClr val="5FC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 name="Freeform 9"/>
            <p:cNvSpPr>
              <a:spLocks noEditPoints="1"/>
            </p:cNvSpPr>
            <p:nvPr/>
          </p:nvSpPr>
          <p:spPr bwMode="auto">
            <a:xfrm>
              <a:off x="7870825" y="1235075"/>
              <a:ext cx="385763" cy="361950"/>
            </a:xfrm>
            <a:custGeom>
              <a:avLst/>
              <a:gdLst>
                <a:gd name="T0" fmla="*/ 51 w 102"/>
                <a:gd name="T1" fmla="*/ 0 h 96"/>
                <a:gd name="T2" fmla="*/ 0 w 102"/>
                <a:gd name="T3" fmla="*/ 37 h 96"/>
                <a:gd name="T4" fmla="*/ 25 w 102"/>
                <a:gd name="T5" fmla="*/ 70 h 96"/>
                <a:gd name="T6" fmla="*/ 45 w 102"/>
                <a:gd name="T7" fmla="*/ 96 h 96"/>
                <a:gd name="T8" fmla="*/ 42 w 102"/>
                <a:gd name="T9" fmla="*/ 75 h 96"/>
                <a:gd name="T10" fmla="*/ 51 w 102"/>
                <a:gd name="T11" fmla="*/ 75 h 96"/>
                <a:gd name="T12" fmla="*/ 102 w 102"/>
                <a:gd name="T13" fmla="*/ 37 h 96"/>
                <a:gd name="T14" fmla="*/ 51 w 102"/>
                <a:gd name="T15" fmla="*/ 0 h 96"/>
                <a:gd name="T16" fmla="*/ 26 w 102"/>
                <a:gd name="T17" fmla="*/ 53 h 96"/>
                <a:gd name="T18" fmla="*/ 20 w 102"/>
                <a:gd name="T19" fmla="*/ 47 h 96"/>
                <a:gd name="T20" fmla="*/ 26 w 102"/>
                <a:gd name="T21" fmla="*/ 41 h 96"/>
                <a:gd name="T22" fmla="*/ 32 w 102"/>
                <a:gd name="T23" fmla="*/ 47 h 96"/>
                <a:gd name="T24" fmla="*/ 26 w 102"/>
                <a:gd name="T25" fmla="*/ 53 h 96"/>
                <a:gd name="T26" fmla="*/ 51 w 102"/>
                <a:gd name="T27" fmla="*/ 53 h 96"/>
                <a:gd name="T28" fmla="*/ 45 w 102"/>
                <a:gd name="T29" fmla="*/ 47 h 96"/>
                <a:gd name="T30" fmla="*/ 51 w 102"/>
                <a:gd name="T31" fmla="*/ 41 h 96"/>
                <a:gd name="T32" fmla="*/ 57 w 102"/>
                <a:gd name="T33" fmla="*/ 47 h 96"/>
                <a:gd name="T34" fmla="*/ 51 w 102"/>
                <a:gd name="T35" fmla="*/ 53 h 96"/>
                <a:gd name="T36" fmla="*/ 76 w 102"/>
                <a:gd name="T37" fmla="*/ 53 h 96"/>
                <a:gd name="T38" fmla="*/ 70 w 102"/>
                <a:gd name="T39" fmla="*/ 47 h 96"/>
                <a:gd name="T40" fmla="*/ 76 w 102"/>
                <a:gd name="T41" fmla="*/ 41 h 96"/>
                <a:gd name="T42" fmla="*/ 82 w 102"/>
                <a:gd name="T43" fmla="*/ 47 h 96"/>
                <a:gd name="T44" fmla="*/ 76 w 102"/>
                <a:gd name="T45" fmla="*/ 5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2" h="96">
                  <a:moveTo>
                    <a:pt x="51" y="0"/>
                  </a:moveTo>
                  <a:cubicBezTo>
                    <a:pt x="23" y="0"/>
                    <a:pt x="0" y="17"/>
                    <a:pt x="0" y="37"/>
                  </a:cubicBezTo>
                  <a:cubicBezTo>
                    <a:pt x="0" y="51"/>
                    <a:pt x="10" y="63"/>
                    <a:pt x="25" y="70"/>
                  </a:cubicBezTo>
                  <a:cubicBezTo>
                    <a:pt x="25" y="76"/>
                    <a:pt x="26" y="91"/>
                    <a:pt x="45" y="96"/>
                  </a:cubicBezTo>
                  <a:cubicBezTo>
                    <a:pt x="45" y="96"/>
                    <a:pt x="38" y="84"/>
                    <a:pt x="42" y="75"/>
                  </a:cubicBezTo>
                  <a:cubicBezTo>
                    <a:pt x="45" y="75"/>
                    <a:pt x="48" y="75"/>
                    <a:pt x="51" y="75"/>
                  </a:cubicBezTo>
                  <a:cubicBezTo>
                    <a:pt x="79" y="75"/>
                    <a:pt x="102" y="58"/>
                    <a:pt x="102" y="37"/>
                  </a:cubicBezTo>
                  <a:cubicBezTo>
                    <a:pt x="102" y="17"/>
                    <a:pt x="79" y="0"/>
                    <a:pt x="51" y="0"/>
                  </a:cubicBezTo>
                  <a:close/>
                  <a:moveTo>
                    <a:pt x="26" y="53"/>
                  </a:moveTo>
                  <a:cubicBezTo>
                    <a:pt x="23" y="53"/>
                    <a:pt x="20" y="50"/>
                    <a:pt x="20" y="47"/>
                  </a:cubicBezTo>
                  <a:cubicBezTo>
                    <a:pt x="20" y="44"/>
                    <a:pt x="23" y="41"/>
                    <a:pt x="26" y="41"/>
                  </a:cubicBezTo>
                  <a:cubicBezTo>
                    <a:pt x="29" y="41"/>
                    <a:pt x="32" y="44"/>
                    <a:pt x="32" y="47"/>
                  </a:cubicBezTo>
                  <a:cubicBezTo>
                    <a:pt x="32" y="50"/>
                    <a:pt x="29" y="53"/>
                    <a:pt x="26" y="53"/>
                  </a:cubicBezTo>
                  <a:close/>
                  <a:moveTo>
                    <a:pt x="51" y="53"/>
                  </a:moveTo>
                  <a:cubicBezTo>
                    <a:pt x="48" y="53"/>
                    <a:pt x="45" y="50"/>
                    <a:pt x="45" y="47"/>
                  </a:cubicBezTo>
                  <a:cubicBezTo>
                    <a:pt x="45" y="44"/>
                    <a:pt x="48" y="41"/>
                    <a:pt x="51" y="41"/>
                  </a:cubicBezTo>
                  <a:cubicBezTo>
                    <a:pt x="54" y="41"/>
                    <a:pt x="57" y="44"/>
                    <a:pt x="57" y="47"/>
                  </a:cubicBezTo>
                  <a:cubicBezTo>
                    <a:pt x="57" y="50"/>
                    <a:pt x="54" y="53"/>
                    <a:pt x="51" y="53"/>
                  </a:cubicBezTo>
                  <a:close/>
                  <a:moveTo>
                    <a:pt x="76" y="53"/>
                  </a:moveTo>
                  <a:cubicBezTo>
                    <a:pt x="73" y="53"/>
                    <a:pt x="70" y="50"/>
                    <a:pt x="70" y="47"/>
                  </a:cubicBezTo>
                  <a:cubicBezTo>
                    <a:pt x="70" y="44"/>
                    <a:pt x="73" y="41"/>
                    <a:pt x="76" y="41"/>
                  </a:cubicBezTo>
                  <a:cubicBezTo>
                    <a:pt x="80" y="41"/>
                    <a:pt x="82" y="44"/>
                    <a:pt x="82" y="47"/>
                  </a:cubicBezTo>
                  <a:cubicBezTo>
                    <a:pt x="82" y="50"/>
                    <a:pt x="80" y="53"/>
                    <a:pt x="76" y="53"/>
                  </a:cubicBezTo>
                  <a:close/>
                </a:path>
              </a:pathLst>
            </a:custGeom>
            <a:solidFill>
              <a:srgbClr val="5FC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spTree>
    <p:extLst>
      <p:ext uri="{BB962C8B-B14F-4D97-AF65-F5344CB8AC3E}">
        <p14:creationId xmlns:p14="http://schemas.microsoft.com/office/powerpoint/2010/main" val="4033445023"/>
      </p:ext>
    </p:extLst>
  </p:cSld>
  <p:clrMapOvr>
    <a:masterClrMapping/>
  </p:clrMapOvr>
  <p:transition spd="med">
    <p:cove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1118661"/>
            <a:ext cx="12192000" cy="5739339"/>
            <a:chOff x="0" y="1118661"/>
            <a:chExt cx="12192000" cy="5739339"/>
          </a:xfrm>
        </p:grpSpPr>
        <p:sp>
          <p:nvSpPr>
            <p:cNvPr id="14" name="任意多边形 13"/>
            <p:cNvSpPr/>
            <p:nvPr/>
          </p:nvSpPr>
          <p:spPr>
            <a:xfrm>
              <a:off x="7251712" y="3630235"/>
              <a:ext cx="4940287" cy="2105547"/>
            </a:xfrm>
            <a:custGeom>
              <a:avLst/>
              <a:gdLst>
                <a:gd name="connsiteX0" fmla="*/ 122079 w 4940287"/>
                <a:gd name="connsiteY0" fmla="*/ 0 h 2105547"/>
                <a:gd name="connsiteX1" fmla="*/ 4940287 w 4940287"/>
                <a:gd name="connsiteY1" fmla="*/ 0 h 2105547"/>
                <a:gd name="connsiteX2" fmla="*/ 4940287 w 4940287"/>
                <a:gd name="connsiteY2" fmla="*/ 2105547 h 2105547"/>
                <a:gd name="connsiteX3" fmla="*/ 0 w 4940287"/>
                <a:gd name="connsiteY3" fmla="*/ 2105547 h 2105547"/>
                <a:gd name="connsiteX4" fmla="*/ 0 w 4940287"/>
                <a:gd name="connsiteY4" fmla="*/ 274194 h 2105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0287" h="2105547">
                  <a:moveTo>
                    <a:pt x="122079" y="0"/>
                  </a:moveTo>
                  <a:lnTo>
                    <a:pt x="4940287" y="0"/>
                  </a:lnTo>
                  <a:lnTo>
                    <a:pt x="4940287" y="2105547"/>
                  </a:lnTo>
                  <a:lnTo>
                    <a:pt x="0" y="2105547"/>
                  </a:lnTo>
                  <a:lnTo>
                    <a:pt x="0" y="274194"/>
                  </a:lnTo>
                  <a:close/>
                </a:path>
              </a:pathLst>
            </a:cu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0" y="3630235"/>
              <a:ext cx="4852988" cy="2105547"/>
            </a:xfrm>
            <a:prstGeom prst="rect">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0" y="4613564"/>
              <a:ext cx="12192000" cy="2244436"/>
            </a:xfrm>
            <a:prstGeom prst="rect">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4675571" y="1118661"/>
              <a:ext cx="2840858" cy="4209628"/>
              <a:chOff x="10474323" y="800609"/>
              <a:chExt cx="2840858" cy="4209628"/>
            </a:xfrm>
          </p:grpSpPr>
          <p:sp>
            <p:nvSpPr>
              <p:cNvPr id="18" name="Freeform 51"/>
              <p:cNvSpPr>
                <a:spLocks/>
              </p:cNvSpPr>
              <p:nvPr/>
            </p:nvSpPr>
            <p:spPr bwMode="auto">
              <a:xfrm>
                <a:off x="10474323" y="3312183"/>
                <a:ext cx="2576142" cy="1698054"/>
              </a:xfrm>
              <a:custGeom>
                <a:avLst/>
                <a:gdLst>
                  <a:gd name="T0" fmla="*/ 390 w 480"/>
                  <a:gd name="T1" fmla="*/ 169 h 316"/>
                  <a:gd name="T2" fmla="*/ 366 w 480"/>
                  <a:gd name="T3" fmla="*/ 164 h 316"/>
                  <a:gd name="T4" fmla="*/ 336 w 480"/>
                  <a:gd name="T5" fmla="*/ 132 h 316"/>
                  <a:gd name="T6" fmla="*/ 337 w 480"/>
                  <a:gd name="T7" fmla="*/ 88 h 316"/>
                  <a:gd name="T8" fmla="*/ 374 w 480"/>
                  <a:gd name="T9" fmla="*/ 2 h 316"/>
                  <a:gd name="T10" fmla="*/ 311 w 480"/>
                  <a:gd name="T11" fmla="*/ 18 h 316"/>
                  <a:gd name="T12" fmla="*/ 296 w 480"/>
                  <a:gd name="T13" fmla="*/ 20 h 316"/>
                  <a:gd name="T14" fmla="*/ 268 w 480"/>
                  <a:gd name="T15" fmla="*/ 12 h 316"/>
                  <a:gd name="T16" fmla="*/ 239 w 480"/>
                  <a:gd name="T17" fmla="*/ 20 h 316"/>
                  <a:gd name="T18" fmla="*/ 225 w 480"/>
                  <a:gd name="T19" fmla="*/ 18 h 316"/>
                  <a:gd name="T20" fmla="*/ 161 w 480"/>
                  <a:gd name="T21" fmla="*/ 2 h 316"/>
                  <a:gd name="T22" fmla="*/ 199 w 480"/>
                  <a:gd name="T23" fmla="*/ 88 h 316"/>
                  <a:gd name="T24" fmla="*/ 200 w 480"/>
                  <a:gd name="T25" fmla="*/ 132 h 316"/>
                  <a:gd name="T26" fmla="*/ 169 w 480"/>
                  <a:gd name="T27" fmla="*/ 164 h 316"/>
                  <a:gd name="T28" fmla="*/ 146 w 480"/>
                  <a:gd name="T29" fmla="*/ 169 h 316"/>
                  <a:gd name="T30" fmla="*/ 93 w 480"/>
                  <a:gd name="T31" fmla="*/ 134 h 316"/>
                  <a:gd name="T32" fmla="*/ 34 w 480"/>
                  <a:gd name="T33" fmla="*/ 0 h 316"/>
                  <a:gd name="T34" fmla="*/ 0 w 480"/>
                  <a:gd name="T35" fmla="*/ 40 h 316"/>
                  <a:gd name="T36" fmla="*/ 0 w 480"/>
                  <a:gd name="T37" fmla="*/ 276 h 316"/>
                  <a:gd name="T38" fmla="*/ 40 w 480"/>
                  <a:gd name="T39" fmla="*/ 316 h 316"/>
                  <a:gd name="T40" fmla="*/ 440 w 480"/>
                  <a:gd name="T41" fmla="*/ 316 h 316"/>
                  <a:gd name="T42" fmla="*/ 480 w 480"/>
                  <a:gd name="T43" fmla="*/ 276 h 316"/>
                  <a:gd name="T44" fmla="*/ 480 w 480"/>
                  <a:gd name="T45" fmla="*/ 50 h 316"/>
                  <a:gd name="T46" fmla="*/ 443 w 480"/>
                  <a:gd name="T47" fmla="*/ 134 h 316"/>
                  <a:gd name="T48" fmla="*/ 390 w 480"/>
                  <a:gd name="T49" fmla="*/ 16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0" h="316">
                    <a:moveTo>
                      <a:pt x="390" y="169"/>
                    </a:moveTo>
                    <a:cubicBezTo>
                      <a:pt x="382" y="169"/>
                      <a:pt x="374" y="167"/>
                      <a:pt x="366" y="164"/>
                    </a:cubicBezTo>
                    <a:cubicBezTo>
                      <a:pt x="352" y="158"/>
                      <a:pt x="341" y="146"/>
                      <a:pt x="336" y="132"/>
                    </a:cubicBezTo>
                    <a:cubicBezTo>
                      <a:pt x="330" y="118"/>
                      <a:pt x="330" y="102"/>
                      <a:pt x="337" y="88"/>
                    </a:cubicBezTo>
                    <a:cubicBezTo>
                      <a:pt x="374" y="2"/>
                      <a:pt x="374" y="2"/>
                      <a:pt x="374" y="2"/>
                    </a:cubicBezTo>
                    <a:cubicBezTo>
                      <a:pt x="311" y="18"/>
                      <a:pt x="311" y="18"/>
                      <a:pt x="311" y="18"/>
                    </a:cubicBezTo>
                    <a:cubicBezTo>
                      <a:pt x="306" y="19"/>
                      <a:pt x="301" y="20"/>
                      <a:pt x="296" y="20"/>
                    </a:cubicBezTo>
                    <a:cubicBezTo>
                      <a:pt x="286" y="20"/>
                      <a:pt x="277" y="17"/>
                      <a:pt x="268" y="12"/>
                    </a:cubicBezTo>
                    <a:cubicBezTo>
                      <a:pt x="259" y="17"/>
                      <a:pt x="249" y="20"/>
                      <a:pt x="239" y="20"/>
                    </a:cubicBezTo>
                    <a:cubicBezTo>
                      <a:pt x="234" y="20"/>
                      <a:pt x="230" y="19"/>
                      <a:pt x="225" y="18"/>
                    </a:cubicBezTo>
                    <a:cubicBezTo>
                      <a:pt x="161" y="2"/>
                      <a:pt x="161" y="2"/>
                      <a:pt x="161" y="2"/>
                    </a:cubicBezTo>
                    <a:cubicBezTo>
                      <a:pt x="199" y="88"/>
                      <a:pt x="199" y="88"/>
                      <a:pt x="199" y="88"/>
                    </a:cubicBezTo>
                    <a:cubicBezTo>
                      <a:pt x="205" y="102"/>
                      <a:pt x="205" y="118"/>
                      <a:pt x="200" y="132"/>
                    </a:cubicBezTo>
                    <a:cubicBezTo>
                      <a:pt x="194" y="146"/>
                      <a:pt x="183" y="158"/>
                      <a:pt x="169" y="164"/>
                    </a:cubicBezTo>
                    <a:cubicBezTo>
                      <a:pt x="162" y="167"/>
                      <a:pt x="154" y="169"/>
                      <a:pt x="146" y="169"/>
                    </a:cubicBezTo>
                    <a:cubicBezTo>
                      <a:pt x="123" y="169"/>
                      <a:pt x="102" y="155"/>
                      <a:pt x="93" y="134"/>
                    </a:cubicBezTo>
                    <a:cubicBezTo>
                      <a:pt x="34" y="0"/>
                      <a:pt x="34" y="0"/>
                      <a:pt x="34" y="0"/>
                    </a:cubicBezTo>
                    <a:cubicBezTo>
                      <a:pt x="15" y="3"/>
                      <a:pt x="0" y="20"/>
                      <a:pt x="0" y="40"/>
                    </a:cubicBezTo>
                    <a:cubicBezTo>
                      <a:pt x="0" y="276"/>
                      <a:pt x="0" y="276"/>
                      <a:pt x="0" y="276"/>
                    </a:cubicBezTo>
                    <a:cubicBezTo>
                      <a:pt x="0" y="298"/>
                      <a:pt x="18" y="316"/>
                      <a:pt x="40" y="316"/>
                    </a:cubicBezTo>
                    <a:cubicBezTo>
                      <a:pt x="440" y="316"/>
                      <a:pt x="440" y="316"/>
                      <a:pt x="440" y="316"/>
                    </a:cubicBezTo>
                    <a:cubicBezTo>
                      <a:pt x="462" y="316"/>
                      <a:pt x="480" y="298"/>
                      <a:pt x="480" y="276"/>
                    </a:cubicBezTo>
                    <a:cubicBezTo>
                      <a:pt x="480" y="50"/>
                      <a:pt x="480" y="50"/>
                      <a:pt x="480" y="50"/>
                    </a:cubicBezTo>
                    <a:cubicBezTo>
                      <a:pt x="443" y="134"/>
                      <a:pt x="443" y="134"/>
                      <a:pt x="443" y="134"/>
                    </a:cubicBezTo>
                    <a:cubicBezTo>
                      <a:pt x="434" y="155"/>
                      <a:pt x="413" y="169"/>
                      <a:pt x="390" y="169"/>
                    </a:cubicBezTo>
                    <a:close/>
                  </a:path>
                </a:pathLst>
              </a:custGeom>
              <a:solidFill>
                <a:srgbClr val="5FC9E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Oval 52"/>
              <p:cNvSpPr>
                <a:spLocks noChangeArrowheads="1"/>
              </p:cNvSpPr>
              <p:nvPr/>
            </p:nvSpPr>
            <p:spPr bwMode="auto">
              <a:xfrm>
                <a:off x="11559014" y="800609"/>
                <a:ext cx="962019" cy="968474"/>
              </a:xfrm>
              <a:prstGeom prst="ellipse">
                <a:avLst/>
              </a:prstGeom>
              <a:solidFill>
                <a:srgbClr val="595959"/>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53"/>
              <p:cNvSpPr>
                <a:spLocks noEditPoints="1"/>
              </p:cNvSpPr>
              <p:nvPr/>
            </p:nvSpPr>
            <p:spPr bwMode="auto">
              <a:xfrm>
                <a:off x="10513064" y="1317127"/>
                <a:ext cx="2802117" cy="2860226"/>
              </a:xfrm>
              <a:custGeom>
                <a:avLst/>
                <a:gdLst>
                  <a:gd name="T0" fmla="*/ 91 w 522"/>
                  <a:gd name="T1" fmla="*/ 306 h 533"/>
                  <a:gd name="T2" fmla="*/ 131 w 522"/>
                  <a:gd name="T3" fmla="*/ 325 h 533"/>
                  <a:gd name="T4" fmla="*/ 135 w 522"/>
                  <a:gd name="T5" fmla="*/ 199 h 533"/>
                  <a:gd name="T6" fmla="*/ 135 w 522"/>
                  <a:gd name="T7" fmla="*/ 184 h 533"/>
                  <a:gd name="T8" fmla="*/ 145 w 522"/>
                  <a:gd name="T9" fmla="*/ 146 h 533"/>
                  <a:gd name="T10" fmla="*/ 153 w 522"/>
                  <a:gd name="T11" fmla="*/ 262 h 533"/>
                  <a:gd name="T12" fmla="*/ 159 w 522"/>
                  <a:gd name="T13" fmla="*/ 282 h 533"/>
                  <a:gd name="T14" fmla="*/ 134 w 522"/>
                  <a:gd name="T15" fmla="*/ 333 h 533"/>
                  <a:gd name="T16" fmla="*/ 83 w 522"/>
                  <a:gd name="T17" fmla="*/ 308 h 533"/>
                  <a:gd name="T18" fmla="*/ 66 w 522"/>
                  <a:gd name="T19" fmla="*/ 240 h 533"/>
                  <a:gd name="T20" fmla="*/ 8 w 522"/>
                  <a:gd name="T21" fmla="*/ 308 h 533"/>
                  <a:gd name="T22" fmla="*/ 139 w 522"/>
                  <a:gd name="T23" fmla="*/ 533 h 533"/>
                  <a:gd name="T24" fmla="*/ 185 w 522"/>
                  <a:gd name="T25" fmla="*/ 463 h 533"/>
                  <a:gd name="T26" fmla="*/ 220 w 522"/>
                  <a:gd name="T27" fmla="*/ 382 h 533"/>
                  <a:gd name="T28" fmla="*/ 302 w 522"/>
                  <a:gd name="T29" fmla="*/ 382 h 533"/>
                  <a:gd name="T30" fmla="*/ 337 w 522"/>
                  <a:gd name="T31" fmla="*/ 463 h 533"/>
                  <a:gd name="T32" fmla="*/ 383 w 522"/>
                  <a:gd name="T33" fmla="*/ 533 h 533"/>
                  <a:gd name="T34" fmla="*/ 514 w 522"/>
                  <a:gd name="T35" fmla="*/ 308 h 533"/>
                  <a:gd name="T36" fmla="*/ 456 w 522"/>
                  <a:gd name="T37" fmla="*/ 240 h 533"/>
                  <a:gd name="T38" fmla="*/ 369 w 522"/>
                  <a:gd name="T39" fmla="*/ 180 h 533"/>
                  <a:gd name="T40" fmla="*/ 381 w 522"/>
                  <a:gd name="T41" fmla="*/ 198 h 533"/>
                  <a:gd name="T42" fmla="*/ 410 w 522"/>
                  <a:gd name="T43" fmla="*/ 226 h 533"/>
                  <a:gd name="T44" fmla="*/ 431 w 522"/>
                  <a:gd name="T45" fmla="*/ 232 h 533"/>
                  <a:gd name="T46" fmla="*/ 468 w 522"/>
                  <a:gd name="T47" fmla="*/ 201 h 533"/>
                  <a:gd name="T48" fmla="*/ 463 w 522"/>
                  <a:gd name="T49" fmla="*/ 124 h 533"/>
                  <a:gd name="T50" fmla="*/ 401 w 522"/>
                  <a:gd name="T51" fmla="*/ 5 h 533"/>
                  <a:gd name="T52" fmla="*/ 390 w 522"/>
                  <a:gd name="T53" fmla="*/ 90 h 533"/>
                  <a:gd name="T54" fmla="*/ 375 w 522"/>
                  <a:gd name="T55" fmla="*/ 62 h 533"/>
                  <a:gd name="T56" fmla="*/ 367 w 522"/>
                  <a:gd name="T57" fmla="*/ 47 h 533"/>
                  <a:gd name="T58" fmla="*/ 282 w 522"/>
                  <a:gd name="T59" fmla="*/ 92 h 533"/>
                  <a:gd name="T60" fmla="*/ 282 w 522"/>
                  <a:gd name="T61" fmla="*/ 99 h 533"/>
                  <a:gd name="T62" fmla="*/ 239 w 522"/>
                  <a:gd name="T63" fmla="*/ 99 h 533"/>
                  <a:gd name="T64" fmla="*/ 242 w 522"/>
                  <a:gd name="T65" fmla="*/ 82 h 533"/>
                  <a:gd name="T66" fmla="*/ 183 w 522"/>
                  <a:gd name="T67" fmla="*/ 30 h 533"/>
                  <a:gd name="T68" fmla="*/ 171 w 522"/>
                  <a:gd name="T69" fmla="*/ 33 h 533"/>
                  <a:gd name="T70" fmla="*/ 148 w 522"/>
                  <a:gd name="T71" fmla="*/ 45 h 533"/>
                  <a:gd name="T72" fmla="*/ 72 w 522"/>
                  <a:gd name="T73" fmla="*/ 178 h 533"/>
                  <a:gd name="T74" fmla="*/ 71 w 522"/>
                  <a:gd name="T75" fmla="*/ 199 h 533"/>
                  <a:gd name="T76" fmla="*/ 72 w 522"/>
                  <a:gd name="T77" fmla="*/ 178 h 533"/>
                  <a:gd name="T78" fmla="*/ 72 w 522"/>
                  <a:gd name="T79" fmla="*/ 178 h 533"/>
                  <a:gd name="T80" fmla="*/ 261 w 522"/>
                  <a:gd name="T81" fmla="*/ 119 h 533"/>
                  <a:gd name="T82" fmla="*/ 261 w 522"/>
                  <a:gd name="T83" fmla="*/ 119 h 533"/>
                  <a:gd name="T84" fmla="*/ 299 w 522"/>
                  <a:gd name="T85" fmla="*/ 277 h 533"/>
                  <a:gd name="T86" fmla="*/ 223 w 522"/>
                  <a:gd name="T87" fmla="*/ 27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2" h="533">
                    <a:moveTo>
                      <a:pt x="71" y="199"/>
                    </a:moveTo>
                    <a:cubicBezTo>
                      <a:pt x="71" y="230"/>
                      <a:pt x="77" y="265"/>
                      <a:pt x="91" y="306"/>
                    </a:cubicBezTo>
                    <a:cubicBezTo>
                      <a:pt x="95" y="319"/>
                      <a:pt x="108" y="327"/>
                      <a:pt x="121" y="327"/>
                    </a:cubicBezTo>
                    <a:cubicBezTo>
                      <a:pt x="124" y="327"/>
                      <a:pt x="128" y="327"/>
                      <a:pt x="131" y="325"/>
                    </a:cubicBezTo>
                    <a:cubicBezTo>
                      <a:pt x="148" y="320"/>
                      <a:pt x="157" y="301"/>
                      <a:pt x="151" y="285"/>
                    </a:cubicBezTo>
                    <a:cubicBezTo>
                      <a:pt x="139" y="250"/>
                      <a:pt x="135" y="222"/>
                      <a:pt x="135" y="199"/>
                    </a:cubicBezTo>
                    <a:cubicBezTo>
                      <a:pt x="135" y="194"/>
                      <a:pt x="135" y="189"/>
                      <a:pt x="135" y="184"/>
                    </a:cubicBezTo>
                    <a:cubicBezTo>
                      <a:pt x="135" y="184"/>
                      <a:pt x="135" y="184"/>
                      <a:pt x="135" y="184"/>
                    </a:cubicBezTo>
                    <a:cubicBezTo>
                      <a:pt x="135" y="184"/>
                      <a:pt x="135" y="184"/>
                      <a:pt x="135" y="184"/>
                    </a:cubicBezTo>
                    <a:cubicBezTo>
                      <a:pt x="137" y="169"/>
                      <a:pt x="140" y="156"/>
                      <a:pt x="145" y="146"/>
                    </a:cubicBezTo>
                    <a:cubicBezTo>
                      <a:pt x="147" y="140"/>
                      <a:pt x="150" y="135"/>
                      <a:pt x="153" y="130"/>
                    </a:cubicBezTo>
                    <a:cubicBezTo>
                      <a:pt x="153" y="262"/>
                      <a:pt x="153" y="262"/>
                      <a:pt x="153" y="262"/>
                    </a:cubicBezTo>
                    <a:cubicBezTo>
                      <a:pt x="152" y="262"/>
                      <a:pt x="152" y="262"/>
                      <a:pt x="152" y="262"/>
                    </a:cubicBezTo>
                    <a:cubicBezTo>
                      <a:pt x="154" y="268"/>
                      <a:pt x="156" y="275"/>
                      <a:pt x="159" y="282"/>
                    </a:cubicBezTo>
                    <a:cubicBezTo>
                      <a:pt x="162" y="292"/>
                      <a:pt x="162" y="303"/>
                      <a:pt x="157" y="313"/>
                    </a:cubicBezTo>
                    <a:cubicBezTo>
                      <a:pt x="152" y="322"/>
                      <a:pt x="144" y="329"/>
                      <a:pt x="134" y="333"/>
                    </a:cubicBezTo>
                    <a:cubicBezTo>
                      <a:pt x="130" y="334"/>
                      <a:pt x="125" y="335"/>
                      <a:pt x="121" y="335"/>
                    </a:cubicBezTo>
                    <a:cubicBezTo>
                      <a:pt x="104" y="335"/>
                      <a:pt x="89" y="324"/>
                      <a:pt x="83" y="308"/>
                    </a:cubicBezTo>
                    <a:cubicBezTo>
                      <a:pt x="75" y="285"/>
                      <a:pt x="69" y="262"/>
                      <a:pt x="66" y="240"/>
                    </a:cubicBezTo>
                    <a:cubicBezTo>
                      <a:pt x="66" y="240"/>
                      <a:pt x="66" y="240"/>
                      <a:pt x="66" y="240"/>
                    </a:cubicBezTo>
                    <a:cubicBezTo>
                      <a:pt x="47" y="235"/>
                      <a:pt x="28" y="241"/>
                      <a:pt x="15" y="256"/>
                    </a:cubicBezTo>
                    <a:cubicBezTo>
                      <a:pt x="3" y="270"/>
                      <a:pt x="0" y="291"/>
                      <a:pt x="8" y="308"/>
                    </a:cubicBezTo>
                    <a:cubicBezTo>
                      <a:pt x="93" y="503"/>
                      <a:pt x="93" y="503"/>
                      <a:pt x="93" y="503"/>
                    </a:cubicBezTo>
                    <a:cubicBezTo>
                      <a:pt x="101" y="522"/>
                      <a:pt x="120" y="533"/>
                      <a:pt x="139" y="533"/>
                    </a:cubicBezTo>
                    <a:cubicBezTo>
                      <a:pt x="145" y="533"/>
                      <a:pt x="152" y="532"/>
                      <a:pt x="159" y="529"/>
                    </a:cubicBezTo>
                    <a:cubicBezTo>
                      <a:pt x="184" y="518"/>
                      <a:pt x="196" y="488"/>
                      <a:pt x="185" y="463"/>
                    </a:cubicBezTo>
                    <a:cubicBezTo>
                      <a:pt x="140" y="362"/>
                      <a:pt x="140" y="362"/>
                      <a:pt x="140" y="362"/>
                    </a:cubicBezTo>
                    <a:cubicBezTo>
                      <a:pt x="220" y="382"/>
                      <a:pt x="220" y="382"/>
                      <a:pt x="220" y="382"/>
                    </a:cubicBezTo>
                    <a:cubicBezTo>
                      <a:pt x="234" y="386"/>
                      <a:pt x="249" y="383"/>
                      <a:pt x="261" y="374"/>
                    </a:cubicBezTo>
                    <a:cubicBezTo>
                      <a:pt x="272" y="383"/>
                      <a:pt x="287" y="386"/>
                      <a:pt x="302" y="382"/>
                    </a:cubicBezTo>
                    <a:cubicBezTo>
                      <a:pt x="381" y="362"/>
                      <a:pt x="381" y="362"/>
                      <a:pt x="381" y="362"/>
                    </a:cubicBezTo>
                    <a:cubicBezTo>
                      <a:pt x="337" y="463"/>
                      <a:pt x="337" y="463"/>
                      <a:pt x="337" y="463"/>
                    </a:cubicBezTo>
                    <a:cubicBezTo>
                      <a:pt x="326" y="488"/>
                      <a:pt x="337" y="518"/>
                      <a:pt x="363" y="529"/>
                    </a:cubicBezTo>
                    <a:cubicBezTo>
                      <a:pt x="369" y="532"/>
                      <a:pt x="376" y="533"/>
                      <a:pt x="383" y="533"/>
                    </a:cubicBezTo>
                    <a:cubicBezTo>
                      <a:pt x="402" y="533"/>
                      <a:pt x="420" y="522"/>
                      <a:pt x="429" y="503"/>
                    </a:cubicBezTo>
                    <a:cubicBezTo>
                      <a:pt x="514" y="308"/>
                      <a:pt x="514" y="308"/>
                      <a:pt x="514" y="308"/>
                    </a:cubicBezTo>
                    <a:cubicBezTo>
                      <a:pt x="522" y="291"/>
                      <a:pt x="519" y="270"/>
                      <a:pt x="506" y="256"/>
                    </a:cubicBezTo>
                    <a:cubicBezTo>
                      <a:pt x="494" y="241"/>
                      <a:pt x="474" y="235"/>
                      <a:pt x="456" y="240"/>
                    </a:cubicBezTo>
                    <a:cubicBezTo>
                      <a:pt x="369" y="262"/>
                      <a:pt x="369" y="262"/>
                      <a:pt x="369" y="262"/>
                    </a:cubicBezTo>
                    <a:cubicBezTo>
                      <a:pt x="369" y="180"/>
                      <a:pt x="369" y="180"/>
                      <a:pt x="369" y="180"/>
                    </a:cubicBezTo>
                    <a:cubicBezTo>
                      <a:pt x="372" y="184"/>
                      <a:pt x="374" y="188"/>
                      <a:pt x="377" y="192"/>
                    </a:cubicBezTo>
                    <a:cubicBezTo>
                      <a:pt x="378" y="194"/>
                      <a:pt x="380" y="196"/>
                      <a:pt x="381" y="198"/>
                    </a:cubicBezTo>
                    <a:cubicBezTo>
                      <a:pt x="387" y="205"/>
                      <a:pt x="392" y="211"/>
                      <a:pt x="399" y="217"/>
                    </a:cubicBezTo>
                    <a:cubicBezTo>
                      <a:pt x="402" y="220"/>
                      <a:pt x="405" y="223"/>
                      <a:pt x="410" y="226"/>
                    </a:cubicBezTo>
                    <a:cubicBezTo>
                      <a:pt x="415" y="228"/>
                      <a:pt x="421" y="231"/>
                      <a:pt x="431" y="232"/>
                    </a:cubicBezTo>
                    <a:cubicBezTo>
                      <a:pt x="431" y="232"/>
                      <a:pt x="431" y="232"/>
                      <a:pt x="431" y="232"/>
                    </a:cubicBezTo>
                    <a:cubicBezTo>
                      <a:pt x="439" y="232"/>
                      <a:pt x="448" y="229"/>
                      <a:pt x="454" y="224"/>
                    </a:cubicBezTo>
                    <a:cubicBezTo>
                      <a:pt x="463" y="216"/>
                      <a:pt x="466" y="207"/>
                      <a:pt x="468" y="201"/>
                    </a:cubicBezTo>
                    <a:cubicBezTo>
                      <a:pt x="470" y="194"/>
                      <a:pt x="470" y="188"/>
                      <a:pt x="470" y="181"/>
                    </a:cubicBezTo>
                    <a:cubicBezTo>
                      <a:pt x="470" y="167"/>
                      <a:pt x="467" y="149"/>
                      <a:pt x="463" y="124"/>
                    </a:cubicBezTo>
                    <a:cubicBezTo>
                      <a:pt x="458" y="99"/>
                      <a:pt x="450" y="67"/>
                      <a:pt x="440" y="28"/>
                    </a:cubicBezTo>
                    <a:cubicBezTo>
                      <a:pt x="435" y="10"/>
                      <a:pt x="418" y="0"/>
                      <a:pt x="401" y="5"/>
                    </a:cubicBezTo>
                    <a:cubicBezTo>
                      <a:pt x="384" y="9"/>
                      <a:pt x="373" y="27"/>
                      <a:pt x="378" y="44"/>
                    </a:cubicBezTo>
                    <a:cubicBezTo>
                      <a:pt x="382" y="61"/>
                      <a:pt x="386" y="76"/>
                      <a:pt x="390" y="90"/>
                    </a:cubicBezTo>
                    <a:cubicBezTo>
                      <a:pt x="385" y="81"/>
                      <a:pt x="380" y="73"/>
                      <a:pt x="377" y="66"/>
                    </a:cubicBezTo>
                    <a:cubicBezTo>
                      <a:pt x="376" y="65"/>
                      <a:pt x="375" y="63"/>
                      <a:pt x="375" y="62"/>
                    </a:cubicBezTo>
                    <a:cubicBezTo>
                      <a:pt x="370" y="54"/>
                      <a:pt x="368" y="49"/>
                      <a:pt x="368" y="49"/>
                    </a:cubicBezTo>
                    <a:cubicBezTo>
                      <a:pt x="367" y="48"/>
                      <a:pt x="367" y="47"/>
                      <a:pt x="367" y="47"/>
                    </a:cubicBezTo>
                    <a:cubicBezTo>
                      <a:pt x="349" y="74"/>
                      <a:pt x="319" y="92"/>
                      <a:pt x="284" y="92"/>
                    </a:cubicBezTo>
                    <a:cubicBezTo>
                      <a:pt x="283" y="92"/>
                      <a:pt x="283" y="92"/>
                      <a:pt x="282" y="92"/>
                    </a:cubicBezTo>
                    <a:cubicBezTo>
                      <a:pt x="284" y="97"/>
                      <a:pt x="284" y="97"/>
                      <a:pt x="284" y="97"/>
                    </a:cubicBezTo>
                    <a:cubicBezTo>
                      <a:pt x="282" y="99"/>
                      <a:pt x="282" y="99"/>
                      <a:pt x="282" y="99"/>
                    </a:cubicBezTo>
                    <a:cubicBezTo>
                      <a:pt x="276" y="104"/>
                      <a:pt x="268" y="107"/>
                      <a:pt x="261" y="107"/>
                    </a:cubicBezTo>
                    <a:cubicBezTo>
                      <a:pt x="253" y="107"/>
                      <a:pt x="245" y="104"/>
                      <a:pt x="239" y="99"/>
                    </a:cubicBezTo>
                    <a:cubicBezTo>
                      <a:pt x="238" y="97"/>
                      <a:pt x="238" y="97"/>
                      <a:pt x="238" y="97"/>
                    </a:cubicBezTo>
                    <a:cubicBezTo>
                      <a:pt x="242" y="82"/>
                      <a:pt x="242" y="82"/>
                      <a:pt x="242" y="82"/>
                    </a:cubicBezTo>
                    <a:cubicBezTo>
                      <a:pt x="220" y="72"/>
                      <a:pt x="202" y="53"/>
                      <a:pt x="193" y="30"/>
                    </a:cubicBezTo>
                    <a:cubicBezTo>
                      <a:pt x="183" y="30"/>
                      <a:pt x="183" y="30"/>
                      <a:pt x="183" y="30"/>
                    </a:cubicBezTo>
                    <a:cubicBezTo>
                      <a:pt x="179" y="30"/>
                      <a:pt x="175" y="31"/>
                      <a:pt x="172" y="33"/>
                    </a:cubicBezTo>
                    <a:cubicBezTo>
                      <a:pt x="171" y="33"/>
                      <a:pt x="171" y="33"/>
                      <a:pt x="171" y="33"/>
                    </a:cubicBezTo>
                    <a:cubicBezTo>
                      <a:pt x="171" y="33"/>
                      <a:pt x="171" y="33"/>
                      <a:pt x="171" y="33"/>
                    </a:cubicBezTo>
                    <a:cubicBezTo>
                      <a:pt x="169" y="34"/>
                      <a:pt x="160" y="37"/>
                      <a:pt x="148" y="45"/>
                    </a:cubicBezTo>
                    <a:cubicBezTo>
                      <a:pt x="141" y="50"/>
                      <a:pt x="132" y="56"/>
                      <a:pt x="124" y="65"/>
                    </a:cubicBezTo>
                    <a:cubicBezTo>
                      <a:pt x="101" y="87"/>
                      <a:pt x="77" y="124"/>
                      <a:pt x="72" y="178"/>
                    </a:cubicBezTo>
                    <a:cubicBezTo>
                      <a:pt x="72" y="178"/>
                      <a:pt x="72" y="178"/>
                      <a:pt x="72" y="178"/>
                    </a:cubicBezTo>
                    <a:cubicBezTo>
                      <a:pt x="71" y="185"/>
                      <a:pt x="71" y="192"/>
                      <a:pt x="71" y="199"/>
                    </a:cubicBezTo>
                    <a:close/>
                    <a:moveTo>
                      <a:pt x="72" y="178"/>
                    </a:moveTo>
                    <a:cubicBezTo>
                      <a:pt x="72" y="178"/>
                      <a:pt x="72" y="178"/>
                      <a:pt x="72" y="178"/>
                    </a:cubicBezTo>
                    <a:cubicBezTo>
                      <a:pt x="72" y="178"/>
                      <a:pt x="72" y="178"/>
                      <a:pt x="72" y="178"/>
                    </a:cubicBezTo>
                    <a:cubicBezTo>
                      <a:pt x="72" y="178"/>
                      <a:pt x="72" y="178"/>
                      <a:pt x="72" y="178"/>
                    </a:cubicBezTo>
                    <a:close/>
                    <a:moveTo>
                      <a:pt x="245" y="116"/>
                    </a:moveTo>
                    <a:cubicBezTo>
                      <a:pt x="250" y="118"/>
                      <a:pt x="255" y="119"/>
                      <a:pt x="261" y="119"/>
                    </a:cubicBezTo>
                    <a:cubicBezTo>
                      <a:pt x="261" y="119"/>
                      <a:pt x="261" y="119"/>
                      <a:pt x="261" y="119"/>
                    </a:cubicBezTo>
                    <a:cubicBezTo>
                      <a:pt x="261" y="119"/>
                      <a:pt x="261" y="119"/>
                      <a:pt x="261" y="119"/>
                    </a:cubicBezTo>
                    <a:cubicBezTo>
                      <a:pt x="266" y="119"/>
                      <a:pt x="272" y="118"/>
                      <a:pt x="277" y="116"/>
                    </a:cubicBezTo>
                    <a:cubicBezTo>
                      <a:pt x="299" y="277"/>
                      <a:pt x="299" y="277"/>
                      <a:pt x="299" y="277"/>
                    </a:cubicBezTo>
                    <a:cubicBezTo>
                      <a:pt x="261" y="325"/>
                      <a:pt x="261" y="325"/>
                      <a:pt x="261" y="325"/>
                    </a:cubicBezTo>
                    <a:cubicBezTo>
                      <a:pt x="223" y="277"/>
                      <a:pt x="223" y="277"/>
                      <a:pt x="223" y="277"/>
                    </a:cubicBezTo>
                    <a:lnTo>
                      <a:pt x="245" y="116"/>
                    </a:ln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sp>
        <p:nvSpPr>
          <p:cNvPr id="23" name="文本框 22"/>
          <p:cNvSpPr txBox="1"/>
          <p:nvPr/>
        </p:nvSpPr>
        <p:spPr>
          <a:xfrm>
            <a:off x="3951824" y="4584536"/>
            <a:ext cx="4288353" cy="1691682"/>
          </a:xfrm>
          <a:prstGeom prst="rect">
            <a:avLst/>
          </a:prstGeom>
          <a:noFill/>
        </p:spPr>
        <p:txBody>
          <a:bodyPr wrap="none" rtlCol="0">
            <a:spAutoFit/>
          </a:bodyPr>
          <a:lstStyle/>
          <a:p>
            <a:pPr algn="ctr">
              <a:lnSpc>
                <a:spcPct val="105000"/>
              </a:lnSpc>
            </a:pPr>
            <a:r>
              <a:rPr lang="zh-CN" altLang="en-US" sz="2400" dirty="0" smtClean="0">
                <a:solidFill>
                  <a:schemeClr val="bg1"/>
                </a:solidFill>
              </a:rPr>
              <a:t>第二章</a:t>
            </a:r>
            <a:endParaRPr lang="en-US" altLang="zh-CN" sz="2400" dirty="0" smtClean="0">
              <a:solidFill>
                <a:schemeClr val="bg1"/>
              </a:solidFill>
            </a:endParaRPr>
          </a:p>
          <a:p>
            <a:pPr algn="ctr">
              <a:lnSpc>
                <a:spcPct val="105000"/>
              </a:lnSpc>
            </a:pPr>
            <a:r>
              <a:rPr lang="zh-CN" altLang="en-US" sz="8000" b="1" dirty="0" smtClean="0">
                <a:solidFill>
                  <a:srgbClr val="4B5860"/>
                </a:solidFill>
              </a:rPr>
              <a:t>基本操作</a:t>
            </a:r>
            <a:endParaRPr lang="zh-CN" altLang="en-US" sz="8000" b="1" dirty="0">
              <a:solidFill>
                <a:srgbClr val="4B5860"/>
              </a:solidFill>
            </a:endParaRPr>
          </a:p>
        </p:txBody>
      </p:sp>
      <p:sp>
        <p:nvSpPr>
          <p:cNvPr id="24" name="文本框 23"/>
          <p:cNvSpPr txBox="1"/>
          <p:nvPr/>
        </p:nvSpPr>
        <p:spPr>
          <a:xfrm>
            <a:off x="3810759" y="6230215"/>
            <a:ext cx="4570482" cy="396134"/>
          </a:xfrm>
          <a:prstGeom prst="rect">
            <a:avLst/>
          </a:prstGeom>
          <a:noFill/>
        </p:spPr>
        <p:txBody>
          <a:bodyPr wrap="none" rtlCol="0">
            <a:spAutoFit/>
          </a:bodyPr>
          <a:lstStyle/>
          <a:p>
            <a:pPr algn="ctr">
              <a:lnSpc>
                <a:spcPct val="120000"/>
              </a:lnSpc>
            </a:pPr>
            <a:r>
              <a:rPr lang="zh-CN" altLang="en-US" dirty="0" smtClean="0">
                <a:solidFill>
                  <a:srgbClr val="4B5860"/>
                </a:solidFill>
              </a:rPr>
              <a:t>有哪些必须的操作是零基础小白需要掌握的</a:t>
            </a:r>
            <a:endParaRPr lang="zh-CN" altLang="en-US" dirty="0">
              <a:solidFill>
                <a:srgbClr val="4B5860"/>
              </a:solidFill>
            </a:endParaRPr>
          </a:p>
        </p:txBody>
      </p:sp>
      <p:sp>
        <p:nvSpPr>
          <p:cNvPr id="12" name="Freeform 374"/>
          <p:cNvSpPr>
            <a:spLocks noEditPoints="1"/>
          </p:cNvSpPr>
          <p:nvPr/>
        </p:nvSpPr>
        <p:spPr bwMode="auto">
          <a:xfrm>
            <a:off x="7164146" y="260637"/>
            <a:ext cx="1406648" cy="1290158"/>
          </a:xfrm>
          <a:custGeom>
            <a:avLst/>
            <a:gdLst>
              <a:gd name="T0" fmla="*/ 0 w 594"/>
              <a:gd name="T1" fmla="*/ 231 h 544"/>
              <a:gd name="T2" fmla="*/ 107 w 594"/>
              <a:gd name="T3" fmla="*/ 408 h 544"/>
              <a:gd name="T4" fmla="*/ 44 w 594"/>
              <a:gd name="T5" fmla="*/ 534 h 544"/>
              <a:gd name="T6" fmla="*/ 297 w 594"/>
              <a:gd name="T7" fmla="*/ 462 h 544"/>
              <a:gd name="T8" fmla="*/ 594 w 594"/>
              <a:gd name="T9" fmla="*/ 231 h 544"/>
              <a:gd name="T10" fmla="*/ 297 w 594"/>
              <a:gd name="T11" fmla="*/ 0 h 544"/>
              <a:gd name="T12" fmla="*/ 0 w 594"/>
              <a:gd name="T13" fmla="*/ 231 h 544"/>
              <a:gd name="T14" fmla="*/ 555 w 594"/>
              <a:gd name="T15" fmla="*/ 234 h 544"/>
              <a:gd name="T16" fmla="*/ 294 w 594"/>
              <a:gd name="T17" fmla="*/ 435 h 544"/>
              <a:gd name="T18" fmla="*/ 33 w 594"/>
              <a:gd name="T19" fmla="*/ 234 h 544"/>
              <a:gd name="T20" fmla="*/ 294 w 594"/>
              <a:gd name="T21" fmla="*/ 34 h 544"/>
              <a:gd name="T22" fmla="*/ 555 w 594"/>
              <a:gd name="T23" fmla="*/ 234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4" h="544">
                <a:moveTo>
                  <a:pt x="0" y="231"/>
                </a:moveTo>
                <a:cubicBezTo>
                  <a:pt x="0" y="302"/>
                  <a:pt x="42" y="365"/>
                  <a:pt x="107" y="408"/>
                </a:cubicBezTo>
                <a:cubicBezTo>
                  <a:pt x="133" y="425"/>
                  <a:pt x="154" y="484"/>
                  <a:pt x="44" y="534"/>
                </a:cubicBezTo>
                <a:cubicBezTo>
                  <a:pt x="76" y="544"/>
                  <a:pt x="261" y="462"/>
                  <a:pt x="297" y="462"/>
                </a:cubicBezTo>
                <a:cubicBezTo>
                  <a:pt x="461" y="462"/>
                  <a:pt x="594" y="358"/>
                  <a:pt x="594" y="231"/>
                </a:cubicBezTo>
                <a:cubicBezTo>
                  <a:pt x="594" y="103"/>
                  <a:pt x="461" y="0"/>
                  <a:pt x="297" y="0"/>
                </a:cubicBezTo>
                <a:cubicBezTo>
                  <a:pt x="133" y="0"/>
                  <a:pt x="0" y="103"/>
                  <a:pt x="0" y="231"/>
                </a:cubicBezTo>
                <a:close/>
                <a:moveTo>
                  <a:pt x="555" y="234"/>
                </a:moveTo>
                <a:cubicBezTo>
                  <a:pt x="555" y="345"/>
                  <a:pt x="438" y="435"/>
                  <a:pt x="294" y="435"/>
                </a:cubicBezTo>
                <a:cubicBezTo>
                  <a:pt x="150" y="435"/>
                  <a:pt x="33" y="345"/>
                  <a:pt x="33" y="234"/>
                </a:cubicBezTo>
                <a:cubicBezTo>
                  <a:pt x="33" y="124"/>
                  <a:pt x="150" y="34"/>
                  <a:pt x="294" y="34"/>
                </a:cubicBezTo>
                <a:cubicBezTo>
                  <a:pt x="438" y="34"/>
                  <a:pt x="555" y="124"/>
                  <a:pt x="555" y="234"/>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3" name="组合 12"/>
          <p:cNvGrpSpPr/>
          <p:nvPr/>
        </p:nvGrpSpPr>
        <p:grpSpPr>
          <a:xfrm>
            <a:off x="7373237" y="654336"/>
            <a:ext cx="988465" cy="326119"/>
            <a:chOff x="6867225" y="5045191"/>
            <a:chExt cx="476990" cy="157371"/>
          </a:xfrm>
          <a:solidFill>
            <a:srgbClr val="5FC9E1"/>
          </a:solidFill>
        </p:grpSpPr>
        <p:sp>
          <p:nvSpPr>
            <p:cNvPr id="22" name="Freeform 107"/>
            <p:cNvSpPr>
              <a:spLocks noEditPoints="1"/>
            </p:cNvSpPr>
            <p:nvPr/>
          </p:nvSpPr>
          <p:spPr bwMode="auto">
            <a:xfrm>
              <a:off x="6989217" y="5059830"/>
              <a:ext cx="134192" cy="128092"/>
            </a:xfrm>
            <a:custGeom>
              <a:avLst/>
              <a:gdLst>
                <a:gd name="T0" fmla="*/ 49 w 128"/>
                <a:gd name="T1" fmla="*/ 8 h 122"/>
                <a:gd name="T2" fmla="*/ 38 w 128"/>
                <a:gd name="T3" fmla="*/ 34 h 122"/>
                <a:gd name="T4" fmla="*/ 19 w 128"/>
                <a:gd name="T5" fmla="*/ 34 h 122"/>
                <a:gd name="T6" fmla="*/ 14 w 128"/>
                <a:gd name="T7" fmla="*/ 40 h 122"/>
                <a:gd name="T8" fmla="*/ 36 w 128"/>
                <a:gd name="T9" fmla="*/ 41 h 122"/>
                <a:gd name="T10" fmla="*/ 29 w 128"/>
                <a:gd name="T11" fmla="*/ 64 h 122"/>
                <a:gd name="T12" fmla="*/ 12 w 128"/>
                <a:gd name="T13" fmla="*/ 64 h 122"/>
                <a:gd name="T14" fmla="*/ 12 w 128"/>
                <a:gd name="T15" fmla="*/ 71 h 122"/>
                <a:gd name="T16" fmla="*/ 28 w 128"/>
                <a:gd name="T17" fmla="*/ 72 h 122"/>
                <a:gd name="T18" fmla="*/ 24 w 128"/>
                <a:gd name="T19" fmla="*/ 104 h 122"/>
                <a:gd name="T20" fmla="*/ 42 w 128"/>
                <a:gd name="T21" fmla="*/ 110 h 122"/>
                <a:gd name="T22" fmla="*/ 47 w 128"/>
                <a:gd name="T23" fmla="*/ 73 h 122"/>
                <a:gd name="T24" fmla="*/ 68 w 128"/>
                <a:gd name="T25" fmla="*/ 75 h 122"/>
                <a:gd name="T26" fmla="*/ 62 w 128"/>
                <a:gd name="T27" fmla="*/ 106 h 122"/>
                <a:gd name="T28" fmla="*/ 80 w 128"/>
                <a:gd name="T29" fmla="*/ 110 h 122"/>
                <a:gd name="T30" fmla="*/ 87 w 128"/>
                <a:gd name="T31" fmla="*/ 77 h 122"/>
                <a:gd name="T32" fmla="*/ 105 w 128"/>
                <a:gd name="T33" fmla="*/ 80 h 122"/>
                <a:gd name="T34" fmla="*/ 106 w 128"/>
                <a:gd name="T35" fmla="*/ 73 h 122"/>
                <a:gd name="T36" fmla="*/ 89 w 128"/>
                <a:gd name="T37" fmla="*/ 70 h 122"/>
                <a:gd name="T38" fmla="*/ 97 w 128"/>
                <a:gd name="T39" fmla="*/ 51 h 122"/>
                <a:gd name="T40" fmla="*/ 106 w 128"/>
                <a:gd name="T41" fmla="*/ 54 h 122"/>
                <a:gd name="T42" fmla="*/ 123 w 128"/>
                <a:gd name="T43" fmla="*/ 49 h 122"/>
                <a:gd name="T44" fmla="*/ 101 w 128"/>
                <a:gd name="T45" fmla="*/ 43 h 122"/>
                <a:gd name="T46" fmla="*/ 107 w 128"/>
                <a:gd name="T47" fmla="*/ 30 h 122"/>
                <a:gd name="T48" fmla="*/ 92 w 128"/>
                <a:gd name="T49" fmla="*/ 17 h 122"/>
                <a:gd name="T50" fmla="*/ 82 w 128"/>
                <a:gd name="T51" fmla="*/ 39 h 122"/>
                <a:gd name="T52" fmla="*/ 59 w 128"/>
                <a:gd name="T53" fmla="*/ 36 h 122"/>
                <a:gd name="T54" fmla="*/ 66 w 128"/>
                <a:gd name="T55" fmla="*/ 17 h 122"/>
                <a:gd name="T56" fmla="*/ 49 w 128"/>
                <a:gd name="T57" fmla="*/ 8 h 122"/>
                <a:gd name="T58" fmla="*/ 79 w 128"/>
                <a:gd name="T59" fmla="*/ 46 h 122"/>
                <a:gd name="T60" fmla="*/ 71 w 128"/>
                <a:gd name="T61" fmla="*/ 67 h 122"/>
                <a:gd name="T62" fmla="*/ 49 w 128"/>
                <a:gd name="T63" fmla="*/ 65 h 122"/>
                <a:gd name="T64" fmla="*/ 56 w 128"/>
                <a:gd name="T65" fmla="*/ 42 h 122"/>
                <a:gd name="T66" fmla="*/ 79 w 128"/>
                <a:gd name="T67" fmla="*/ 4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122">
                  <a:moveTo>
                    <a:pt x="49" y="8"/>
                  </a:moveTo>
                  <a:cubicBezTo>
                    <a:pt x="45" y="16"/>
                    <a:pt x="41" y="25"/>
                    <a:pt x="38" y="34"/>
                  </a:cubicBezTo>
                  <a:cubicBezTo>
                    <a:pt x="31" y="34"/>
                    <a:pt x="25" y="34"/>
                    <a:pt x="19" y="34"/>
                  </a:cubicBezTo>
                  <a:cubicBezTo>
                    <a:pt x="11" y="34"/>
                    <a:pt x="0" y="40"/>
                    <a:pt x="14" y="40"/>
                  </a:cubicBezTo>
                  <a:cubicBezTo>
                    <a:pt x="21" y="40"/>
                    <a:pt x="28" y="40"/>
                    <a:pt x="36" y="41"/>
                  </a:cubicBezTo>
                  <a:cubicBezTo>
                    <a:pt x="33" y="48"/>
                    <a:pt x="31" y="56"/>
                    <a:pt x="29" y="64"/>
                  </a:cubicBezTo>
                  <a:cubicBezTo>
                    <a:pt x="23" y="64"/>
                    <a:pt x="18" y="64"/>
                    <a:pt x="12" y="64"/>
                  </a:cubicBezTo>
                  <a:cubicBezTo>
                    <a:pt x="7" y="64"/>
                    <a:pt x="8" y="71"/>
                    <a:pt x="12" y="71"/>
                  </a:cubicBezTo>
                  <a:cubicBezTo>
                    <a:pt x="17" y="71"/>
                    <a:pt x="23" y="71"/>
                    <a:pt x="28" y="72"/>
                  </a:cubicBezTo>
                  <a:cubicBezTo>
                    <a:pt x="26" y="82"/>
                    <a:pt x="24" y="93"/>
                    <a:pt x="24" y="104"/>
                  </a:cubicBezTo>
                  <a:cubicBezTo>
                    <a:pt x="23" y="112"/>
                    <a:pt x="42" y="119"/>
                    <a:pt x="42" y="110"/>
                  </a:cubicBezTo>
                  <a:cubicBezTo>
                    <a:pt x="43" y="97"/>
                    <a:pt x="45" y="85"/>
                    <a:pt x="47" y="73"/>
                  </a:cubicBezTo>
                  <a:cubicBezTo>
                    <a:pt x="54" y="73"/>
                    <a:pt x="61" y="74"/>
                    <a:pt x="68" y="75"/>
                  </a:cubicBezTo>
                  <a:cubicBezTo>
                    <a:pt x="66" y="85"/>
                    <a:pt x="63" y="95"/>
                    <a:pt x="62" y="106"/>
                  </a:cubicBezTo>
                  <a:cubicBezTo>
                    <a:pt x="61" y="116"/>
                    <a:pt x="79" y="122"/>
                    <a:pt x="80" y="110"/>
                  </a:cubicBezTo>
                  <a:cubicBezTo>
                    <a:pt x="81" y="99"/>
                    <a:pt x="84" y="88"/>
                    <a:pt x="87" y="77"/>
                  </a:cubicBezTo>
                  <a:cubicBezTo>
                    <a:pt x="93" y="78"/>
                    <a:pt x="99" y="79"/>
                    <a:pt x="105" y="80"/>
                  </a:cubicBezTo>
                  <a:cubicBezTo>
                    <a:pt x="110" y="81"/>
                    <a:pt x="110" y="74"/>
                    <a:pt x="106" y="73"/>
                  </a:cubicBezTo>
                  <a:cubicBezTo>
                    <a:pt x="100" y="72"/>
                    <a:pt x="95" y="71"/>
                    <a:pt x="89" y="70"/>
                  </a:cubicBezTo>
                  <a:cubicBezTo>
                    <a:pt x="92" y="64"/>
                    <a:pt x="95" y="57"/>
                    <a:pt x="97" y="51"/>
                  </a:cubicBezTo>
                  <a:cubicBezTo>
                    <a:pt x="100" y="52"/>
                    <a:pt x="103" y="53"/>
                    <a:pt x="106" y="54"/>
                  </a:cubicBezTo>
                  <a:cubicBezTo>
                    <a:pt x="110" y="55"/>
                    <a:pt x="128" y="51"/>
                    <a:pt x="123" y="49"/>
                  </a:cubicBezTo>
                  <a:cubicBezTo>
                    <a:pt x="116" y="47"/>
                    <a:pt x="108" y="45"/>
                    <a:pt x="101" y="43"/>
                  </a:cubicBezTo>
                  <a:cubicBezTo>
                    <a:pt x="103" y="38"/>
                    <a:pt x="105" y="34"/>
                    <a:pt x="107" y="30"/>
                  </a:cubicBezTo>
                  <a:cubicBezTo>
                    <a:pt x="111" y="21"/>
                    <a:pt x="97" y="8"/>
                    <a:pt x="92" y="17"/>
                  </a:cubicBezTo>
                  <a:cubicBezTo>
                    <a:pt x="88" y="24"/>
                    <a:pt x="85" y="32"/>
                    <a:pt x="82" y="39"/>
                  </a:cubicBezTo>
                  <a:cubicBezTo>
                    <a:pt x="74" y="37"/>
                    <a:pt x="66" y="36"/>
                    <a:pt x="59" y="36"/>
                  </a:cubicBezTo>
                  <a:cubicBezTo>
                    <a:pt x="61" y="29"/>
                    <a:pt x="64" y="23"/>
                    <a:pt x="66" y="17"/>
                  </a:cubicBezTo>
                  <a:cubicBezTo>
                    <a:pt x="70" y="9"/>
                    <a:pt x="52" y="0"/>
                    <a:pt x="49" y="8"/>
                  </a:cubicBezTo>
                  <a:close/>
                  <a:moveTo>
                    <a:pt x="79" y="46"/>
                  </a:moveTo>
                  <a:cubicBezTo>
                    <a:pt x="76" y="53"/>
                    <a:pt x="73" y="60"/>
                    <a:pt x="71" y="67"/>
                  </a:cubicBezTo>
                  <a:cubicBezTo>
                    <a:pt x="63" y="67"/>
                    <a:pt x="56" y="66"/>
                    <a:pt x="49" y="65"/>
                  </a:cubicBezTo>
                  <a:cubicBezTo>
                    <a:pt x="51" y="58"/>
                    <a:pt x="53" y="50"/>
                    <a:pt x="56" y="42"/>
                  </a:cubicBezTo>
                  <a:cubicBezTo>
                    <a:pt x="64" y="43"/>
                    <a:pt x="71" y="45"/>
                    <a:pt x="7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08"/>
            <p:cNvSpPr>
              <a:spLocks/>
            </p:cNvSpPr>
            <p:nvPr/>
          </p:nvSpPr>
          <p:spPr bwMode="auto">
            <a:xfrm>
              <a:off x="7210023" y="5083008"/>
              <a:ext cx="134192" cy="107353"/>
            </a:xfrm>
            <a:custGeom>
              <a:avLst/>
              <a:gdLst>
                <a:gd name="T0" fmla="*/ 43 w 129"/>
                <a:gd name="T1" fmla="*/ 102 h 103"/>
                <a:gd name="T2" fmla="*/ 58 w 129"/>
                <a:gd name="T3" fmla="*/ 54 h 103"/>
                <a:gd name="T4" fmla="*/ 76 w 129"/>
                <a:gd name="T5" fmla="*/ 82 h 103"/>
                <a:gd name="T6" fmla="*/ 90 w 129"/>
                <a:gd name="T7" fmla="*/ 84 h 103"/>
                <a:gd name="T8" fmla="*/ 68 w 129"/>
                <a:gd name="T9" fmla="*/ 50 h 103"/>
                <a:gd name="T10" fmla="*/ 114 w 129"/>
                <a:gd name="T11" fmla="*/ 46 h 103"/>
                <a:gd name="T12" fmla="*/ 119 w 129"/>
                <a:gd name="T13" fmla="*/ 36 h 103"/>
                <a:gd name="T14" fmla="*/ 64 w 129"/>
                <a:gd name="T15" fmla="*/ 41 h 103"/>
                <a:gd name="T16" fmla="*/ 78 w 129"/>
                <a:gd name="T17" fmla="*/ 14 h 103"/>
                <a:gd name="T18" fmla="*/ 69 w 129"/>
                <a:gd name="T19" fmla="*/ 0 h 103"/>
                <a:gd name="T20" fmla="*/ 52 w 129"/>
                <a:gd name="T21" fmla="*/ 36 h 103"/>
                <a:gd name="T22" fmla="*/ 11 w 129"/>
                <a:gd name="T23" fmla="*/ 14 h 103"/>
                <a:gd name="T24" fmla="*/ 13 w 129"/>
                <a:gd name="T25" fmla="*/ 26 h 103"/>
                <a:gd name="T26" fmla="*/ 47 w 129"/>
                <a:gd name="T27" fmla="*/ 44 h 103"/>
                <a:gd name="T28" fmla="*/ 9 w 129"/>
                <a:gd name="T29" fmla="*/ 55 h 103"/>
                <a:gd name="T30" fmla="*/ 12 w 129"/>
                <a:gd name="T31" fmla="*/ 64 h 103"/>
                <a:gd name="T32" fmla="*/ 45 w 129"/>
                <a:gd name="T33" fmla="*/ 54 h 103"/>
                <a:gd name="T34" fmla="*/ 34 w 129"/>
                <a:gd name="T35" fmla="*/ 90 h 103"/>
                <a:gd name="T36" fmla="*/ 43 w 129"/>
                <a:gd name="T37" fmla="*/ 10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9" h="103">
                  <a:moveTo>
                    <a:pt x="43" y="102"/>
                  </a:moveTo>
                  <a:cubicBezTo>
                    <a:pt x="48" y="86"/>
                    <a:pt x="53" y="70"/>
                    <a:pt x="58" y="54"/>
                  </a:cubicBezTo>
                  <a:cubicBezTo>
                    <a:pt x="66" y="62"/>
                    <a:pt x="72" y="71"/>
                    <a:pt x="76" y="82"/>
                  </a:cubicBezTo>
                  <a:cubicBezTo>
                    <a:pt x="79" y="88"/>
                    <a:pt x="93" y="92"/>
                    <a:pt x="90" y="84"/>
                  </a:cubicBezTo>
                  <a:cubicBezTo>
                    <a:pt x="85" y="70"/>
                    <a:pt x="77" y="59"/>
                    <a:pt x="68" y="50"/>
                  </a:cubicBezTo>
                  <a:cubicBezTo>
                    <a:pt x="83" y="47"/>
                    <a:pt x="98" y="46"/>
                    <a:pt x="114" y="46"/>
                  </a:cubicBezTo>
                  <a:cubicBezTo>
                    <a:pt x="120" y="46"/>
                    <a:pt x="129" y="36"/>
                    <a:pt x="119" y="36"/>
                  </a:cubicBezTo>
                  <a:cubicBezTo>
                    <a:pt x="100" y="36"/>
                    <a:pt x="82" y="38"/>
                    <a:pt x="64" y="41"/>
                  </a:cubicBezTo>
                  <a:cubicBezTo>
                    <a:pt x="68" y="31"/>
                    <a:pt x="73" y="22"/>
                    <a:pt x="78" y="14"/>
                  </a:cubicBezTo>
                  <a:cubicBezTo>
                    <a:pt x="80" y="10"/>
                    <a:pt x="69" y="0"/>
                    <a:pt x="69" y="0"/>
                  </a:cubicBezTo>
                  <a:cubicBezTo>
                    <a:pt x="62" y="11"/>
                    <a:pt x="57" y="23"/>
                    <a:pt x="52" y="36"/>
                  </a:cubicBezTo>
                  <a:cubicBezTo>
                    <a:pt x="39" y="27"/>
                    <a:pt x="26" y="20"/>
                    <a:pt x="11" y="14"/>
                  </a:cubicBezTo>
                  <a:cubicBezTo>
                    <a:pt x="2" y="10"/>
                    <a:pt x="6" y="23"/>
                    <a:pt x="13" y="26"/>
                  </a:cubicBezTo>
                  <a:cubicBezTo>
                    <a:pt x="25" y="31"/>
                    <a:pt x="37" y="37"/>
                    <a:pt x="47" y="44"/>
                  </a:cubicBezTo>
                  <a:cubicBezTo>
                    <a:pt x="34" y="47"/>
                    <a:pt x="22" y="51"/>
                    <a:pt x="9" y="55"/>
                  </a:cubicBezTo>
                  <a:cubicBezTo>
                    <a:pt x="0" y="58"/>
                    <a:pt x="3" y="67"/>
                    <a:pt x="12" y="64"/>
                  </a:cubicBezTo>
                  <a:cubicBezTo>
                    <a:pt x="23" y="60"/>
                    <a:pt x="34" y="57"/>
                    <a:pt x="45" y="54"/>
                  </a:cubicBezTo>
                  <a:cubicBezTo>
                    <a:pt x="41" y="66"/>
                    <a:pt x="37" y="78"/>
                    <a:pt x="34" y="90"/>
                  </a:cubicBezTo>
                  <a:cubicBezTo>
                    <a:pt x="33" y="94"/>
                    <a:pt x="43" y="103"/>
                    <a:pt x="43"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09"/>
            <p:cNvSpPr>
              <a:spLocks/>
            </p:cNvSpPr>
            <p:nvPr/>
          </p:nvSpPr>
          <p:spPr bwMode="auto">
            <a:xfrm>
              <a:off x="7138048" y="5047631"/>
              <a:ext cx="34158" cy="97594"/>
            </a:xfrm>
            <a:custGeom>
              <a:avLst/>
              <a:gdLst>
                <a:gd name="T0" fmla="*/ 22 w 33"/>
                <a:gd name="T1" fmla="*/ 94 h 94"/>
                <a:gd name="T2" fmla="*/ 25 w 33"/>
                <a:gd name="T3" fmla="*/ 19 h 94"/>
                <a:gd name="T4" fmla="*/ 3 w 33"/>
                <a:gd name="T5" fmla="*/ 19 h 94"/>
                <a:gd name="T6" fmla="*/ 22 w 33"/>
                <a:gd name="T7" fmla="*/ 94 h 94"/>
              </a:gdLst>
              <a:ahLst/>
              <a:cxnLst>
                <a:cxn ang="0">
                  <a:pos x="T0" y="T1"/>
                </a:cxn>
                <a:cxn ang="0">
                  <a:pos x="T2" y="T3"/>
                </a:cxn>
                <a:cxn ang="0">
                  <a:pos x="T4" y="T5"/>
                </a:cxn>
                <a:cxn ang="0">
                  <a:pos x="T6" y="T7"/>
                </a:cxn>
              </a:cxnLst>
              <a:rect l="0" t="0" r="r" b="b"/>
              <a:pathLst>
                <a:path w="33" h="94">
                  <a:moveTo>
                    <a:pt x="22" y="94"/>
                  </a:moveTo>
                  <a:cubicBezTo>
                    <a:pt x="29" y="93"/>
                    <a:pt x="33" y="38"/>
                    <a:pt x="25" y="19"/>
                  </a:cubicBezTo>
                  <a:cubicBezTo>
                    <a:pt x="17" y="0"/>
                    <a:pt x="6" y="6"/>
                    <a:pt x="3" y="19"/>
                  </a:cubicBezTo>
                  <a:cubicBezTo>
                    <a:pt x="0" y="32"/>
                    <a:pt x="15" y="94"/>
                    <a:pt x="22"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10"/>
            <p:cNvSpPr>
              <a:spLocks/>
            </p:cNvSpPr>
            <p:nvPr/>
          </p:nvSpPr>
          <p:spPr bwMode="auto">
            <a:xfrm>
              <a:off x="7150247" y="5151324"/>
              <a:ext cx="25619" cy="25619"/>
            </a:xfrm>
            <a:custGeom>
              <a:avLst/>
              <a:gdLst>
                <a:gd name="T0" fmla="*/ 17 w 25"/>
                <a:gd name="T1" fmla="*/ 2 h 24"/>
                <a:gd name="T2" fmla="*/ 3 w 25"/>
                <a:gd name="T3" fmla="*/ 7 h 24"/>
                <a:gd name="T4" fmla="*/ 8 w 25"/>
                <a:gd name="T5" fmla="*/ 22 h 24"/>
                <a:gd name="T6" fmla="*/ 22 w 25"/>
                <a:gd name="T7" fmla="*/ 17 h 24"/>
                <a:gd name="T8" fmla="*/ 17 w 25"/>
                <a:gd name="T9" fmla="*/ 2 h 24"/>
              </a:gdLst>
              <a:ahLst/>
              <a:cxnLst>
                <a:cxn ang="0">
                  <a:pos x="T0" y="T1"/>
                </a:cxn>
                <a:cxn ang="0">
                  <a:pos x="T2" y="T3"/>
                </a:cxn>
                <a:cxn ang="0">
                  <a:pos x="T4" y="T5"/>
                </a:cxn>
                <a:cxn ang="0">
                  <a:pos x="T6" y="T7"/>
                </a:cxn>
                <a:cxn ang="0">
                  <a:pos x="T8" y="T9"/>
                </a:cxn>
              </a:cxnLst>
              <a:rect l="0" t="0" r="r" b="b"/>
              <a:pathLst>
                <a:path w="25" h="24">
                  <a:moveTo>
                    <a:pt x="17" y="2"/>
                  </a:moveTo>
                  <a:cubicBezTo>
                    <a:pt x="12" y="0"/>
                    <a:pt x="5" y="2"/>
                    <a:pt x="3" y="7"/>
                  </a:cubicBezTo>
                  <a:cubicBezTo>
                    <a:pt x="0" y="13"/>
                    <a:pt x="2" y="19"/>
                    <a:pt x="8" y="22"/>
                  </a:cubicBezTo>
                  <a:cubicBezTo>
                    <a:pt x="13" y="24"/>
                    <a:pt x="20" y="22"/>
                    <a:pt x="22" y="17"/>
                  </a:cubicBezTo>
                  <a:cubicBezTo>
                    <a:pt x="25" y="11"/>
                    <a:pt x="22" y="5"/>
                    <a:pt x="1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11"/>
            <p:cNvSpPr>
              <a:spLocks/>
            </p:cNvSpPr>
            <p:nvPr/>
          </p:nvSpPr>
          <p:spPr bwMode="auto">
            <a:xfrm>
              <a:off x="6867225" y="5045191"/>
              <a:ext cx="141511" cy="157371"/>
            </a:xfrm>
            <a:custGeom>
              <a:avLst/>
              <a:gdLst>
                <a:gd name="T0" fmla="*/ 63 w 136"/>
                <a:gd name="T1" fmla="*/ 72 h 150"/>
                <a:gd name="T2" fmla="*/ 65 w 136"/>
                <a:gd name="T3" fmla="*/ 64 h 150"/>
                <a:gd name="T4" fmla="*/ 40 w 136"/>
                <a:gd name="T5" fmla="*/ 92 h 150"/>
                <a:gd name="T6" fmla="*/ 58 w 136"/>
                <a:gd name="T7" fmla="*/ 105 h 150"/>
                <a:gd name="T8" fmla="*/ 71 w 136"/>
                <a:gd name="T9" fmla="*/ 93 h 150"/>
                <a:gd name="T10" fmla="*/ 81 w 136"/>
                <a:gd name="T11" fmla="*/ 105 h 150"/>
                <a:gd name="T12" fmla="*/ 90 w 136"/>
                <a:gd name="T13" fmla="*/ 107 h 150"/>
                <a:gd name="T14" fmla="*/ 37 w 136"/>
                <a:gd name="T15" fmla="*/ 28 h 150"/>
                <a:gd name="T16" fmla="*/ 17 w 136"/>
                <a:gd name="T17" fmla="*/ 111 h 150"/>
                <a:gd name="T18" fmla="*/ 94 w 136"/>
                <a:gd name="T19" fmla="*/ 125 h 150"/>
                <a:gd name="T20" fmla="*/ 83 w 136"/>
                <a:gd name="T21" fmla="*/ 117 h 150"/>
                <a:gd name="T22" fmla="*/ 22 w 136"/>
                <a:gd name="T23" fmla="*/ 96 h 150"/>
                <a:gd name="T24" fmla="*/ 46 w 136"/>
                <a:gd name="T25" fmla="*/ 38 h 150"/>
                <a:gd name="T26" fmla="*/ 84 w 136"/>
                <a:gd name="T27" fmla="*/ 95 h 150"/>
                <a:gd name="T28" fmla="*/ 78 w 136"/>
                <a:gd name="T29" fmla="*/ 85 h 150"/>
                <a:gd name="T30" fmla="*/ 67 w 136"/>
                <a:gd name="T31" fmla="*/ 78 h 150"/>
                <a:gd name="T32" fmla="*/ 55 w 136"/>
                <a:gd name="T33" fmla="*/ 91 h 150"/>
                <a:gd name="T34" fmla="*/ 51 w 136"/>
                <a:gd name="T35" fmla="*/ 83 h 150"/>
                <a:gd name="T36" fmla="*/ 63 w 136"/>
                <a:gd name="T37" fmla="*/ 7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6" h="150">
                  <a:moveTo>
                    <a:pt x="63" y="72"/>
                  </a:moveTo>
                  <a:cubicBezTo>
                    <a:pt x="71" y="77"/>
                    <a:pt x="71" y="67"/>
                    <a:pt x="65" y="64"/>
                  </a:cubicBezTo>
                  <a:cubicBezTo>
                    <a:pt x="46" y="53"/>
                    <a:pt x="35" y="75"/>
                    <a:pt x="40" y="92"/>
                  </a:cubicBezTo>
                  <a:cubicBezTo>
                    <a:pt x="43" y="99"/>
                    <a:pt x="51" y="104"/>
                    <a:pt x="58" y="105"/>
                  </a:cubicBezTo>
                  <a:cubicBezTo>
                    <a:pt x="64" y="106"/>
                    <a:pt x="67" y="98"/>
                    <a:pt x="71" y="93"/>
                  </a:cubicBezTo>
                  <a:cubicBezTo>
                    <a:pt x="74" y="97"/>
                    <a:pt x="78" y="101"/>
                    <a:pt x="81" y="105"/>
                  </a:cubicBezTo>
                  <a:cubicBezTo>
                    <a:pt x="83" y="107"/>
                    <a:pt x="87" y="109"/>
                    <a:pt x="90" y="107"/>
                  </a:cubicBezTo>
                  <a:cubicBezTo>
                    <a:pt x="136" y="79"/>
                    <a:pt x="84" y="0"/>
                    <a:pt x="37" y="28"/>
                  </a:cubicBezTo>
                  <a:cubicBezTo>
                    <a:pt x="12" y="43"/>
                    <a:pt x="0" y="87"/>
                    <a:pt x="17" y="111"/>
                  </a:cubicBezTo>
                  <a:cubicBezTo>
                    <a:pt x="33" y="136"/>
                    <a:pt x="71" y="150"/>
                    <a:pt x="94" y="125"/>
                  </a:cubicBezTo>
                  <a:cubicBezTo>
                    <a:pt x="98" y="121"/>
                    <a:pt x="87" y="112"/>
                    <a:pt x="83" y="117"/>
                  </a:cubicBezTo>
                  <a:cubicBezTo>
                    <a:pt x="62" y="139"/>
                    <a:pt x="27" y="124"/>
                    <a:pt x="22" y="96"/>
                  </a:cubicBezTo>
                  <a:cubicBezTo>
                    <a:pt x="18" y="75"/>
                    <a:pt x="30" y="51"/>
                    <a:pt x="46" y="38"/>
                  </a:cubicBezTo>
                  <a:cubicBezTo>
                    <a:pt x="80" y="13"/>
                    <a:pt x="112" y="72"/>
                    <a:pt x="84" y="95"/>
                  </a:cubicBezTo>
                  <a:cubicBezTo>
                    <a:pt x="81" y="92"/>
                    <a:pt x="79" y="89"/>
                    <a:pt x="78" y="85"/>
                  </a:cubicBezTo>
                  <a:cubicBezTo>
                    <a:pt x="77" y="81"/>
                    <a:pt x="72" y="76"/>
                    <a:pt x="67" y="78"/>
                  </a:cubicBezTo>
                  <a:cubicBezTo>
                    <a:pt x="61" y="81"/>
                    <a:pt x="58" y="86"/>
                    <a:pt x="55" y="91"/>
                  </a:cubicBezTo>
                  <a:cubicBezTo>
                    <a:pt x="50" y="99"/>
                    <a:pt x="51" y="85"/>
                    <a:pt x="51" y="83"/>
                  </a:cubicBezTo>
                  <a:cubicBezTo>
                    <a:pt x="52" y="78"/>
                    <a:pt x="56" y="68"/>
                    <a:pt x="63"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033538565"/>
      </p:ext>
    </p:extLst>
  </p:cSld>
  <p:clrMapOvr>
    <a:masterClrMapping/>
  </p:clrMapOvr>
  <mc:AlternateContent xmlns:mc="http://schemas.openxmlformats.org/markup-compatibility/2006" xmlns:p14="http://schemas.microsoft.com/office/powerpoint/2010/main">
    <mc:Choice Requires="p14">
      <p:transition spd="med">
        <p14:prism/>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680527" y="31769"/>
            <a:ext cx="10636556" cy="396134"/>
          </a:xfrm>
          <a:prstGeom prst="rect">
            <a:avLst/>
          </a:prstGeom>
          <a:noFill/>
        </p:spPr>
        <p:txBody>
          <a:bodyPr wrap="square" rtlCol="0">
            <a:spAutoFit/>
          </a:bodyPr>
          <a:lstStyle/>
          <a:p>
            <a:pPr>
              <a:lnSpc>
                <a:spcPct val="120000"/>
              </a:lnSpc>
            </a:pPr>
            <a:r>
              <a:rPr lang="en-US" altLang="zh-CN" dirty="0" smtClean="0">
                <a:solidFill>
                  <a:schemeClr val="bg1"/>
                </a:solidFill>
              </a:rPr>
              <a:t>2.1 </a:t>
            </a:r>
            <a:r>
              <a:rPr lang="zh-CN" altLang="en-US" dirty="0" smtClean="0">
                <a:solidFill>
                  <a:schemeClr val="bg1"/>
                </a:solidFill>
              </a:rPr>
              <a:t>文字与段落</a:t>
            </a:r>
            <a:endParaRPr lang="zh-CN" altLang="en-US" sz="2200" b="1" dirty="0">
              <a:solidFill>
                <a:schemeClr val="bg1"/>
              </a:solidFill>
            </a:endParaRPr>
          </a:p>
        </p:txBody>
      </p:sp>
      <p:sp>
        <p:nvSpPr>
          <p:cNvPr id="2" name="文本框 1"/>
          <p:cNvSpPr txBox="1"/>
          <p:nvPr/>
        </p:nvSpPr>
        <p:spPr>
          <a:xfrm>
            <a:off x="1680527" y="731520"/>
            <a:ext cx="7989688" cy="424732"/>
          </a:xfrm>
          <a:prstGeom prst="rect">
            <a:avLst/>
          </a:prstGeom>
          <a:noFill/>
        </p:spPr>
        <p:txBody>
          <a:bodyPr wrap="square" rtlCol="0">
            <a:spAutoFit/>
          </a:bodyPr>
          <a:lstStyle>
            <a:defPPr>
              <a:defRPr lang="zh-CN"/>
            </a:defPPr>
            <a:lvl1pPr algn="just">
              <a:lnSpc>
                <a:spcPct val="120000"/>
              </a:lnSpc>
              <a:defRPr sz="1600">
                <a:solidFill>
                  <a:srgbClr val="595959"/>
                </a:solidFill>
              </a:defRPr>
            </a:lvl1pPr>
          </a:lstStyle>
          <a:p>
            <a:r>
              <a:rPr lang="zh-CN" altLang="en-US" sz="1800" dirty="0" smtClean="0"/>
              <a:t>如何在</a:t>
            </a:r>
            <a:r>
              <a:rPr lang="en-US" altLang="zh-CN" sz="1800" dirty="0" smtClean="0"/>
              <a:t>PPT</a:t>
            </a:r>
            <a:r>
              <a:rPr lang="zh-CN" altLang="en-US" sz="1800" smtClean="0"/>
              <a:t>中输入文字，</a:t>
            </a:r>
            <a:r>
              <a:rPr lang="zh-CN" altLang="en-US" sz="1800" dirty="0" smtClean="0"/>
              <a:t>这还有人不会吗？</a:t>
            </a:r>
            <a:endParaRPr lang="zh-CN" altLang="en-US" sz="1800" dirty="0"/>
          </a:p>
        </p:txBody>
      </p:sp>
      <p:sp>
        <p:nvSpPr>
          <p:cNvPr id="12" name="Freeform 218"/>
          <p:cNvSpPr>
            <a:spLocks/>
          </p:cNvSpPr>
          <p:nvPr/>
        </p:nvSpPr>
        <p:spPr bwMode="auto">
          <a:xfrm>
            <a:off x="2891005" y="3471901"/>
            <a:ext cx="1775637" cy="1362698"/>
          </a:xfrm>
          <a:custGeom>
            <a:avLst/>
            <a:gdLst>
              <a:gd name="T0" fmla="*/ 191 w 417"/>
              <a:gd name="T1" fmla="*/ 295 h 320"/>
              <a:gd name="T2" fmla="*/ 232 w 417"/>
              <a:gd name="T3" fmla="*/ 260 h 320"/>
              <a:gd name="T4" fmla="*/ 238 w 417"/>
              <a:gd name="T5" fmla="*/ 260 h 320"/>
              <a:gd name="T6" fmla="*/ 306 w 417"/>
              <a:gd name="T7" fmla="*/ 264 h 320"/>
              <a:gd name="T8" fmla="*/ 334 w 417"/>
              <a:gd name="T9" fmla="*/ 263 h 320"/>
              <a:gd name="T10" fmla="*/ 334 w 417"/>
              <a:gd name="T11" fmla="*/ 255 h 320"/>
              <a:gd name="T12" fmla="*/ 319 w 417"/>
              <a:gd name="T13" fmla="*/ 222 h 320"/>
              <a:gd name="T14" fmla="*/ 327 w 417"/>
              <a:gd name="T15" fmla="*/ 217 h 320"/>
              <a:gd name="T16" fmla="*/ 348 w 417"/>
              <a:gd name="T17" fmla="*/ 270 h 320"/>
              <a:gd name="T18" fmla="*/ 237 w 417"/>
              <a:gd name="T19" fmla="*/ 269 h 320"/>
              <a:gd name="T20" fmla="*/ 201 w 417"/>
              <a:gd name="T21" fmla="*/ 297 h 320"/>
              <a:gd name="T22" fmla="*/ 207 w 417"/>
              <a:gd name="T23" fmla="*/ 320 h 320"/>
              <a:gd name="T24" fmla="*/ 393 w 417"/>
              <a:gd name="T25" fmla="*/ 320 h 320"/>
              <a:gd name="T26" fmla="*/ 402 w 417"/>
              <a:gd name="T27" fmla="*/ 312 h 320"/>
              <a:gd name="T28" fmla="*/ 413 w 417"/>
              <a:gd name="T29" fmla="*/ 269 h 320"/>
              <a:gd name="T30" fmla="*/ 383 w 417"/>
              <a:gd name="T31" fmla="*/ 186 h 320"/>
              <a:gd name="T32" fmla="*/ 321 w 417"/>
              <a:gd name="T33" fmla="*/ 136 h 320"/>
              <a:gd name="T34" fmla="*/ 226 w 417"/>
              <a:gd name="T35" fmla="*/ 208 h 320"/>
              <a:gd name="T36" fmla="*/ 127 w 417"/>
              <a:gd name="T37" fmla="*/ 109 h 320"/>
              <a:gd name="T38" fmla="*/ 173 w 417"/>
              <a:gd name="T39" fmla="*/ 25 h 320"/>
              <a:gd name="T40" fmla="*/ 159 w 417"/>
              <a:gd name="T41" fmla="*/ 12 h 320"/>
              <a:gd name="T42" fmla="*/ 117 w 417"/>
              <a:gd name="T43" fmla="*/ 26 h 320"/>
              <a:gd name="T44" fmla="*/ 90 w 417"/>
              <a:gd name="T45" fmla="*/ 0 h 320"/>
              <a:gd name="T46" fmla="*/ 77 w 417"/>
              <a:gd name="T47" fmla="*/ 12 h 320"/>
              <a:gd name="T48" fmla="*/ 109 w 417"/>
              <a:gd name="T49" fmla="*/ 44 h 320"/>
              <a:gd name="T50" fmla="*/ 6 w 417"/>
              <a:gd name="T51" fmla="*/ 267 h 320"/>
              <a:gd name="T52" fmla="*/ 17 w 417"/>
              <a:gd name="T53" fmla="*/ 307 h 320"/>
              <a:gd name="T54" fmla="*/ 35 w 417"/>
              <a:gd name="T55" fmla="*/ 313 h 320"/>
              <a:gd name="T56" fmla="*/ 58 w 417"/>
              <a:gd name="T57" fmla="*/ 303 h 320"/>
              <a:gd name="T58" fmla="*/ 118 w 417"/>
              <a:gd name="T59" fmla="*/ 243 h 320"/>
              <a:gd name="T60" fmla="*/ 118 w 417"/>
              <a:gd name="T61" fmla="*/ 320 h 320"/>
              <a:gd name="T62" fmla="*/ 196 w 417"/>
              <a:gd name="T63" fmla="*/ 320 h 320"/>
              <a:gd name="T64" fmla="*/ 191 w 417"/>
              <a:gd name="T65" fmla="*/ 29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7" h="320">
                <a:moveTo>
                  <a:pt x="191" y="295"/>
                </a:moveTo>
                <a:cubicBezTo>
                  <a:pt x="194" y="275"/>
                  <a:pt x="212" y="260"/>
                  <a:pt x="232" y="260"/>
                </a:cubicBezTo>
                <a:cubicBezTo>
                  <a:pt x="234" y="260"/>
                  <a:pt x="236" y="260"/>
                  <a:pt x="238" y="260"/>
                </a:cubicBezTo>
                <a:cubicBezTo>
                  <a:pt x="260" y="263"/>
                  <a:pt x="284" y="264"/>
                  <a:pt x="306" y="264"/>
                </a:cubicBezTo>
                <a:cubicBezTo>
                  <a:pt x="317" y="264"/>
                  <a:pt x="326" y="264"/>
                  <a:pt x="334" y="263"/>
                </a:cubicBezTo>
                <a:cubicBezTo>
                  <a:pt x="334" y="255"/>
                  <a:pt x="334" y="255"/>
                  <a:pt x="334" y="255"/>
                </a:cubicBezTo>
                <a:cubicBezTo>
                  <a:pt x="330" y="240"/>
                  <a:pt x="323" y="229"/>
                  <a:pt x="319" y="222"/>
                </a:cubicBezTo>
                <a:cubicBezTo>
                  <a:pt x="327" y="217"/>
                  <a:pt x="327" y="217"/>
                  <a:pt x="327" y="217"/>
                </a:cubicBezTo>
                <a:cubicBezTo>
                  <a:pt x="334" y="228"/>
                  <a:pt x="342" y="245"/>
                  <a:pt x="348" y="270"/>
                </a:cubicBezTo>
                <a:cubicBezTo>
                  <a:pt x="328" y="275"/>
                  <a:pt x="280" y="275"/>
                  <a:pt x="237" y="269"/>
                </a:cubicBezTo>
                <a:cubicBezTo>
                  <a:pt x="219" y="267"/>
                  <a:pt x="203" y="279"/>
                  <a:pt x="201" y="297"/>
                </a:cubicBezTo>
                <a:cubicBezTo>
                  <a:pt x="199" y="305"/>
                  <a:pt x="202" y="312"/>
                  <a:pt x="207" y="320"/>
                </a:cubicBezTo>
                <a:cubicBezTo>
                  <a:pt x="393" y="320"/>
                  <a:pt x="393" y="320"/>
                  <a:pt x="393" y="320"/>
                </a:cubicBezTo>
                <a:cubicBezTo>
                  <a:pt x="396" y="316"/>
                  <a:pt x="399" y="315"/>
                  <a:pt x="402" y="312"/>
                </a:cubicBezTo>
                <a:cubicBezTo>
                  <a:pt x="413" y="300"/>
                  <a:pt x="417" y="285"/>
                  <a:pt x="413" y="269"/>
                </a:cubicBezTo>
                <a:cubicBezTo>
                  <a:pt x="406" y="232"/>
                  <a:pt x="395" y="206"/>
                  <a:pt x="383" y="186"/>
                </a:cubicBezTo>
                <a:cubicBezTo>
                  <a:pt x="362" y="153"/>
                  <a:pt x="339" y="141"/>
                  <a:pt x="321" y="136"/>
                </a:cubicBezTo>
                <a:cubicBezTo>
                  <a:pt x="309" y="178"/>
                  <a:pt x="271" y="208"/>
                  <a:pt x="226" y="208"/>
                </a:cubicBezTo>
                <a:cubicBezTo>
                  <a:pt x="171" y="208"/>
                  <a:pt x="127" y="164"/>
                  <a:pt x="127" y="109"/>
                </a:cubicBezTo>
                <a:cubicBezTo>
                  <a:pt x="127" y="74"/>
                  <a:pt x="145" y="43"/>
                  <a:pt x="173" y="25"/>
                </a:cubicBezTo>
                <a:cubicBezTo>
                  <a:pt x="170" y="19"/>
                  <a:pt x="165" y="15"/>
                  <a:pt x="159" y="12"/>
                </a:cubicBezTo>
                <a:cubicBezTo>
                  <a:pt x="143" y="4"/>
                  <a:pt x="124" y="11"/>
                  <a:pt x="117" y="26"/>
                </a:cubicBezTo>
                <a:cubicBezTo>
                  <a:pt x="90" y="0"/>
                  <a:pt x="90" y="0"/>
                  <a:pt x="90" y="0"/>
                </a:cubicBezTo>
                <a:cubicBezTo>
                  <a:pt x="77" y="12"/>
                  <a:pt x="77" y="12"/>
                  <a:pt x="77" y="12"/>
                </a:cubicBezTo>
                <a:cubicBezTo>
                  <a:pt x="109" y="44"/>
                  <a:pt x="109" y="44"/>
                  <a:pt x="109" y="44"/>
                </a:cubicBezTo>
                <a:cubicBezTo>
                  <a:pt x="6" y="267"/>
                  <a:pt x="6" y="267"/>
                  <a:pt x="6" y="267"/>
                </a:cubicBezTo>
                <a:cubicBezTo>
                  <a:pt x="0" y="281"/>
                  <a:pt x="4" y="298"/>
                  <a:pt x="17" y="307"/>
                </a:cubicBezTo>
                <a:cubicBezTo>
                  <a:pt x="23" y="311"/>
                  <a:pt x="29" y="313"/>
                  <a:pt x="35" y="313"/>
                </a:cubicBezTo>
                <a:cubicBezTo>
                  <a:pt x="44" y="313"/>
                  <a:pt x="52" y="309"/>
                  <a:pt x="58" y="303"/>
                </a:cubicBezTo>
                <a:cubicBezTo>
                  <a:pt x="118" y="243"/>
                  <a:pt x="118" y="243"/>
                  <a:pt x="118" y="243"/>
                </a:cubicBezTo>
                <a:cubicBezTo>
                  <a:pt x="118" y="320"/>
                  <a:pt x="118" y="320"/>
                  <a:pt x="118" y="320"/>
                </a:cubicBezTo>
                <a:cubicBezTo>
                  <a:pt x="196" y="320"/>
                  <a:pt x="196" y="320"/>
                  <a:pt x="196" y="320"/>
                </a:cubicBezTo>
                <a:cubicBezTo>
                  <a:pt x="192" y="312"/>
                  <a:pt x="190" y="304"/>
                  <a:pt x="191" y="295"/>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219"/>
          <p:cNvSpPr>
            <a:spLocks noEditPoints="1"/>
          </p:cNvSpPr>
          <p:nvPr/>
        </p:nvSpPr>
        <p:spPr bwMode="auto">
          <a:xfrm>
            <a:off x="4248543" y="1696263"/>
            <a:ext cx="1739507" cy="1739507"/>
          </a:xfrm>
          <a:custGeom>
            <a:avLst/>
            <a:gdLst>
              <a:gd name="T0" fmla="*/ 204 w 408"/>
              <a:gd name="T1" fmla="*/ 408 h 408"/>
              <a:gd name="T2" fmla="*/ 408 w 408"/>
              <a:gd name="T3" fmla="*/ 204 h 408"/>
              <a:gd name="T4" fmla="*/ 204 w 408"/>
              <a:gd name="T5" fmla="*/ 0 h 408"/>
              <a:gd name="T6" fmla="*/ 0 w 408"/>
              <a:gd name="T7" fmla="*/ 204 h 408"/>
              <a:gd name="T8" fmla="*/ 204 w 408"/>
              <a:gd name="T9" fmla="*/ 408 h 408"/>
              <a:gd name="T10" fmla="*/ 196 w 408"/>
              <a:gd name="T11" fmla="*/ 38 h 408"/>
              <a:gd name="T12" fmla="*/ 370 w 408"/>
              <a:gd name="T13" fmla="*/ 212 h 408"/>
              <a:gd name="T14" fmla="*/ 196 w 408"/>
              <a:gd name="T15" fmla="*/ 386 h 408"/>
              <a:gd name="T16" fmla="*/ 22 w 408"/>
              <a:gd name="T17" fmla="*/ 212 h 408"/>
              <a:gd name="T18" fmla="*/ 196 w 408"/>
              <a:gd name="T19" fmla="*/ 38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8" h="408">
                <a:moveTo>
                  <a:pt x="204" y="408"/>
                </a:moveTo>
                <a:cubicBezTo>
                  <a:pt x="316" y="408"/>
                  <a:pt x="408" y="317"/>
                  <a:pt x="408" y="204"/>
                </a:cubicBezTo>
                <a:cubicBezTo>
                  <a:pt x="408" y="91"/>
                  <a:pt x="316" y="0"/>
                  <a:pt x="204" y="0"/>
                </a:cubicBezTo>
                <a:cubicBezTo>
                  <a:pt x="91" y="0"/>
                  <a:pt x="0" y="91"/>
                  <a:pt x="0" y="204"/>
                </a:cubicBezTo>
                <a:cubicBezTo>
                  <a:pt x="0" y="317"/>
                  <a:pt x="91" y="408"/>
                  <a:pt x="204" y="408"/>
                </a:cubicBezTo>
                <a:close/>
                <a:moveTo>
                  <a:pt x="196" y="38"/>
                </a:moveTo>
                <a:cubicBezTo>
                  <a:pt x="292" y="38"/>
                  <a:pt x="370" y="116"/>
                  <a:pt x="370" y="212"/>
                </a:cubicBezTo>
                <a:cubicBezTo>
                  <a:pt x="370" y="308"/>
                  <a:pt x="292" y="386"/>
                  <a:pt x="196" y="386"/>
                </a:cubicBezTo>
                <a:cubicBezTo>
                  <a:pt x="100" y="386"/>
                  <a:pt x="22" y="308"/>
                  <a:pt x="22" y="212"/>
                </a:cubicBezTo>
                <a:cubicBezTo>
                  <a:pt x="22" y="116"/>
                  <a:pt x="100" y="38"/>
                  <a:pt x="196" y="38"/>
                </a:cubicBezTo>
                <a:close/>
              </a:path>
            </a:pathLst>
          </a:custGeom>
          <a:solidFill>
            <a:srgbClr val="5FC9E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 name="Rectangle 220"/>
          <p:cNvSpPr>
            <a:spLocks noChangeArrowheads="1"/>
          </p:cNvSpPr>
          <p:nvPr/>
        </p:nvSpPr>
        <p:spPr bwMode="auto">
          <a:xfrm>
            <a:off x="2013510" y="5123657"/>
            <a:ext cx="3288028" cy="1564008"/>
          </a:xfrm>
          <a:prstGeom prst="rect">
            <a:avLst/>
          </a:prstGeom>
          <a:solidFill>
            <a:schemeClr val="tx1">
              <a:lumMod val="65000"/>
              <a:lumOff val="3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Rectangle 221"/>
          <p:cNvSpPr>
            <a:spLocks noChangeArrowheads="1"/>
          </p:cNvSpPr>
          <p:nvPr/>
        </p:nvSpPr>
        <p:spPr bwMode="auto">
          <a:xfrm>
            <a:off x="2013510" y="6775412"/>
            <a:ext cx="289057" cy="82588"/>
          </a:xfrm>
          <a:prstGeom prst="rect">
            <a:avLst/>
          </a:prstGeom>
          <a:solidFill>
            <a:schemeClr val="tx1">
              <a:lumMod val="65000"/>
              <a:lumOff val="3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Rectangle 222"/>
          <p:cNvSpPr>
            <a:spLocks noChangeArrowheads="1"/>
          </p:cNvSpPr>
          <p:nvPr/>
        </p:nvSpPr>
        <p:spPr bwMode="auto">
          <a:xfrm>
            <a:off x="4996993" y="6775412"/>
            <a:ext cx="304544" cy="82588"/>
          </a:xfrm>
          <a:prstGeom prst="rect">
            <a:avLst/>
          </a:prstGeom>
          <a:solidFill>
            <a:schemeClr val="tx1">
              <a:lumMod val="65000"/>
              <a:lumOff val="3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Rectangle 223"/>
          <p:cNvSpPr>
            <a:spLocks noChangeArrowheads="1"/>
          </p:cNvSpPr>
          <p:nvPr/>
        </p:nvSpPr>
        <p:spPr bwMode="auto">
          <a:xfrm>
            <a:off x="1863821" y="4886217"/>
            <a:ext cx="3571922" cy="185823"/>
          </a:xfrm>
          <a:prstGeom prst="rect">
            <a:avLst/>
          </a:prstGeom>
          <a:solidFill>
            <a:schemeClr val="tx1">
              <a:lumMod val="65000"/>
              <a:lumOff val="3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24"/>
          <p:cNvSpPr>
            <a:spLocks/>
          </p:cNvSpPr>
          <p:nvPr/>
        </p:nvSpPr>
        <p:spPr bwMode="auto">
          <a:xfrm>
            <a:off x="3154255" y="3409960"/>
            <a:ext cx="103235" cy="98075"/>
          </a:xfrm>
          <a:custGeom>
            <a:avLst/>
            <a:gdLst>
              <a:gd name="T0" fmla="*/ 20 w 20"/>
              <a:gd name="T1" fmla="*/ 9 h 19"/>
              <a:gd name="T2" fmla="*/ 0 w 20"/>
              <a:gd name="T3" fmla="*/ 0 h 19"/>
              <a:gd name="T4" fmla="*/ 9 w 20"/>
              <a:gd name="T5" fmla="*/ 19 h 19"/>
              <a:gd name="T6" fmla="*/ 20 w 20"/>
              <a:gd name="T7" fmla="*/ 9 h 19"/>
            </a:gdLst>
            <a:ahLst/>
            <a:cxnLst>
              <a:cxn ang="0">
                <a:pos x="T0" y="T1"/>
              </a:cxn>
              <a:cxn ang="0">
                <a:pos x="T2" y="T3"/>
              </a:cxn>
              <a:cxn ang="0">
                <a:pos x="T4" y="T5"/>
              </a:cxn>
              <a:cxn ang="0">
                <a:pos x="T6" y="T7"/>
              </a:cxn>
            </a:cxnLst>
            <a:rect l="0" t="0" r="r" b="b"/>
            <a:pathLst>
              <a:path w="20" h="19">
                <a:moveTo>
                  <a:pt x="20" y="9"/>
                </a:moveTo>
                <a:lnTo>
                  <a:pt x="0" y="0"/>
                </a:lnTo>
                <a:lnTo>
                  <a:pt x="9" y="19"/>
                </a:lnTo>
                <a:lnTo>
                  <a:pt x="20" y="9"/>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25"/>
          <p:cNvSpPr>
            <a:spLocks noEditPoints="1"/>
          </p:cNvSpPr>
          <p:nvPr/>
        </p:nvSpPr>
        <p:spPr bwMode="auto">
          <a:xfrm>
            <a:off x="3469119" y="3554489"/>
            <a:ext cx="769100" cy="763937"/>
          </a:xfrm>
          <a:custGeom>
            <a:avLst/>
            <a:gdLst>
              <a:gd name="T0" fmla="*/ 0 w 180"/>
              <a:gd name="T1" fmla="*/ 90 h 180"/>
              <a:gd name="T2" fmla="*/ 90 w 180"/>
              <a:gd name="T3" fmla="*/ 180 h 180"/>
              <a:gd name="T4" fmla="*/ 180 w 180"/>
              <a:gd name="T5" fmla="*/ 90 h 180"/>
              <a:gd name="T6" fmla="*/ 90 w 180"/>
              <a:gd name="T7" fmla="*/ 0 h 180"/>
              <a:gd name="T8" fmla="*/ 0 w 180"/>
              <a:gd name="T9" fmla="*/ 90 h 180"/>
              <a:gd name="T10" fmla="*/ 153 w 180"/>
              <a:gd name="T11" fmla="*/ 108 h 180"/>
              <a:gd name="T12" fmla="*/ 152 w 180"/>
              <a:gd name="T13" fmla="*/ 120 h 180"/>
              <a:gd name="T14" fmla="*/ 64 w 180"/>
              <a:gd name="T15" fmla="*/ 155 h 180"/>
              <a:gd name="T16" fmla="*/ 55 w 180"/>
              <a:gd name="T17" fmla="*/ 147 h 180"/>
              <a:gd name="T18" fmla="*/ 153 w 180"/>
              <a:gd name="T19" fmla="*/ 10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0" y="90"/>
                </a:moveTo>
                <a:cubicBezTo>
                  <a:pt x="0" y="140"/>
                  <a:pt x="40" y="180"/>
                  <a:pt x="90" y="180"/>
                </a:cubicBezTo>
                <a:cubicBezTo>
                  <a:pt x="140" y="180"/>
                  <a:pt x="180" y="140"/>
                  <a:pt x="180" y="90"/>
                </a:cubicBezTo>
                <a:cubicBezTo>
                  <a:pt x="180" y="40"/>
                  <a:pt x="140" y="0"/>
                  <a:pt x="90" y="0"/>
                </a:cubicBezTo>
                <a:cubicBezTo>
                  <a:pt x="40" y="0"/>
                  <a:pt x="0" y="40"/>
                  <a:pt x="0" y="90"/>
                </a:cubicBezTo>
                <a:close/>
                <a:moveTo>
                  <a:pt x="153" y="108"/>
                </a:moveTo>
                <a:cubicBezTo>
                  <a:pt x="152" y="120"/>
                  <a:pt x="152" y="120"/>
                  <a:pt x="152" y="120"/>
                </a:cubicBezTo>
                <a:cubicBezTo>
                  <a:pt x="101" y="114"/>
                  <a:pt x="64" y="154"/>
                  <a:pt x="64" y="155"/>
                </a:cubicBezTo>
                <a:cubicBezTo>
                  <a:pt x="55" y="147"/>
                  <a:pt x="55" y="147"/>
                  <a:pt x="55" y="147"/>
                </a:cubicBezTo>
                <a:cubicBezTo>
                  <a:pt x="57" y="145"/>
                  <a:pt x="97" y="101"/>
                  <a:pt x="153" y="108"/>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26"/>
          <p:cNvSpPr>
            <a:spLocks noEditPoints="1"/>
          </p:cNvSpPr>
          <p:nvPr/>
        </p:nvSpPr>
        <p:spPr bwMode="auto">
          <a:xfrm>
            <a:off x="4305321" y="3642240"/>
            <a:ext cx="170339" cy="170339"/>
          </a:xfrm>
          <a:custGeom>
            <a:avLst/>
            <a:gdLst>
              <a:gd name="T0" fmla="*/ 0 w 40"/>
              <a:gd name="T1" fmla="*/ 20 h 40"/>
              <a:gd name="T2" fmla="*/ 20 w 40"/>
              <a:gd name="T3" fmla="*/ 40 h 40"/>
              <a:gd name="T4" fmla="*/ 40 w 40"/>
              <a:gd name="T5" fmla="*/ 20 h 40"/>
              <a:gd name="T6" fmla="*/ 20 w 40"/>
              <a:gd name="T7" fmla="*/ 0 h 40"/>
              <a:gd name="T8" fmla="*/ 0 w 40"/>
              <a:gd name="T9" fmla="*/ 20 h 40"/>
              <a:gd name="T10" fmla="*/ 29 w 40"/>
              <a:gd name="T11" fmla="*/ 20 h 40"/>
              <a:gd name="T12" fmla="*/ 19 w 40"/>
              <a:gd name="T13" fmla="*/ 30 h 40"/>
              <a:gd name="T14" fmla="*/ 9 w 40"/>
              <a:gd name="T15" fmla="*/ 20 h 40"/>
              <a:gd name="T16" fmla="*/ 19 w 40"/>
              <a:gd name="T17" fmla="*/ 10 h 40"/>
              <a:gd name="T18" fmla="*/ 29 w 40"/>
              <a:gd name="T19"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0" y="20"/>
                </a:moveTo>
                <a:cubicBezTo>
                  <a:pt x="0" y="31"/>
                  <a:pt x="9" y="40"/>
                  <a:pt x="20" y="40"/>
                </a:cubicBezTo>
                <a:cubicBezTo>
                  <a:pt x="31" y="40"/>
                  <a:pt x="40" y="31"/>
                  <a:pt x="40" y="20"/>
                </a:cubicBezTo>
                <a:cubicBezTo>
                  <a:pt x="40" y="9"/>
                  <a:pt x="31" y="0"/>
                  <a:pt x="20" y="0"/>
                </a:cubicBezTo>
                <a:cubicBezTo>
                  <a:pt x="9" y="0"/>
                  <a:pt x="0" y="9"/>
                  <a:pt x="0" y="20"/>
                </a:cubicBezTo>
                <a:close/>
                <a:moveTo>
                  <a:pt x="29" y="20"/>
                </a:moveTo>
                <a:cubicBezTo>
                  <a:pt x="29" y="26"/>
                  <a:pt x="25" y="30"/>
                  <a:pt x="19" y="30"/>
                </a:cubicBezTo>
                <a:cubicBezTo>
                  <a:pt x="13" y="30"/>
                  <a:pt x="9" y="26"/>
                  <a:pt x="9" y="20"/>
                </a:cubicBezTo>
                <a:cubicBezTo>
                  <a:pt x="9" y="14"/>
                  <a:pt x="13" y="10"/>
                  <a:pt x="19" y="10"/>
                </a:cubicBezTo>
                <a:cubicBezTo>
                  <a:pt x="25" y="10"/>
                  <a:pt x="29" y="14"/>
                  <a:pt x="29" y="20"/>
                </a:cubicBezTo>
                <a:close/>
              </a:path>
            </a:pathLst>
          </a:custGeom>
          <a:solidFill>
            <a:srgbClr val="5FC9E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27"/>
          <p:cNvSpPr>
            <a:spLocks noEditPoints="1"/>
          </p:cNvSpPr>
          <p:nvPr/>
        </p:nvSpPr>
        <p:spPr bwMode="auto">
          <a:xfrm>
            <a:off x="4516954" y="3461577"/>
            <a:ext cx="242603" cy="237440"/>
          </a:xfrm>
          <a:custGeom>
            <a:avLst/>
            <a:gdLst>
              <a:gd name="T0" fmla="*/ 0 w 57"/>
              <a:gd name="T1" fmla="*/ 28 h 56"/>
              <a:gd name="T2" fmla="*/ 29 w 57"/>
              <a:gd name="T3" fmla="*/ 56 h 56"/>
              <a:gd name="T4" fmla="*/ 57 w 57"/>
              <a:gd name="T5" fmla="*/ 28 h 56"/>
              <a:gd name="T6" fmla="*/ 29 w 57"/>
              <a:gd name="T7" fmla="*/ 0 h 56"/>
              <a:gd name="T8" fmla="*/ 0 w 57"/>
              <a:gd name="T9" fmla="*/ 28 h 56"/>
              <a:gd name="T10" fmla="*/ 45 w 57"/>
              <a:gd name="T11" fmla="*/ 28 h 56"/>
              <a:gd name="T12" fmla="*/ 29 w 57"/>
              <a:gd name="T13" fmla="*/ 44 h 56"/>
              <a:gd name="T14" fmla="*/ 12 w 57"/>
              <a:gd name="T15" fmla="*/ 28 h 56"/>
              <a:gd name="T16" fmla="*/ 29 w 57"/>
              <a:gd name="T17" fmla="*/ 12 h 56"/>
              <a:gd name="T18" fmla="*/ 45 w 57"/>
              <a:gd name="T19"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6">
                <a:moveTo>
                  <a:pt x="0" y="28"/>
                </a:moveTo>
                <a:cubicBezTo>
                  <a:pt x="0" y="44"/>
                  <a:pt x="13" y="56"/>
                  <a:pt x="29" y="56"/>
                </a:cubicBezTo>
                <a:cubicBezTo>
                  <a:pt x="44" y="56"/>
                  <a:pt x="57" y="44"/>
                  <a:pt x="57" y="28"/>
                </a:cubicBezTo>
                <a:cubicBezTo>
                  <a:pt x="57" y="12"/>
                  <a:pt x="44" y="0"/>
                  <a:pt x="29" y="0"/>
                </a:cubicBezTo>
                <a:cubicBezTo>
                  <a:pt x="13" y="0"/>
                  <a:pt x="0" y="12"/>
                  <a:pt x="0" y="28"/>
                </a:cubicBezTo>
                <a:close/>
                <a:moveTo>
                  <a:pt x="45" y="28"/>
                </a:moveTo>
                <a:cubicBezTo>
                  <a:pt x="45" y="37"/>
                  <a:pt x="38" y="44"/>
                  <a:pt x="29" y="44"/>
                </a:cubicBezTo>
                <a:cubicBezTo>
                  <a:pt x="20" y="44"/>
                  <a:pt x="12" y="37"/>
                  <a:pt x="12" y="28"/>
                </a:cubicBezTo>
                <a:cubicBezTo>
                  <a:pt x="12" y="19"/>
                  <a:pt x="20" y="12"/>
                  <a:pt x="29" y="12"/>
                </a:cubicBezTo>
                <a:cubicBezTo>
                  <a:pt x="38" y="12"/>
                  <a:pt x="45" y="19"/>
                  <a:pt x="45" y="28"/>
                </a:cubicBezTo>
                <a:close/>
              </a:path>
            </a:pathLst>
          </a:custGeom>
          <a:solidFill>
            <a:srgbClr val="5FC9E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28"/>
          <p:cNvSpPr>
            <a:spLocks noEditPoints="1"/>
          </p:cNvSpPr>
          <p:nvPr/>
        </p:nvSpPr>
        <p:spPr bwMode="auto">
          <a:xfrm>
            <a:off x="2054804" y="1469147"/>
            <a:ext cx="1734343" cy="1734343"/>
          </a:xfrm>
          <a:custGeom>
            <a:avLst/>
            <a:gdLst>
              <a:gd name="T0" fmla="*/ 204 w 408"/>
              <a:gd name="T1" fmla="*/ 408 h 408"/>
              <a:gd name="T2" fmla="*/ 408 w 408"/>
              <a:gd name="T3" fmla="*/ 204 h 408"/>
              <a:gd name="T4" fmla="*/ 204 w 408"/>
              <a:gd name="T5" fmla="*/ 0 h 408"/>
              <a:gd name="T6" fmla="*/ 0 w 408"/>
              <a:gd name="T7" fmla="*/ 204 h 408"/>
              <a:gd name="T8" fmla="*/ 204 w 408"/>
              <a:gd name="T9" fmla="*/ 408 h 408"/>
              <a:gd name="T10" fmla="*/ 212 w 408"/>
              <a:gd name="T11" fmla="*/ 38 h 408"/>
              <a:gd name="T12" fmla="*/ 386 w 408"/>
              <a:gd name="T13" fmla="*/ 212 h 408"/>
              <a:gd name="T14" fmla="*/ 212 w 408"/>
              <a:gd name="T15" fmla="*/ 386 h 408"/>
              <a:gd name="T16" fmla="*/ 38 w 408"/>
              <a:gd name="T17" fmla="*/ 212 h 408"/>
              <a:gd name="T18" fmla="*/ 212 w 408"/>
              <a:gd name="T19" fmla="*/ 38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8" h="408">
                <a:moveTo>
                  <a:pt x="204" y="408"/>
                </a:moveTo>
                <a:cubicBezTo>
                  <a:pt x="317" y="408"/>
                  <a:pt x="408" y="317"/>
                  <a:pt x="408" y="204"/>
                </a:cubicBezTo>
                <a:cubicBezTo>
                  <a:pt x="408" y="91"/>
                  <a:pt x="317" y="0"/>
                  <a:pt x="204" y="0"/>
                </a:cubicBezTo>
                <a:cubicBezTo>
                  <a:pt x="92" y="0"/>
                  <a:pt x="0" y="91"/>
                  <a:pt x="0" y="204"/>
                </a:cubicBezTo>
                <a:cubicBezTo>
                  <a:pt x="0" y="317"/>
                  <a:pt x="92" y="408"/>
                  <a:pt x="204" y="408"/>
                </a:cubicBezTo>
                <a:close/>
                <a:moveTo>
                  <a:pt x="212" y="38"/>
                </a:moveTo>
                <a:cubicBezTo>
                  <a:pt x="308" y="38"/>
                  <a:pt x="386" y="116"/>
                  <a:pt x="386" y="212"/>
                </a:cubicBezTo>
                <a:cubicBezTo>
                  <a:pt x="386" y="308"/>
                  <a:pt x="308" y="386"/>
                  <a:pt x="212" y="386"/>
                </a:cubicBezTo>
                <a:cubicBezTo>
                  <a:pt x="116" y="386"/>
                  <a:pt x="38" y="308"/>
                  <a:pt x="38" y="212"/>
                </a:cubicBezTo>
                <a:cubicBezTo>
                  <a:pt x="38" y="116"/>
                  <a:pt x="116" y="38"/>
                  <a:pt x="212" y="38"/>
                </a:cubicBezTo>
                <a:close/>
              </a:path>
            </a:pathLst>
          </a:custGeom>
          <a:solidFill>
            <a:srgbClr val="5FC9E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29"/>
          <p:cNvSpPr>
            <a:spLocks noEditPoints="1"/>
          </p:cNvSpPr>
          <p:nvPr/>
        </p:nvSpPr>
        <p:spPr bwMode="auto">
          <a:xfrm>
            <a:off x="3882058" y="3157036"/>
            <a:ext cx="170339" cy="165176"/>
          </a:xfrm>
          <a:custGeom>
            <a:avLst/>
            <a:gdLst>
              <a:gd name="T0" fmla="*/ 20 w 40"/>
              <a:gd name="T1" fmla="*/ 39 h 39"/>
              <a:gd name="T2" fmla="*/ 40 w 40"/>
              <a:gd name="T3" fmla="*/ 20 h 39"/>
              <a:gd name="T4" fmla="*/ 20 w 40"/>
              <a:gd name="T5" fmla="*/ 0 h 39"/>
              <a:gd name="T6" fmla="*/ 0 w 40"/>
              <a:gd name="T7" fmla="*/ 20 h 39"/>
              <a:gd name="T8" fmla="*/ 20 w 40"/>
              <a:gd name="T9" fmla="*/ 39 h 39"/>
              <a:gd name="T10" fmla="*/ 20 w 40"/>
              <a:gd name="T11" fmla="*/ 10 h 39"/>
              <a:gd name="T12" fmla="*/ 30 w 40"/>
              <a:gd name="T13" fmla="*/ 20 h 39"/>
              <a:gd name="T14" fmla="*/ 20 w 40"/>
              <a:gd name="T15" fmla="*/ 30 h 39"/>
              <a:gd name="T16" fmla="*/ 10 w 40"/>
              <a:gd name="T17" fmla="*/ 20 h 39"/>
              <a:gd name="T18" fmla="*/ 20 w 40"/>
              <a:gd name="T19" fmla="*/ 1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9">
                <a:moveTo>
                  <a:pt x="20" y="39"/>
                </a:moveTo>
                <a:cubicBezTo>
                  <a:pt x="31" y="39"/>
                  <a:pt x="40" y="30"/>
                  <a:pt x="40" y="20"/>
                </a:cubicBezTo>
                <a:cubicBezTo>
                  <a:pt x="40" y="9"/>
                  <a:pt x="31" y="0"/>
                  <a:pt x="20" y="0"/>
                </a:cubicBezTo>
                <a:cubicBezTo>
                  <a:pt x="9" y="0"/>
                  <a:pt x="0" y="9"/>
                  <a:pt x="0" y="20"/>
                </a:cubicBezTo>
                <a:cubicBezTo>
                  <a:pt x="0" y="30"/>
                  <a:pt x="9" y="39"/>
                  <a:pt x="20" y="39"/>
                </a:cubicBezTo>
                <a:close/>
                <a:moveTo>
                  <a:pt x="20" y="10"/>
                </a:moveTo>
                <a:cubicBezTo>
                  <a:pt x="26" y="10"/>
                  <a:pt x="30" y="15"/>
                  <a:pt x="30" y="20"/>
                </a:cubicBezTo>
                <a:cubicBezTo>
                  <a:pt x="30" y="26"/>
                  <a:pt x="26" y="30"/>
                  <a:pt x="20" y="30"/>
                </a:cubicBezTo>
                <a:cubicBezTo>
                  <a:pt x="15" y="30"/>
                  <a:pt x="10" y="26"/>
                  <a:pt x="10" y="20"/>
                </a:cubicBezTo>
                <a:cubicBezTo>
                  <a:pt x="10" y="15"/>
                  <a:pt x="15" y="10"/>
                  <a:pt x="20" y="10"/>
                </a:cubicBezTo>
                <a:close/>
              </a:path>
            </a:pathLst>
          </a:custGeom>
          <a:solidFill>
            <a:srgbClr val="5FC9E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 name="Oval 230"/>
          <p:cNvSpPr>
            <a:spLocks noChangeArrowheads="1"/>
          </p:cNvSpPr>
          <p:nvPr/>
        </p:nvSpPr>
        <p:spPr bwMode="auto">
          <a:xfrm>
            <a:off x="3799471" y="3368666"/>
            <a:ext cx="113558" cy="113558"/>
          </a:xfrm>
          <a:prstGeom prst="ellipse">
            <a:avLst/>
          </a:prstGeom>
          <a:solidFill>
            <a:srgbClr val="5FC9E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31"/>
          <p:cNvSpPr>
            <a:spLocks noEditPoints="1"/>
          </p:cNvSpPr>
          <p:nvPr/>
        </p:nvSpPr>
        <p:spPr bwMode="auto">
          <a:xfrm>
            <a:off x="3665265" y="2904110"/>
            <a:ext cx="242603" cy="237440"/>
          </a:xfrm>
          <a:custGeom>
            <a:avLst/>
            <a:gdLst>
              <a:gd name="T0" fmla="*/ 0 w 56"/>
              <a:gd name="T1" fmla="*/ 29 h 57"/>
              <a:gd name="T2" fmla="*/ 28 w 56"/>
              <a:gd name="T3" fmla="*/ 57 h 57"/>
              <a:gd name="T4" fmla="*/ 56 w 56"/>
              <a:gd name="T5" fmla="*/ 29 h 57"/>
              <a:gd name="T6" fmla="*/ 28 w 56"/>
              <a:gd name="T7" fmla="*/ 0 h 57"/>
              <a:gd name="T8" fmla="*/ 0 w 56"/>
              <a:gd name="T9" fmla="*/ 29 h 57"/>
              <a:gd name="T10" fmla="*/ 44 w 56"/>
              <a:gd name="T11" fmla="*/ 31 h 57"/>
              <a:gd name="T12" fmla="*/ 28 w 56"/>
              <a:gd name="T13" fmla="*/ 47 h 57"/>
              <a:gd name="T14" fmla="*/ 11 w 56"/>
              <a:gd name="T15" fmla="*/ 31 h 57"/>
              <a:gd name="T16" fmla="*/ 28 w 56"/>
              <a:gd name="T17" fmla="*/ 14 h 57"/>
              <a:gd name="T18" fmla="*/ 44 w 56"/>
              <a:gd name="T19" fmla="*/ 3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7">
                <a:moveTo>
                  <a:pt x="0" y="29"/>
                </a:moveTo>
                <a:cubicBezTo>
                  <a:pt x="0" y="44"/>
                  <a:pt x="12" y="57"/>
                  <a:pt x="28" y="57"/>
                </a:cubicBezTo>
                <a:cubicBezTo>
                  <a:pt x="44" y="57"/>
                  <a:pt x="56" y="44"/>
                  <a:pt x="56" y="29"/>
                </a:cubicBezTo>
                <a:cubicBezTo>
                  <a:pt x="56" y="13"/>
                  <a:pt x="44" y="0"/>
                  <a:pt x="28" y="0"/>
                </a:cubicBezTo>
                <a:cubicBezTo>
                  <a:pt x="12" y="0"/>
                  <a:pt x="0" y="13"/>
                  <a:pt x="0" y="29"/>
                </a:cubicBezTo>
                <a:close/>
                <a:moveTo>
                  <a:pt x="44" y="31"/>
                </a:moveTo>
                <a:cubicBezTo>
                  <a:pt x="44" y="40"/>
                  <a:pt x="37" y="47"/>
                  <a:pt x="28" y="47"/>
                </a:cubicBezTo>
                <a:cubicBezTo>
                  <a:pt x="19" y="47"/>
                  <a:pt x="11" y="40"/>
                  <a:pt x="11" y="31"/>
                </a:cubicBezTo>
                <a:cubicBezTo>
                  <a:pt x="11" y="22"/>
                  <a:pt x="19" y="14"/>
                  <a:pt x="28" y="14"/>
                </a:cubicBezTo>
                <a:cubicBezTo>
                  <a:pt x="37" y="14"/>
                  <a:pt x="44" y="22"/>
                  <a:pt x="44" y="31"/>
                </a:cubicBezTo>
                <a:close/>
              </a:path>
            </a:pathLst>
          </a:custGeom>
          <a:solidFill>
            <a:srgbClr val="5FC9E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 name="Rectangle 240"/>
          <p:cNvSpPr>
            <a:spLocks noChangeArrowheads="1"/>
          </p:cNvSpPr>
          <p:nvPr/>
        </p:nvSpPr>
        <p:spPr bwMode="auto">
          <a:xfrm>
            <a:off x="2101261" y="4767498"/>
            <a:ext cx="712320" cy="30970"/>
          </a:xfrm>
          <a:prstGeom prst="rect">
            <a:avLst/>
          </a:prstGeom>
          <a:solidFill>
            <a:srgbClr val="5FC9E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 name="Rectangle 241"/>
          <p:cNvSpPr>
            <a:spLocks noChangeArrowheads="1"/>
          </p:cNvSpPr>
          <p:nvPr/>
        </p:nvSpPr>
        <p:spPr bwMode="auto">
          <a:xfrm>
            <a:off x="2101261" y="4664264"/>
            <a:ext cx="712320" cy="30970"/>
          </a:xfrm>
          <a:prstGeom prst="rect">
            <a:avLst/>
          </a:prstGeom>
          <a:solidFill>
            <a:srgbClr val="5FC9E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 name="Rectangle 242"/>
          <p:cNvSpPr>
            <a:spLocks noChangeArrowheads="1"/>
          </p:cNvSpPr>
          <p:nvPr/>
        </p:nvSpPr>
        <p:spPr bwMode="auto">
          <a:xfrm>
            <a:off x="2101261" y="4545542"/>
            <a:ext cx="712320" cy="51617"/>
          </a:xfrm>
          <a:prstGeom prst="rect">
            <a:avLst/>
          </a:prstGeom>
          <a:solidFill>
            <a:srgbClr val="5FC9E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 name="Rectangle 243"/>
          <p:cNvSpPr>
            <a:spLocks noChangeArrowheads="1"/>
          </p:cNvSpPr>
          <p:nvPr/>
        </p:nvSpPr>
        <p:spPr bwMode="auto">
          <a:xfrm>
            <a:off x="2101261" y="4442307"/>
            <a:ext cx="712320" cy="51617"/>
          </a:xfrm>
          <a:prstGeom prst="rect">
            <a:avLst/>
          </a:prstGeom>
          <a:solidFill>
            <a:srgbClr val="5FC9E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44"/>
          <p:cNvSpPr>
            <a:spLocks/>
          </p:cNvSpPr>
          <p:nvPr/>
        </p:nvSpPr>
        <p:spPr bwMode="auto">
          <a:xfrm>
            <a:off x="2958109" y="3817739"/>
            <a:ext cx="82588" cy="87751"/>
          </a:xfrm>
          <a:custGeom>
            <a:avLst/>
            <a:gdLst>
              <a:gd name="T0" fmla="*/ 7 w 19"/>
              <a:gd name="T1" fmla="*/ 21 h 21"/>
              <a:gd name="T2" fmla="*/ 13 w 19"/>
              <a:gd name="T3" fmla="*/ 18 h 21"/>
              <a:gd name="T4" fmla="*/ 18 w 19"/>
              <a:gd name="T5" fmla="*/ 11 h 21"/>
              <a:gd name="T6" fmla="*/ 17 w 19"/>
              <a:gd name="T7" fmla="*/ 3 h 21"/>
              <a:gd name="T8" fmla="*/ 10 w 19"/>
              <a:gd name="T9" fmla="*/ 3 h 21"/>
              <a:gd name="T10" fmla="*/ 4 w 19"/>
              <a:gd name="T11" fmla="*/ 4 h 21"/>
              <a:gd name="T12" fmla="*/ 1 w 19"/>
              <a:gd name="T13" fmla="*/ 8 h 21"/>
              <a:gd name="T14" fmla="*/ 1 w 19"/>
              <a:gd name="T15" fmla="*/ 10 h 21"/>
              <a:gd name="T16" fmla="*/ 1 w 19"/>
              <a:gd name="T17" fmla="*/ 18 h 21"/>
              <a:gd name="T18" fmla="*/ 7 w 19"/>
              <a:gd name="T1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21">
                <a:moveTo>
                  <a:pt x="7" y="21"/>
                </a:moveTo>
                <a:cubicBezTo>
                  <a:pt x="9" y="21"/>
                  <a:pt x="11" y="20"/>
                  <a:pt x="13" y="18"/>
                </a:cubicBezTo>
                <a:cubicBezTo>
                  <a:pt x="15" y="17"/>
                  <a:pt x="17" y="14"/>
                  <a:pt x="18" y="11"/>
                </a:cubicBezTo>
                <a:cubicBezTo>
                  <a:pt x="19" y="8"/>
                  <a:pt x="19" y="5"/>
                  <a:pt x="17" y="3"/>
                </a:cubicBezTo>
                <a:cubicBezTo>
                  <a:pt x="15" y="1"/>
                  <a:pt x="13" y="0"/>
                  <a:pt x="10" y="3"/>
                </a:cubicBezTo>
                <a:cubicBezTo>
                  <a:pt x="7" y="3"/>
                  <a:pt x="5" y="3"/>
                  <a:pt x="4" y="4"/>
                </a:cubicBezTo>
                <a:cubicBezTo>
                  <a:pt x="3" y="5"/>
                  <a:pt x="2" y="6"/>
                  <a:pt x="1" y="8"/>
                </a:cubicBezTo>
                <a:cubicBezTo>
                  <a:pt x="1" y="8"/>
                  <a:pt x="1" y="9"/>
                  <a:pt x="1" y="10"/>
                </a:cubicBezTo>
                <a:cubicBezTo>
                  <a:pt x="0" y="14"/>
                  <a:pt x="0" y="16"/>
                  <a:pt x="1" y="18"/>
                </a:cubicBezTo>
                <a:cubicBezTo>
                  <a:pt x="2" y="20"/>
                  <a:pt x="4" y="21"/>
                  <a:pt x="7" y="21"/>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45"/>
          <p:cNvSpPr>
            <a:spLocks/>
          </p:cNvSpPr>
          <p:nvPr/>
        </p:nvSpPr>
        <p:spPr bwMode="auto">
          <a:xfrm>
            <a:off x="2787770" y="3471901"/>
            <a:ext cx="227116" cy="330351"/>
          </a:xfrm>
          <a:custGeom>
            <a:avLst/>
            <a:gdLst>
              <a:gd name="T0" fmla="*/ 34 w 54"/>
              <a:gd name="T1" fmla="*/ 40 h 78"/>
              <a:gd name="T2" fmla="*/ 29 w 54"/>
              <a:gd name="T3" fmla="*/ 50 h 78"/>
              <a:gd name="T4" fmla="*/ 27 w 54"/>
              <a:gd name="T5" fmla="*/ 57 h 78"/>
              <a:gd name="T6" fmla="*/ 29 w 54"/>
              <a:gd name="T7" fmla="*/ 69 h 78"/>
              <a:gd name="T8" fmla="*/ 32 w 54"/>
              <a:gd name="T9" fmla="*/ 73 h 78"/>
              <a:gd name="T10" fmla="*/ 36 w 54"/>
              <a:gd name="T11" fmla="*/ 77 h 78"/>
              <a:gd name="T12" fmla="*/ 40 w 54"/>
              <a:gd name="T13" fmla="*/ 77 h 78"/>
              <a:gd name="T14" fmla="*/ 45 w 54"/>
              <a:gd name="T15" fmla="*/ 71 h 78"/>
              <a:gd name="T16" fmla="*/ 44 w 54"/>
              <a:gd name="T17" fmla="*/ 66 h 78"/>
              <a:gd name="T18" fmla="*/ 40 w 54"/>
              <a:gd name="T19" fmla="*/ 56 h 78"/>
              <a:gd name="T20" fmla="*/ 51 w 54"/>
              <a:gd name="T21" fmla="*/ 36 h 78"/>
              <a:gd name="T22" fmla="*/ 53 w 54"/>
              <a:gd name="T23" fmla="*/ 24 h 78"/>
              <a:gd name="T24" fmla="*/ 47 w 54"/>
              <a:gd name="T25" fmla="*/ 10 h 78"/>
              <a:gd name="T26" fmla="*/ 47 w 54"/>
              <a:gd name="T27" fmla="*/ 10 h 78"/>
              <a:gd name="T28" fmla="*/ 37 w 54"/>
              <a:gd name="T29" fmla="*/ 1 h 78"/>
              <a:gd name="T30" fmla="*/ 25 w 54"/>
              <a:gd name="T31" fmla="*/ 0 h 78"/>
              <a:gd name="T32" fmla="*/ 15 w 54"/>
              <a:gd name="T33" fmla="*/ 5 h 78"/>
              <a:gd name="T34" fmla="*/ 9 w 54"/>
              <a:gd name="T35" fmla="*/ 10 h 78"/>
              <a:gd name="T36" fmla="*/ 3 w 54"/>
              <a:gd name="T37" fmla="*/ 18 h 78"/>
              <a:gd name="T38" fmla="*/ 3 w 54"/>
              <a:gd name="T39" fmla="*/ 18 h 78"/>
              <a:gd name="T40" fmla="*/ 0 w 54"/>
              <a:gd name="T41" fmla="*/ 30 h 78"/>
              <a:gd name="T42" fmla="*/ 2 w 54"/>
              <a:gd name="T43" fmla="*/ 38 h 78"/>
              <a:gd name="T44" fmla="*/ 10 w 54"/>
              <a:gd name="T45" fmla="*/ 39 h 78"/>
              <a:gd name="T46" fmla="*/ 14 w 54"/>
              <a:gd name="T47" fmla="*/ 28 h 78"/>
              <a:gd name="T48" fmla="*/ 14 w 54"/>
              <a:gd name="T49" fmla="*/ 24 h 78"/>
              <a:gd name="T50" fmla="*/ 21 w 54"/>
              <a:gd name="T51" fmla="*/ 17 h 78"/>
              <a:gd name="T52" fmla="*/ 25 w 54"/>
              <a:gd name="T53" fmla="*/ 15 h 78"/>
              <a:gd name="T54" fmla="*/ 28 w 54"/>
              <a:gd name="T55" fmla="*/ 14 h 78"/>
              <a:gd name="T56" fmla="*/ 33 w 54"/>
              <a:gd name="T57" fmla="*/ 17 h 78"/>
              <a:gd name="T58" fmla="*/ 37 w 54"/>
              <a:gd name="T59" fmla="*/ 20 h 78"/>
              <a:gd name="T60" fmla="*/ 39 w 54"/>
              <a:gd name="T61" fmla="*/ 26 h 78"/>
              <a:gd name="T62" fmla="*/ 39 w 54"/>
              <a:gd name="T63" fmla="*/ 32 h 78"/>
              <a:gd name="T64" fmla="*/ 34 w 54"/>
              <a:gd name="T65" fmla="*/ 4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 h="78">
                <a:moveTo>
                  <a:pt x="34" y="40"/>
                </a:moveTo>
                <a:cubicBezTo>
                  <a:pt x="32" y="45"/>
                  <a:pt x="30" y="48"/>
                  <a:pt x="29" y="50"/>
                </a:cubicBezTo>
                <a:cubicBezTo>
                  <a:pt x="28" y="52"/>
                  <a:pt x="27" y="55"/>
                  <a:pt x="27" y="57"/>
                </a:cubicBezTo>
                <a:cubicBezTo>
                  <a:pt x="28" y="63"/>
                  <a:pt x="29" y="67"/>
                  <a:pt x="29" y="69"/>
                </a:cubicBezTo>
                <a:cubicBezTo>
                  <a:pt x="30" y="70"/>
                  <a:pt x="31" y="72"/>
                  <a:pt x="32" y="73"/>
                </a:cubicBezTo>
                <a:cubicBezTo>
                  <a:pt x="33" y="75"/>
                  <a:pt x="35" y="76"/>
                  <a:pt x="36" y="77"/>
                </a:cubicBezTo>
                <a:cubicBezTo>
                  <a:pt x="38" y="78"/>
                  <a:pt x="39" y="78"/>
                  <a:pt x="40" y="77"/>
                </a:cubicBezTo>
                <a:cubicBezTo>
                  <a:pt x="43" y="75"/>
                  <a:pt x="44" y="73"/>
                  <a:pt x="45" y="71"/>
                </a:cubicBezTo>
                <a:cubicBezTo>
                  <a:pt x="45" y="69"/>
                  <a:pt x="45" y="68"/>
                  <a:pt x="44" y="66"/>
                </a:cubicBezTo>
                <a:cubicBezTo>
                  <a:pt x="42" y="62"/>
                  <a:pt x="41" y="59"/>
                  <a:pt x="40" y="56"/>
                </a:cubicBezTo>
                <a:cubicBezTo>
                  <a:pt x="46" y="46"/>
                  <a:pt x="50" y="40"/>
                  <a:pt x="51" y="36"/>
                </a:cubicBezTo>
                <a:cubicBezTo>
                  <a:pt x="53" y="33"/>
                  <a:pt x="54" y="29"/>
                  <a:pt x="53" y="24"/>
                </a:cubicBezTo>
                <a:cubicBezTo>
                  <a:pt x="53" y="20"/>
                  <a:pt x="50" y="15"/>
                  <a:pt x="47" y="10"/>
                </a:cubicBezTo>
                <a:cubicBezTo>
                  <a:pt x="47" y="10"/>
                  <a:pt x="47" y="10"/>
                  <a:pt x="47" y="10"/>
                </a:cubicBezTo>
                <a:cubicBezTo>
                  <a:pt x="43" y="6"/>
                  <a:pt x="40" y="3"/>
                  <a:pt x="37" y="1"/>
                </a:cubicBezTo>
                <a:cubicBezTo>
                  <a:pt x="35" y="0"/>
                  <a:pt x="31" y="0"/>
                  <a:pt x="25" y="0"/>
                </a:cubicBezTo>
                <a:cubicBezTo>
                  <a:pt x="22" y="0"/>
                  <a:pt x="18" y="2"/>
                  <a:pt x="15" y="5"/>
                </a:cubicBezTo>
                <a:cubicBezTo>
                  <a:pt x="13" y="7"/>
                  <a:pt x="11" y="8"/>
                  <a:pt x="9" y="10"/>
                </a:cubicBezTo>
                <a:cubicBezTo>
                  <a:pt x="6" y="12"/>
                  <a:pt x="4" y="15"/>
                  <a:pt x="3" y="18"/>
                </a:cubicBezTo>
                <a:cubicBezTo>
                  <a:pt x="3" y="18"/>
                  <a:pt x="3" y="18"/>
                  <a:pt x="3" y="18"/>
                </a:cubicBezTo>
                <a:cubicBezTo>
                  <a:pt x="1" y="22"/>
                  <a:pt x="0" y="26"/>
                  <a:pt x="0" y="30"/>
                </a:cubicBezTo>
                <a:cubicBezTo>
                  <a:pt x="0" y="34"/>
                  <a:pt x="1" y="36"/>
                  <a:pt x="2" y="38"/>
                </a:cubicBezTo>
                <a:cubicBezTo>
                  <a:pt x="5" y="41"/>
                  <a:pt x="7" y="41"/>
                  <a:pt x="10" y="39"/>
                </a:cubicBezTo>
                <a:cubicBezTo>
                  <a:pt x="15" y="35"/>
                  <a:pt x="16" y="32"/>
                  <a:pt x="14" y="28"/>
                </a:cubicBezTo>
                <a:cubicBezTo>
                  <a:pt x="14" y="27"/>
                  <a:pt x="14" y="26"/>
                  <a:pt x="14" y="24"/>
                </a:cubicBezTo>
                <a:cubicBezTo>
                  <a:pt x="15" y="22"/>
                  <a:pt x="17" y="20"/>
                  <a:pt x="21" y="17"/>
                </a:cubicBezTo>
                <a:cubicBezTo>
                  <a:pt x="22" y="16"/>
                  <a:pt x="23" y="15"/>
                  <a:pt x="25" y="15"/>
                </a:cubicBezTo>
                <a:cubicBezTo>
                  <a:pt x="26" y="14"/>
                  <a:pt x="27" y="14"/>
                  <a:pt x="28" y="14"/>
                </a:cubicBezTo>
                <a:cubicBezTo>
                  <a:pt x="29" y="14"/>
                  <a:pt x="30" y="15"/>
                  <a:pt x="33" y="17"/>
                </a:cubicBezTo>
                <a:cubicBezTo>
                  <a:pt x="35" y="18"/>
                  <a:pt x="36" y="19"/>
                  <a:pt x="37" y="20"/>
                </a:cubicBezTo>
                <a:cubicBezTo>
                  <a:pt x="38" y="22"/>
                  <a:pt x="39" y="24"/>
                  <a:pt x="39" y="26"/>
                </a:cubicBezTo>
                <a:cubicBezTo>
                  <a:pt x="40" y="28"/>
                  <a:pt x="40" y="30"/>
                  <a:pt x="39" y="32"/>
                </a:cubicBezTo>
                <a:lnTo>
                  <a:pt x="34" y="40"/>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文本框 5"/>
          <p:cNvSpPr txBox="1"/>
          <p:nvPr/>
        </p:nvSpPr>
        <p:spPr>
          <a:xfrm>
            <a:off x="2212291" y="1947086"/>
            <a:ext cx="1419367" cy="728533"/>
          </a:xfrm>
          <a:prstGeom prst="rect">
            <a:avLst/>
          </a:prstGeom>
          <a:noFill/>
        </p:spPr>
        <p:txBody>
          <a:bodyPr wrap="square" rtlCol="0">
            <a:spAutoFit/>
          </a:bodyPr>
          <a:lstStyle>
            <a:defPPr>
              <a:defRPr lang="zh-CN"/>
            </a:defPPr>
            <a:lvl1pPr algn="ctr">
              <a:lnSpc>
                <a:spcPct val="120000"/>
              </a:lnSpc>
              <a:defRPr sz="2000" b="1">
                <a:solidFill>
                  <a:srgbClr val="4B5860"/>
                </a:solidFill>
              </a:defRPr>
            </a:lvl1pPr>
          </a:lstStyle>
          <a:p>
            <a:r>
              <a:rPr lang="zh-CN" altLang="en-US" sz="1800" dirty="0"/>
              <a:t>如何在</a:t>
            </a:r>
            <a:r>
              <a:rPr lang="en-US" altLang="zh-CN" sz="1800" dirty="0"/>
              <a:t>PPT</a:t>
            </a:r>
            <a:r>
              <a:rPr lang="zh-CN" altLang="en-US" sz="1800" dirty="0"/>
              <a:t>中输入文字</a:t>
            </a:r>
          </a:p>
        </p:txBody>
      </p:sp>
      <p:sp>
        <p:nvSpPr>
          <p:cNvPr id="45" name="文本框 44"/>
          <p:cNvSpPr txBox="1"/>
          <p:nvPr/>
        </p:nvSpPr>
        <p:spPr>
          <a:xfrm>
            <a:off x="4390490" y="2182955"/>
            <a:ext cx="1419367" cy="757130"/>
          </a:xfrm>
          <a:prstGeom prst="rect">
            <a:avLst/>
          </a:prstGeom>
          <a:noFill/>
        </p:spPr>
        <p:txBody>
          <a:bodyPr wrap="square" rtlCol="0">
            <a:spAutoFit/>
          </a:bodyPr>
          <a:lstStyle>
            <a:defPPr>
              <a:defRPr lang="zh-CN"/>
            </a:defPPr>
            <a:lvl1pPr algn="ctr">
              <a:lnSpc>
                <a:spcPct val="120000"/>
              </a:lnSpc>
              <a:defRPr sz="2000" b="1">
                <a:solidFill>
                  <a:srgbClr val="4B5860"/>
                </a:solidFill>
              </a:defRPr>
            </a:lvl1pPr>
          </a:lstStyle>
          <a:p>
            <a:r>
              <a:rPr lang="zh-CN" altLang="en-US" sz="1800" dirty="0" smtClean="0"/>
              <a:t>还有什么其他方法吗？</a:t>
            </a:r>
            <a:endParaRPr lang="zh-CN" altLang="en-US" sz="1800" dirty="0"/>
          </a:p>
        </p:txBody>
      </p:sp>
      <p:pic>
        <p:nvPicPr>
          <p:cNvPr id="8" name="图片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821674" y="1659357"/>
            <a:ext cx="2419350" cy="3552825"/>
          </a:xfrm>
          <a:prstGeom prst="rect">
            <a:avLst/>
          </a:prstGeom>
          <a:ln w="19050">
            <a:solidFill>
              <a:srgbClr val="5FC9E1"/>
            </a:solidFill>
          </a:ln>
        </p:spPr>
      </p:pic>
      <p:sp>
        <p:nvSpPr>
          <p:cNvPr id="9" name="圆角矩形 8"/>
          <p:cNvSpPr/>
          <p:nvPr/>
        </p:nvSpPr>
        <p:spPr>
          <a:xfrm>
            <a:off x="7255738" y="3331448"/>
            <a:ext cx="1037511" cy="419794"/>
          </a:xfrm>
          <a:prstGeom prst="roundRect">
            <a:avLst>
              <a:gd name="adj" fmla="val 50000"/>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插入</a:t>
            </a:r>
            <a:endParaRPr lang="zh-CN" altLang="en-US" dirty="0"/>
          </a:p>
        </p:txBody>
      </p:sp>
      <p:sp>
        <p:nvSpPr>
          <p:cNvPr id="47" name="圆角矩形 46"/>
          <p:cNvSpPr/>
          <p:nvPr/>
        </p:nvSpPr>
        <p:spPr>
          <a:xfrm>
            <a:off x="7255738" y="4104482"/>
            <a:ext cx="1037511" cy="419794"/>
          </a:xfrm>
          <a:prstGeom prst="roundRect">
            <a:avLst>
              <a:gd name="adj" fmla="val 50000"/>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形状</a:t>
            </a:r>
            <a:endParaRPr lang="zh-CN" altLang="en-US" dirty="0"/>
          </a:p>
        </p:txBody>
      </p:sp>
      <p:sp>
        <p:nvSpPr>
          <p:cNvPr id="48" name="圆角矩形 47"/>
          <p:cNvSpPr/>
          <p:nvPr/>
        </p:nvSpPr>
        <p:spPr>
          <a:xfrm>
            <a:off x="7255738" y="4877516"/>
            <a:ext cx="1037511" cy="419794"/>
          </a:xfrm>
          <a:prstGeom prst="roundRect">
            <a:avLst>
              <a:gd name="adj" fmla="val 50000"/>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文本框</a:t>
            </a:r>
            <a:endParaRPr lang="zh-CN" altLang="en-US" dirty="0"/>
          </a:p>
        </p:txBody>
      </p:sp>
      <p:cxnSp>
        <p:nvCxnSpPr>
          <p:cNvPr id="49" name="直接箭头连接符 48"/>
          <p:cNvCxnSpPr>
            <a:stCxn id="9" idx="2"/>
            <a:endCxn id="47" idx="0"/>
          </p:cNvCxnSpPr>
          <p:nvPr/>
        </p:nvCxnSpPr>
        <p:spPr>
          <a:xfrm>
            <a:off x="7774494" y="3751242"/>
            <a:ext cx="0" cy="353240"/>
          </a:xfrm>
          <a:prstGeom prst="straightConnector1">
            <a:avLst/>
          </a:prstGeom>
          <a:ln w="12700">
            <a:solidFill>
              <a:srgbClr val="5FC9E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stCxn id="47" idx="2"/>
            <a:endCxn id="48" idx="0"/>
          </p:cNvCxnSpPr>
          <p:nvPr/>
        </p:nvCxnSpPr>
        <p:spPr>
          <a:xfrm>
            <a:off x="7774494" y="4524276"/>
            <a:ext cx="0" cy="353240"/>
          </a:xfrm>
          <a:prstGeom prst="straightConnector1">
            <a:avLst/>
          </a:prstGeom>
          <a:ln w="12700">
            <a:solidFill>
              <a:srgbClr val="5FC9E1"/>
            </a:solidFill>
            <a:tailEnd type="triangle" w="lg" len="lg"/>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6851904" y="5535168"/>
            <a:ext cx="4389120" cy="987552"/>
          </a:xfrm>
          <a:prstGeom prst="rect">
            <a:avLst/>
          </a:prstGeom>
          <a:solidFill>
            <a:schemeClr val="bg1">
              <a:lumMod val="95000"/>
            </a:schemeClr>
          </a:solidFill>
          <a:ln>
            <a:solidFill>
              <a:srgbClr val="FF9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p:nvPr/>
        </p:nvSpPr>
        <p:spPr>
          <a:xfrm>
            <a:off x="7486869" y="5687126"/>
            <a:ext cx="3717062" cy="683264"/>
          </a:xfrm>
          <a:prstGeom prst="rect">
            <a:avLst/>
          </a:prstGeom>
          <a:noFill/>
        </p:spPr>
        <p:txBody>
          <a:bodyPr wrap="square" rtlCol="0">
            <a:spAutoFit/>
          </a:bodyPr>
          <a:lstStyle>
            <a:defPPr>
              <a:defRPr lang="zh-CN"/>
            </a:defPPr>
            <a:lvl1pPr algn="just">
              <a:lnSpc>
                <a:spcPct val="120000"/>
              </a:lnSpc>
              <a:defRPr sz="1600">
                <a:solidFill>
                  <a:srgbClr val="595959"/>
                </a:solidFill>
              </a:defRPr>
            </a:lvl1pPr>
          </a:lstStyle>
          <a:p>
            <a:r>
              <a:rPr lang="zh-CN" altLang="en-US" dirty="0" smtClean="0"/>
              <a:t>还可以把已有的、已经设置好文字段落格式文本框复制过来，修改文字。</a:t>
            </a:r>
            <a:endParaRPr lang="zh-CN" altLang="en-US" dirty="0"/>
          </a:p>
        </p:txBody>
      </p:sp>
      <p:sp>
        <p:nvSpPr>
          <p:cNvPr id="53" name="文本框 52"/>
          <p:cNvSpPr txBox="1"/>
          <p:nvPr/>
        </p:nvSpPr>
        <p:spPr>
          <a:xfrm>
            <a:off x="6988111" y="5754204"/>
            <a:ext cx="461665" cy="553998"/>
          </a:xfrm>
          <a:prstGeom prst="rect">
            <a:avLst/>
          </a:prstGeom>
          <a:noFill/>
        </p:spPr>
        <p:txBody>
          <a:bodyPr vert="eaVert" wrap="none" rtlCol="0">
            <a:spAutoFit/>
          </a:bodyPr>
          <a:lstStyle/>
          <a:p>
            <a:r>
              <a:rPr lang="zh-CN" altLang="en-US" b="1" dirty="0" smtClean="0">
                <a:solidFill>
                  <a:srgbClr val="FF9100"/>
                </a:solidFill>
              </a:rPr>
              <a:t>技巧</a:t>
            </a:r>
            <a:endParaRPr lang="zh-CN" altLang="en-US" b="1" dirty="0">
              <a:solidFill>
                <a:srgbClr val="FF9100"/>
              </a:solidFill>
            </a:endParaRPr>
          </a:p>
        </p:txBody>
      </p:sp>
    </p:spTree>
    <p:extLst>
      <p:ext uri="{BB962C8B-B14F-4D97-AF65-F5344CB8AC3E}">
        <p14:creationId xmlns:p14="http://schemas.microsoft.com/office/powerpoint/2010/main" val="866208487"/>
      </p:ext>
    </p:extLst>
  </p:cSld>
  <p:clrMapOvr>
    <a:masterClrMapping/>
  </p:clrMapOvr>
  <mc:AlternateContent xmlns:mc="http://schemas.openxmlformats.org/markup-compatibility/2006" xmlns:p14="http://schemas.microsoft.com/office/powerpoint/2010/main">
    <mc:Choice Requires="p14">
      <p:transition spd="med">
        <p14:pan/>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680527" y="31769"/>
            <a:ext cx="10636556" cy="396134"/>
          </a:xfrm>
          <a:prstGeom prst="rect">
            <a:avLst/>
          </a:prstGeom>
          <a:noFill/>
        </p:spPr>
        <p:txBody>
          <a:bodyPr wrap="square" rtlCol="0">
            <a:spAutoFit/>
          </a:bodyPr>
          <a:lstStyle/>
          <a:p>
            <a:pPr>
              <a:lnSpc>
                <a:spcPct val="120000"/>
              </a:lnSpc>
            </a:pPr>
            <a:r>
              <a:rPr lang="en-US" altLang="zh-CN" dirty="0" smtClean="0">
                <a:solidFill>
                  <a:schemeClr val="bg1"/>
                </a:solidFill>
              </a:rPr>
              <a:t>2.1 </a:t>
            </a:r>
            <a:r>
              <a:rPr lang="zh-CN" altLang="en-US" dirty="0" smtClean="0">
                <a:solidFill>
                  <a:schemeClr val="bg1"/>
                </a:solidFill>
              </a:rPr>
              <a:t>文字与段落</a:t>
            </a:r>
            <a:endParaRPr lang="zh-CN" altLang="en-US" sz="2200" b="1" dirty="0">
              <a:solidFill>
                <a:schemeClr val="bg1"/>
              </a:solidFill>
            </a:endParaRPr>
          </a:p>
        </p:txBody>
      </p:sp>
      <p:sp>
        <p:nvSpPr>
          <p:cNvPr id="2" name="文本框 1"/>
          <p:cNvSpPr txBox="1"/>
          <p:nvPr/>
        </p:nvSpPr>
        <p:spPr>
          <a:xfrm>
            <a:off x="1680526" y="731520"/>
            <a:ext cx="10070195" cy="424732"/>
          </a:xfrm>
          <a:prstGeom prst="rect">
            <a:avLst/>
          </a:prstGeom>
          <a:noFill/>
        </p:spPr>
        <p:txBody>
          <a:bodyPr wrap="square" rtlCol="0">
            <a:spAutoFit/>
          </a:bodyPr>
          <a:lstStyle>
            <a:defPPr>
              <a:defRPr lang="zh-CN"/>
            </a:defPPr>
            <a:lvl1pPr algn="just">
              <a:lnSpc>
                <a:spcPct val="120000"/>
              </a:lnSpc>
              <a:defRPr sz="1600">
                <a:solidFill>
                  <a:srgbClr val="595959"/>
                </a:solidFill>
              </a:defRPr>
            </a:lvl1pPr>
          </a:lstStyle>
          <a:p>
            <a:r>
              <a:rPr lang="zh-CN" altLang="en-US" sz="1800" dirty="0"/>
              <a:t>文字和段落是</a:t>
            </a:r>
            <a:r>
              <a:rPr lang="en-US" altLang="zh-CN" sz="1800" dirty="0"/>
              <a:t>PPT</a:t>
            </a:r>
            <a:r>
              <a:rPr lang="zh-CN" altLang="en-US" sz="1800" dirty="0"/>
              <a:t>的基本元素，特别是当我们把</a:t>
            </a:r>
            <a:r>
              <a:rPr lang="en-US" altLang="zh-CN" sz="1800" dirty="0"/>
              <a:t>PPT</a:t>
            </a:r>
            <a:r>
              <a:rPr lang="zh-CN" altLang="en-US" sz="1800" dirty="0"/>
              <a:t>当</a:t>
            </a:r>
            <a:r>
              <a:rPr lang="en-US" altLang="zh-CN" sz="1800" dirty="0"/>
              <a:t>WORD</a:t>
            </a:r>
            <a:r>
              <a:rPr lang="zh-CN" altLang="en-US" sz="1800" dirty="0"/>
              <a:t>使用的时候（此处哄笑）</a:t>
            </a:r>
          </a:p>
        </p:txBody>
      </p:sp>
      <p:sp>
        <p:nvSpPr>
          <p:cNvPr id="3" name="文本框 2"/>
          <p:cNvSpPr txBox="1"/>
          <p:nvPr/>
        </p:nvSpPr>
        <p:spPr>
          <a:xfrm>
            <a:off x="6803881" y="1119318"/>
            <a:ext cx="4031873" cy="4708981"/>
          </a:xfrm>
          <a:prstGeom prst="rect">
            <a:avLst/>
          </a:prstGeom>
          <a:noFill/>
        </p:spPr>
        <p:txBody>
          <a:bodyPr wrap="none" rtlCol="0">
            <a:spAutoFit/>
          </a:bodyPr>
          <a:lstStyle/>
          <a:p>
            <a:r>
              <a:rPr lang="zh-CN" altLang="en-US" sz="30000" dirty="0" smtClean="0"/>
              <a:t>字</a:t>
            </a:r>
            <a:endParaRPr lang="zh-CN" altLang="en-US" sz="30000" dirty="0"/>
          </a:p>
        </p:txBody>
      </p:sp>
      <p:sp>
        <p:nvSpPr>
          <p:cNvPr id="15" name="文本框 14"/>
          <p:cNvSpPr txBox="1"/>
          <p:nvPr/>
        </p:nvSpPr>
        <p:spPr>
          <a:xfrm>
            <a:off x="1574975" y="1119318"/>
            <a:ext cx="4031873" cy="4708981"/>
          </a:xfrm>
          <a:prstGeom prst="rect">
            <a:avLst/>
          </a:prstGeom>
          <a:noFill/>
        </p:spPr>
        <p:txBody>
          <a:bodyPr wrap="none" rtlCol="0">
            <a:spAutoFit/>
          </a:bodyPr>
          <a:lstStyle/>
          <a:p>
            <a:r>
              <a:rPr lang="zh-CN" altLang="en-US" sz="30000" dirty="0" smtClean="0">
                <a:latin typeface="宋体" panose="02010600030101010101" pitchFamily="2" charset="-122"/>
                <a:ea typeface="宋体" panose="02010600030101010101" pitchFamily="2" charset="-122"/>
              </a:rPr>
              <a:t>字</a:t>
            </a:r>
            <a:endParaRPr lang="zh-CN" altLang="en-US" sz="30000" dirty="0">
              <a:latin typeface="宋体" panose="02010600030101010101" pitchFamily="2" charset="-122"/>
              <a:ea typeface="宋体" panose="02010600030101010101" pitchFamily="2" charset="-122"/>
            </a:endParaRPr>
          </a:p>
        </p:txBody>
      </p:sp>
      <p:sp>
        <p:nvSpPr>
          <p:cNvPr id="4" name="圆角矩形 3"/>
          <p:cNvSpPr/>
          <p:nvPr/>
        </p:nvSpPr>
        <p:spPr>
          <a:xfrm>
            <a:off x="1574975" y="5828299"/>
            <a:ext cx="3926321" cy="468049"/>
          </a:xfrm>
          <a:prstGeom prst="roundRect">
            <a:avLst>
              <a:gd name="adj" fmla="val 50000"/>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有衬线字体（装饰性笔画）</a:t>
            </a:r>
            <a:endParaRPr lang="zh-CN" altLang="en-US" dirty="0"/>
          </a:p>
        </p:txBody>
      </p:sp>
      <p:sp>
        <p:nvSpPr>
          <p:cNvPr id="17" name="圆角矩形 16"/>
          <p:cNvSpPr/>
          <p:nvPr/>
        </p:nvSpPr>
        <p:spPr>
          <a:xfrm>
            <a:off x="6803881" y="5828299"/>
            <a:ext cx="3926321" cy="468049"/>
          </a:xfrm>
          <a:prstGeom prst="roundRect">
            <a:avLst>
              <a:gd name="adj" fmla="val 50000"/>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无衬线字体，</a:t>
            </a:r>
            <a:r>
              <a:rPr lang="en-US" altLang="zh-CN" dirty="0" smtClean="0"/>
              <a:t>PPT</a:t>
            </a:r>
            <a:r>
              <a:rPr lang="zh-CN" altLang="en-US" dirty="0" smtClean="0"/>
              <a:t>首选</a:t>
            </a:r>
            <a:endParaRPr lang="zh-CN" altLang="en-US" dirty="0"/>
          </a:p>
        </p:txBody>
      </p:sp>
      <p:sp>
        <p:nvSpPr>
          <p:cNvPr id="5" name="椭圆 4"/>
          <p:cNvSpPr/>
          <p:nvPr/>
        </p:nvSpPr>
        <p:spPr>
          <a:xfrm>
            <a:off x="4532577" y="3473808"/>
            <a:ext cx="1014152" cy="1014152"/>
          </a:xfrm>
          <a:prstGeom prst="ellipse">
            <a:avLst/>
          </a:prstGeom>
          <a:noFill/>
          <a:ln w="19050">
            <a:solidFill>
              <a:srgbClr val="5FC9E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4532577" y="1991607"/>
            <a:ext cx="1014152" cy="1014152"/>
          </a:xfrm>
          <a:prstGeom prst="ellipse">
            <a:avLst/>
          </a:prstGeom>
          <a:noFill/>
          <a:ln w="19050">
            <a:solidFill>
              <a:srgbClr val="5FC9E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1532548" y="3607048"/>
            <a:ext cx="1014152" cy="1014152"/>
          </a:xfrm>
          <a:prstGeom prst="ellipse">
            <a:avLst/>
          </a:prstGeom>
          <a:noFill/>
          <a:ln w="19050">
            <a:solidFill>
              <a:srgbClr val="5FC9E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61251229"/>
      </p:ext>
    </p:extLst>
  </p:cSld>
  <p:clrMapOvr>
    <a:masterClrMapping/>
  </p:clrMapOvr>
  <mc:AlternateContent xmlns:mc="http://schemas.openxmlformats.org/markup-compatibility/2006" xmlns:p14="http://schemas.microsoft.com/office/powerpoint/2010/main">
    <mc:Choice Requires="p14">
      <p:transition spd="med">
        <p14:pan/>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2"/>
          <p:cNvSpPr txBox="1"/>
          <p:nvPr/>
        </p:nvSpPr>
        <p:spPr>
          <a:xfrm>
            <a:off x="1885107" y="5108183"/>
            <a:ext cx="7946406" cy="743986"/>
          </a:xfrm>
          <a:prstGeom prst="rect">
            <a:avLst/>
          </a:prstGeom>
          <a:noFill/>
        </p:spPr>
        <p:txBody>
          <a:bodyPr wrap="none" rtlCol="0">
            <a:spAutoFit/>
          </a:bodyPr>
          <a:lstStyle/>
          <a:p>
            <a:pPr>
              <a:lnSpc>
                <a:spcPct val="150000"/>
              </a:lnSpc>
            </a:pPr>
            <a:r>
              <a:rPr lang="zh-CN" altLang="en-US" sz="3200" dirty="0" smtClean="0">
                <a:solidFill>
                  <a:srgbClr val="5F5E5C"/>
                </a:solidFill>
                <a:latin typeface="微软雅黑" pitchFamily="34" charset="-122"/>
                <a:ea typeface="微软雅黑" pitchFamily="34" charset="-122"/>
              </a:rPr>
              <a:t>字体大小：正文≥</a:t>
            </a:r>
            <a:r>
              <a:rPr lang="en-US" altLang="zh-CN" sz="3200" dirty="0" smtClean="0">
                <a:solidFill>
                  <a:srgbClr val="5F5E5C"/>
                </a:solidFill>
                <a:latin typeface="微软雅黑" pitchFamily="34" charset="-122"/>
                <a:ea typeface="微软雅黑" pitchFamily="34" charset="-122"/>
              </a:rPr>
              <a:t>18</a:t>
            </a:r>
            <a:r>
              <a:rPr lang="zh-CN" altLang="en-US" sz="3200" dirty="0" smtClean="0">
                <a:solidFill>
                  <a:srgbClr val="5F5E5C"/>
                </a:solidFill>
                <a:latin typeface="微软雅黑" pitchFamily="34" charset="-122"/>
                <a:ea typeface="微软雅黑" pitchFamily="34" charset="-122"/>
              </a:rPr>
              <a:t>号，标题适当加粗变大</a:t>
            </a:r>
            <a:endParaRPr lang="en-US" altLang="zh-CN" sz="3200" dirty="0" smtClean="0">
              <a:solidFill>
                <a:srgbClr val="5F5E5C"/>
              </a:solidFill>
              <a:latin typeface="微软雅黑" pitchFamily="34" charset="-122"/>
              <a:ea typeface="微软雅黑" pitchFamily="34" charset="-122"/>
            </a:endParaRPr>
          </a:p>
        </p:txBody>
      </p:sp>
      <p:sp>
        <p:nvSpPr>
          <p:cNvPr id="3" name="矩形 2"/>
          <p:cNvSpPr/>
          <p:nvPr/>
        </p:nvSpPr>
        <p:spPr>
          <a:xfrm>
            <a:off x="1709579" y="1388132"/>
            <a:ext cx="8699818" cy="3472746"/>
          </a:xfrm>
          <a:prstGeom prst="rect">
            <a:avLst/>
          </a:prstGeom>
        </p:spPr>
        <p:txBody>
          <a:bodyPr wrap="none">
            <a:spAutoFit/>
          </a:bodyPr>
          <a:lstStyle/>
          <a:p>
            <a:pPr>
              <a:lnSpc>
                <a:spcPct val="150000"/>
              </a:lnSpc>
            </a:pPr>
            <a:r>
              <a:rPr lang="zh-CN" altLang="en-US" sz="16600" b="1" dirty="0">
                <a:solidFill>
                  <a:srgbClr val="505560"/>
                </a:solidFill>
                <a:latin typeface="微软雅黑" pitchFamily="34" charset="-122"/>
                <a:ea typeface="微软雅黑" pitchFamily="34" charset="-122"/>
              </a:rPr>
              <a:t>微软雅</a:t>
            </a:r>
            <a:r>
              <a:rPr lang="zh-CN" altLang="en-US" sz="16600" b="1" dirty="0" smtClean="0">
                <a:solidFill>
                  <a:srgbClr val="505560"/>
                </a:solidFill>
                <a:latin typeface="微软雅黑" pitchFamily="34" charset="-122"/>
                <a:ea typeface="微软雅黑" pitchFamily="34" charset="-122"/>
              </a:rPr>
              <a:t>黑</a:t>
            </a:r>
            <a:endParaRPr lang="en-US" altLang="zh-CN" sz="13800" b="1" dirty="0">
              <a:solidFill>
                <a:srgbClr val="505560"/>
              </a:solidFill>
              <a:latin typeface="微软雅黑" pitchFamily="34" charset="-122"/>
              <a:ea typeface="微软雅黑" pitchFamily="34" charset="-122"/>
            </a:endParaRPr>
          </a:p>
        </p:txBody>
      </p:sp>
      <p:sp>
        <p:nvSpPr>
          <p:cNvPr id="4" name="矩形 3"/>
          <p:cNvSpPr/>
          <p:nvPr/>
        </p:nvSpPr>
        <p:spPr>
          <a:xfrm>
            <a:off x="1709578" y="656711"/>
            <a:ext cx="9931961" cy="728533"/>
          </a:xfrm>
          <a:prstGeom prst="rect">
            <a:avLst/>
          </a:prstGeom>
          <a:noFill/>
        </p:spPr>
        <p:txBody>
          <a:bodyPr wrap="square" rtlCol="0">
            <a:spAutoFit/>
          </a:bodyPr>
          <a:lstStyle/>
          <a:p>
            <a:pPr algn="just">
              <a:lnSpc>
                <a:spcPct val="120000"/>
              </a:lnSpc>
            </a:pPr>
            <a:r>
              <a:rPr lang="zh-CN" altLang="en-US" dirty="0">
                <a:solidFill>
                  <a:srgbClr val="595959"/>
                </a:solidFill>
              </a:rPr>
              <a:t>商务类型的</a:t>
            </a:r>
            <a:r>
              <a:rPr lang="en-US" altLang="zh-CN" dirty="0">
                <a:solidFill>
                  <a:srgbClr val="595959"/>
                </a:solidFill>
              </a:rPr>
              <a:t>PPT</a:t>
            </a:r>
            <a:r>
              <a:rPr lang="zh-CN" altLang="en-US" dirty="0">
                <a:solidFill>
                  <a:srgbClr val="595959"/>
                </a:solidFill>
              </a:rPr>
              <a:t>中，首先要推荐的是万能的商务字体：</a:t>
            </a:r>
            <a:r>
              <a:rPr lang="zh-CN" altLang="en-US" b="1" dirty="0">
                <a:solidFill>
                  <a:srgbClr val="595959"/>
                </a:solidFill>
              </a:rPr>
              <a:t>微软雅黑</a:t>
            </a:r>
            <a:r>
              <a:rPr lang="zh-CN" altLang="en-US" dirty="0">
                <a:solidFill>
                  <a:srgbClr val="595959"/>
                </a:solidFill>
              </a:rPr>
              <a:t>和微软雅黑</a:t>
            </a:r>
            <a:r>
              <a:rPr lang="en-US" altLang="zh-CN" dirty="0">
                <a:solidFill>
                  <a:srgbClr val="595959"/>
                </a:solidFill>
              </a:rPr>
              <a:t>Light</a:t>
            </a:r>
            <a:r>
              <a:rPr lang="zh-CN" altLang="en-US" dirty="0">
                <a:solidFill>
                  <a:srgbClr val="595959"/>
                </a:solidFill>
              </a:rPr>
              <a:t>。微软雅黑也是各种网站、</a:t>
            </a:r>
            <a:r>
              <a:rPr lang="en-US" altLang="zh-CN" dirty="0">
                <a:solidFill>
                  <a:srgbClr val="595959"/>
                </a:solidFill>
              </a:rPr>
              <a:t>APP</a:t>
            </a:r>
            <a:r>
              <a:rPr lang="zh-CN" altLang="en-US" dirty="0">
                <a:solidFill>
                  <a:srgbClr val="595959"/>
                </a:solidFill>
              </a:rPr>
              <a:t>中主流的中文字体。</a:t>
            </a:r>
          </a:p>
        </p:txBody>
      </p:sp>
      <p:sp>
        <p:nvSpPr>
          <p:cNvPr id="5" name="圆角矩形 4"/>
          <p:cNvSpPr/>
          <p:nvPr/>
        </p:nvSpPr>
        <p:spPr>
          <a:xfrm>
            <a:off x="1885107" y="1675812"/>
            <a:ext cx="8268827" cy="468049"/>
          </a:xfrm>
          <a:prstGeom prst="roundRect">
            <a:avLst>
              <a:gd name="adj" fmla="val 50000"/>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无论是正文还是标题，都推荐使用微软雅黑字体（免费）</a:t>
            </a:r>
            <a:endParaRPr lang="zh-CN" altLang="en-US" dirty="0"/>
          </a:p>
        </p:txBody>
      </p:sp>
      <p:sp>
        <p:nvSpPr>
          <p:cNvPr id="6" name="矩形 5"/>
          <p:cNvSpPr/>
          <p:nvPr/>
        </p:nvSpPr>
        <p:spPr>
          <a:xfrm>
            <a:off x="1680527" y="31769"/>
            <a:ext cx="10636556" cy="396134"/>
          </a:xfrm>
          <a:prstGeom prst="rect">
            <a:avLst/>
          </a:prstGeom>
          <a:noFill/>
        </p:spPr>
        <p:txBody>
          <a:bodyPr wrap="square" rtlCol="0">
            <a:spAutoFit/>
          </a:bodyPr>
          <a:lstStyle/>
          <a:p>
            <a:pPr>
              <a:lnSpc>
                <a:spcPct val="120000"/>
              </a:lnSpc>
            </a:pPr>
            <a:r>
              <a:rPr lang="en-US" altLang="zh-CN" dirty="0" smtClean="0">
                <a:solidFill>
                  <a:schemeClr val="bg1"/>
                </a:solidFill>
              </a:rPr>
              <a:t>2.1 </a:t>
            </a:r>
            <a:r>
              <a:rPr lang="zh-CN" altLang="en-US" dirty="0" smtClean="0">
                <a:solidFill>
                  <a:schemeClr val="bg1"/>
                </a:solidFill>
              </a:rPr>
              <a:t>文字与段落</a:t>
            </a:r>
            <a:endParaRPr lang="zh-CN" altLang="en-US" sz="2200" b="1" dirty="0">
              <a:solidFill>
                <a:schemeClr val="bg1"/>
              </a:solidFill>
            </a:endParaRPr>
          </a:p>
        </p:txBody>
      </p:sp>
      <p:sp>
        <p:nvSpPr>
          <p:cNvPr id="7" name="矩形 6"/>
          <p:cNvSpPr/>
          <p:nvPr/>
        </p:nvSpPr>
        <p:spPr>
          <a:xfrm>
            <a:off x="1885107" y="4724400"/>
            <a:ext cx="3776418" cy="646331"/>
          </a:xfrm>
          <a:prstGeom prst="rect">
            <a:avLst/>
          </a:prstGeom>
        </p:spPr>
        <p:txBody>
          <a:bodyPr wrap="none">
            <a:spAutoFit/>
          </a:bodyPr>
          <a:lstStyle/>
          <a:p>
            <a:pPr>
              <a:lnSpc>
                <a:spcPct val="150000"/>
              </a:lnSpc>
            </a:pPr>
            <a:r>
              <a:rPr lang="zh-CN" altLang="en-US" dirty="0">
                <a:solidFill>
                  <a:srgbClr val="5F5E5C"/>
                </a:solidFill>
                <a:latin typeface="微软雅黑" pitchFamily="34" charset="-122"/>
                <a:ea typeface="微软雅黑" pitchFamily="34" charset="-122"/>
              </a:rPr>
              <a:t>万能</a:t>
            </a:r>
            <a:r>
              <a:rPr lang="zh-CN" altLang="en-US" dirty="0" smtClean="0">
                <a:solidFill>
                  <a:srgbClr val="5F5E5C"/>
                </a:solidFill>
                <a:latin typeface="微软雅黑" pitchFamily="34" charset="-122"/>
                <a:ea typeface="微软雅黑" pitchFamily="34" charset="-122"/>
              </a:rPr>
              <a:t>英文</a:t>
            </a:r>
            <a:r>
              <a:rPr lang="en-US" altLang="zh-CN" dirty="0" smtClean="0">
                <a:solidFill>
                  <a:srgbClr val="5F5E5C"/>
                </a:solidFill>
                <a:latin typeface="微软雅黑" pitchFamily="34" charset="-122"/>
                <a:ea typeface="微软雅黑" pitchFamily="34" charset="-122"/>
              </a:rPr>
              <a:t>/</a:t>
            </a:r>
            <a:r>
              <a:rPr lang="zh-CN" altLang="en-US" dirty="0" smtClean="0">
                <a:solidFill>
                  <a:srgbClr val="5F5E5C"/>
                </a:solidFill>
                <a:latin typeface="微软雅黑" pitchFamily="34" charset="-122"/>
                <a:ea typeface="微软雅黑" pitchFamily="34" charset="-122"/>
              </a:rPr>
              <a:t>数字的使用字体：</a:t>
            </a:r>
            <a:r>
              <a:rPr lang="en-US" altLang="zh-CN" sz="2400" b="1" dirty="0">
                <a:solidFill>
                  <a:srgbClr val="3ABCDA"/>
                </a:solidFill>
                <a:latin typeface="微软雅黑" pitchFamily="34" charset="-122"/>
                <a:ea typeface="微软雅黑" pitchFamily="34" charset="-122"/>
              </a:rPr>
              <a:t>Arial</a:t>
            </a:r>
          </a:p>
        </p:txBody>
      </p:sp>
      <p:sp>
        <p:nvSpPr>
          <p:cNvPr id="8" name="圆角矩形 7"/>
          <p:cNvSpPr/>
          <p:nvPr/>
        </p:nvSpPr>
        <p:spPr>
          <a:xfrm>
            <a:off x="1885107" y="5907533"/>
            <a:ext cx="8268827" cy="468049"/>
          </a:xfrm>
          <a:prstGeom prst="roundRect">
            <a:avLst>
              <a:gd name="adj" fmla="val 50000"/>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超实用快捷键：</a:t>
            </a:r>
            <a:r>
              <a:rPr lang="en-US" altLang="zh-CN" dirty="0" smtClean="0"/>
              <a:t>Ctrl+[    ]  </a:t>
            </a:r>
            <a:r>
              <a:rPr lang="zh-CN" altLang="en-US" dirty="0" smtClean="0"/>
              <a:t>字体变大和变小</a:t>
            </a:r>
            <a:endParaRPr lang="zh-CN" altLang="en-US" dirty="0"/>
          </a:p>
        </p:txBody>
      </p:sp>
    </p:spTree>
    <p:extLst>
      <p:ext uri="{BB962C8B-B14F-4D97-AF65-F5344CB8AC3E}">
        <p14:creationId xmlns:p14="http://schemas.microsoft.com/office/powerpoint/2010/main" val="3835970247"/>
      </p:ext>
    </p:extLst>
  </p:cSld>
  <p:clrMapOvr>
    <a:masterClrMapping/>
  </p:clrMapOvr>
  <mc:AlternateContent xmlns:mc="http://schemas.openxmlformats.org/markup-compatibility/2006" xmlns:p14="http://schemas.microsoft.com/office/powerpoint/2010/main">
    <mc:Choice Requires="p14">
      <p:transition spd="med">
        <p14:pan/>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680527" y="31769"/>
            <a:ext cx="10636556" cy="396134"/>
          </a:xfrm>
          <a:prstGeom prst="rect">
            <a:avLst/>
          </a:prstGeom>
          <a:noFill/>
        </p:spPr>
        <p:txBody>
          <a:bodyPr wrap="square" rtlCol="0">
            <a:spAutoFit/>
          </a:bodyPr>
          <a:lstStyle/>
          <a:p>
            <a:pPr>
              <a:lnSpc>
                <a:spcPct val="120000"/>
              </a:lnSpc>
            </a:pPr>
            <a:r>
              <a:rPr lang="en-US" altLang="zh-CN" dirty="0" smtClean="0">
                <a:solidFill>
                  <a:schemeClr val="bg1"/>
                </a:solidFill>
              </a:rPr>
              <a:t>2.1 </a:t>
            </a:r>
            <a:r>
              <a:rPr lang="zh-CN" altLang="en-US" dirty="0" smtClean="0">
                <a:solidFill>
                  <a:schemeClr val="bg1"/>
                </a:solidFill>
              </a:rPr>
              <a:t>文字与段落</a:t>
            </a:r>
            <a:endParaRPr lang="zh-CN" altLang="en-US" sz="2200" b="1" dirty="0">
              <a:solidFill>
                <a:schemeClr val="bg1"/>
              </a:solidFill>
            </a:endParaRPr>
          </a:p>
        </p:txBody>
      </p:sp>
      <p:sp>
        <p:nvSpPr>
          <p:cNvPr id="8" name="文本框 7"/>
          <p:cNvSpPr txBox="1"/>
          <p:nvPr/>
        </p:nvSpPr>
        <p:spPr>
          <a:xfrm>
            <a:off x="1680527" y="1545847"/>
            <a:ext cx="5314275" cy="4385816"/>
          </a:xfrm>
          <a:prstGeom prst="rect">
            <a:avLst/>
          </a:prstGeom>
          <a:noFill/>
        </p:spPr>
        <p:txBody>
          <a:bodyPr wrap="none" rtlCol="0">
            <a:spAutoFit/>
          </a:bodyPr>
          <a:lstStyle/>
          <a:p>
            <a:r>
              <a:rPr lang="zh-CN" altLang="en-US" sz="19900" dirty="0" smtClean="0">
                <a:solidFill>
                  <a:srgbClr val="505560"/>
                </a:solidFill>
                <a:latin typeface="方正超粗黑简体" panose="03000509000000000000" pitchFamily="65" charset="-122"/>
                <a:ea typeface="方正超粗黑简体" panose="03000509000000000000" pitchFamily="65" charset="-122"/>
              </a:rPr>
              <a:t>方正</a:t>
            </a:r>
            <a:endParaRPr lang="en-US" altLang="zh-CN" sz="19900" dirty="0" smtClean="0">
              <a:solidFill>
                <a:srgbClr val="505560"/>
              </a:solidFill>
              <a:latin typeface="方正超粗黑简体" panose="03000509000000000000" pitchFamily="65" charset="-122"/>
              <a:ea typeface="方正超粗黑简体" panose="03000509000000000000" pitchFamily="65" charset="-122"/>
            </a:endParaRPr>
          </a:p>
          <a:p>
            <a:r>
              <a:rPr lang="zh-CN" altLang="en-US" sz="7800" dirty="0" smtClean="0">
                <a:solidFill>
                  <a:srgbClr val="505560"/>
                </a:solidFill>
                <a:latin typeface="方正超粗黑简体" panose="03000509000000000000" pitchFamily="65" charset="-122"/>
                <a:ea typeface="方正超粗黑简体" panose="03000509000000000000" pitchFamily="65" charset="-122"/>
              </a:rPr>
              <a:t>超粗黑简体</a:t>
            </a:r>
            <a:endParaRPr lang="zh-CN" altLang="en-US" sz="7800" dirty="0">
              <a:solidFill>
                <a:srgbClr val="505560"/>
              </a:solidFill>
              <a:latin typeface="方正超粗黑简体" panose="03000509000000000000" pitchFamily="65" charset="-122"/>
              <a:ea typeface="方正超粗黑简体" panose="03000509000000000000" pitchFamily="65" charset="-122"/>
            </a:endParaRPr>
          </a:p>
        </p:txBody>
      </p:sp>
      <p:sp>
        <p:nvSpPr>
          <p:cNvPr id="7" name="文本框 6"/>
          <p:cNvSpPr txBox="1"/>
          <p:nvPr/>
        </p:nvSpPr>
        <p:spPr>
          <a:xfrm>
            <a:off x="8097753" y="2704975"/>
            <a:ext cx="3262432" cy="707886"/>
          </a:xfrm>
          <a:prstGeom prst="rect">
            <a:avLst/>
          </a:prstGeom>
          <a:noFill/>
        </p:spPr>
        <p:txBody>
          <a:bodyPr wrap="none" rtlCol="0">
            <a:spAutoFit/>
          </a:bodyPr>
          <a:lstStyle/>
          <a:p>
            <a:r>
              <a:rPr lang="zh-CN" altLang="en-US" sz="4000" i="1" dirty="0">
                <a:solidFill>
                  <a:srgbClr val="505560"/>
                </a:solidFill>
                <a:latin typeface="造字工房力黑（非商用）常规体" pitchFamily="50" charset="-122"/>
                <a:ea typeface="造字工房力黑（非商用）常规体" pitchFamily="50" charset="-122"/>
              </a:rPr>
              <a:t>造字工房力</a:t>
            </a:r>
            <a:r>
              <a:rPr lang="zh-CN" altLang="en-US" sz="4000" i="1" dirty="0" smtClean="0">
                <a:solidFill>
                  <a:srgbClr val="505560"/>
                </a:solidFill>
                <a:latin typeface="造字工房力黑（非商用）常规体" pitchFamily="50" charset="-122"/>
                <a:ea typeface="造字工房力黑（非商用）常规体" pitchFamily="50" charset="-122"/>
              </a:rPr>
              <a:t>黑</a:t>
            </a:r>
            <a:endParaRPr lang="zh-CN" altLang="en-US" sz="4000" i="1" dirty="0">
              <a:solidFill>
                <a:srgbClr val="505560"/>
              </a:solidFill>
              <a:latin typeface="造字工房力黑（非商用）常规体" pitchFamily="50" charset="-122"/>
              <a:ea typeface="造字工房力黑（非商用）常规体" pitchFamily="50" charset="-122"/>
            </a:endParaRPr>
          </a:p>
        </p:txBody>
      </p:sp>
      <p:sp>
        <p:nvSpPr>
          <p:cNvPr id="13" name="矩形 12"/>
          <p:cNvSpPr/>
          <p:nvPr/>
        </p:nvSpPr>
        <p:spPr>
          <a:xfrm>
            <a:off x="1709578" y="656711"/>
            <a:ext cx="9931961" cy="424732"/>
          </a:xfrm>
          <a:prstGeom prst="rect">
            <a:avLst/>
          </a:prstGeom>
          <a:noFill/>
        </p:spPr>
        <p:txBody>
          <a:bodyPr wrap="square" rtlCol="0">
            <a:spAutoFit/>
          </a:bodyPr>
          <a:lstStyle/>
          <a:p>
            <a:pPr algn="just">
              <a:lnSpc>
                <a:spcPct val="120000"/>
              </a:lnSpc>
            </a:pPr>
            <a:r>
              <a:rPr lang="zh-CN" altLang="en-US" dirty="0" smtClean="0">
                <a:solidFill>
                  <a:srgbClr val="595959"/>
                </a:solidFill>
              </a:rPr>
              <a:t>其他常用中文字体介绍，如下图，各种字体适合不同场景。</a:t>
            </a:r>
            <a:endParaRPr lang="zh-CN" altLang="en-US" dirty="0">
              <a:solidFill>
                <a:srgbClr val="595959"/>
              </a:solidFill>
            </a:endParaRPr>
          </a:p>
        </p:txBody>
      </p:sp>
      <p:sp>
        <p:nvSpPr>
          <p:cNvPr id="9" name="文本框 8"/>
          <p:cNvSpPr txBox="1"/>
          <p:nvPr/>
        </p:nvSpPr>
        <p:spPr>
          <a:xfrm>
            <a:off x="8097753" y="3437765"/>
            <a:ext cx="3775393" cy="707886"/>
          </a:xfrm>
          <a:prstGeom prst="rect">
            <a:avLst/>
          </a:prstGeom>
          <a:noFill/>
        </p:spPr>
        <p:txBody>
          <a:bodyPr wrap="none" rtlCol="0">
            <a:spAutoFit/>
          </a:bodyPr>
          <a:lstStyle/>
          <a:p>
            <a:r>
              <a:rPr lang="zh-CN" altLang="en-US" sz="4000" dirty="0" smtClean="0">
                <a:solidFill>
                  <a:srgbClr val="505560"/>
                </a:solidFill>
                <a:latin typeface="方正正粗黑简体" panose="02000000000000000000" pitchFamily="2" charset="-122"/>
                <a:ea typeface="方正正粗黑简体" panose="02000000000000000000" pitchFamily="2" charset="-122"/>
              </a:rPr>
              <a:t>方正正粗黑简体</a:t>
            </a:r>
            <a:endParaRPr lang="zh-CN" altLang="en-US" sz="4000" dirty="0">
              <a:solidFill>
                <a:srgbClr val="505560"/>
              </a:solidFill>
              <a:latin typeface="华康俪金黑W8" panose="020B0809000000000000" pitchFamily="49" charset="-122"/>
              <a:ea typeface="华康俪金黑W8" panose="020B0809000000000000" pitchFamily="49" charset="-122"/>
            </a:endParaRPr>
          </a:p>
        </p:txBody>
      </p:sp>
      <p:sp>
        <p:nvSpPr>
          <p:cNvPr id="10" name="文本框 9"/>
          <p:cNvSpPr txBox="1"/>
          <p:nvPr/>
        </p:nvSpPr>
        <p:spPr>
          <a:xfrm>
            <a:off x="8097753" y="4170555"/>
            <a:ext cx="3775393" cy="707886"/>
          </a:xfrm>
          <a:prstGeom prst="rect">
            <a:avLst/>
          </a:prstGeom>
          <a:noFill/>
        </p:spPr>
        <p:txBody>
          <a:bodyPr wrap="none" rtlCol="0">
            <a:spAutoFit/>
          </a:bodyPr>
          <a:lstStyle/>
          <a:p>
            <a:r>
              <a:rPr lang="zh-CN" altLang="en-US" sz="4000" dirty="0">
                <a:solidFill>
                  <a:srgbClr val="505560"/>
                </a:solidFill>
                <a:latin typeface="方正粗谭黑简体" panose="02000000000000000000" pitchFamily="2" charset="-122"/>
                <a:ea typeface="方正粗谭黑简体" panose="02000000000000000000" pitchFamily="2" charset="-122"/>
              </a:rPr>
              <a:t>方正粗谭黑简体</a:t>
            </a:r>
          </a:p>
        </p:txBody>
      </p:sp>
      <p:sp>
        <p:nvSpPr>
          <p:cNvPr id="11" name="文本框 10"/>
          <p:cNvSpPr txBox="1"/>
          <p:nvPr/>
        </p:nvSpPr>
        <p:spPr>
          <a:xfrm>
            <a:off x="8097753" y="4903345"/>
            <a:ext cx="3262432" cy="707886"/>
          </a:xfrm>
          <a:prstGeom prst="rect">
            <a:avLst/>
          </a:prstGeom>
          <a:noFill/>
        </p:spPr>
        <p:txBody>
          <a:bodyPr wrap="none" rtlCol="0">
            <a:spAutoFit/>
          </a:bodyPr>
          <a:lstStyle/>
          <a:p>
            <a:r>
              <a:rPr lang="zh-CN" altLang="en-US" sz="4000" dirty="0" smtClean="0">
                <a:solidFill>
                  <a:srgbClr val="505560"/>
                </a:solidFill>
                <a:latin typeface="方正汉真广标简体" panose="02000000000000000000" pitchFamily="2" charset="-122"/>
                <a:ea typeface="方正汉真广标简体" panose="02000000000000000000" pitchFamily="2" charset="-122"/>
              </a:rPr>
              <a:t>方正汉真广标</a:t>
            </a:r>
            <a:endParaRPr lang="zh-CN" altLang="en-US" sz="4000" dirty="0">
              <a:solidFill>
                <a:srgbClr val="505560"/>
              </a:solidFill>
              <a:latin typeface="方正汉真广标简体" panose="02000000000000000000" pitchFamily="2" charset="-122"/>
              <a:ea typeface="方正汉真广标简体" panose="02000000000000000000" pitchFamily="2" charset="-122"/>
            </a:endParaRPr>
          </a:p>
        </p:txBody>
      </p:sp>
      <p:sp>
        <p:nvSpPr>
          <p:cNvPr id="12" name="文本框 11"/>
          <p:cNvSpPr txBox="1"/>
          <p:nvPr/>
        </p:nvSpPr>
        <p:spPr>
          <a:xfrm>
            <a:off x="8097753" y="5636134"/>
            <a:ext cx="3262432" cy="707886"/>
          </a:xfrm>
          <a:prstGeom prst="rect">
            <a:avLst/>
          </a:prstGeom>
          <a:noFill/>
        </p:spPr>
        <p:txBody>
          <a:bodyPr wrap="none" rtlCol="0">
            <a:spAutoFit/>
          </a:bodyPr>
          <a:lstStyle/>
          <a:p>
            <a:r>
              <a:rPr lang="zh-CN" altLang="en-US" sz="4000" dirty="0" smtClean="0">
                <a:solidFill>
                  <a:srgbClr val="505560"/>
                </a:solidFill>
                <a:latin typeface="德彪钢笔行书字库" panose="02000000000000000000" pitchFamily="2" charset="-122"/>
                <a:ea typeface="德彪钢笔行书字库" panose="02000000000000000000" pitchFamily="2" charset="-122"/>
              </a:rPr>
              <a:t>德彪钢笔行书</a:t>
            </a:r>
            <a:endParaRPr lang="zh-CN" altLang="en-US" sz="4000" dirty="0">
              <a:solidFill>
                <a:srgbClr val="505560"/>
              </a:solidFill>
              <a:latin typeface="德彪钢笔行书字库" panose="02000000000000000000" pitchFamily="2" charset="-122"/>
              <a:ea typeface="德彪钢笔行书字库" panose="02000000000000000000" pitchFamily="2" charset="-122"/>
            </a:endParaRPr>
          </a:p>
        </p:txBody>
      </p:sp>
      <p:sp>
        <p:nvSpPr>
          <p:cNvPr id="15" name="圆角矩形 14"/>
          <p:cNvSpPr/>
          <p:nvPr/>
        </p:nvSpPr>
        <p:spPr>
          <a:xfrm>
            <a:off x="1842868" y="5860628"/>
            <a:ext cx="4867422" cy="468049"/>
          </a:xfrm>
          <a:prstGeom prst="roundRect">
            <a:avLst>
              <a:gd name="adj" fmla="val 19944"/>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t>大字报专用体</a:t>
            </a:r>
            <a:endParaRPr lang="zh-CN" altLang="en-US" sz="2400" dirty="0"/>
          </a:p>
        </p:txBody>
      </p:sp>
      <p:sp>
        <p:nvSpPr>
          <p:cNvPr id="16" name="文本框 15"/>
          <p:cNvSpPr txBox="1"/>
          <p:nvPr/>
        </p:nvSpPr>
        <p:spPr>
          <a:xfrm>
            <a:off x="8097753" y="1972185"/>
            <a:ext cx="3262432" cy="707886"/>
          </a:xfrm>
          <a:prstGeom prst="rect">
            <a:avLst/>
          </a:prstGeom>
          <a:noFill/>
        </p:spPr>
        <p:txBody>
          <a:bodyPr wrap="none" rtlCol="0">
            <a:spAutoFit/>
          </a:bodyPr>
          <a:lstStyle/>
          <a:p>
            <a:r>
              <a:rPr lang="zh-CN" altLang="en-US" sz="4000" dirty="0">
                <a:solidFill>
                  <a:srgbClr val="505560"/>
                </a:solidFill>
                <a:latin typeface="方正兰亭细黑_GBK" panose="02000000000000000000" pitchFamily="2" charset="-122"/>
                <a:ea typeface="方正兰亭细黑_GBK" panose="02000000000000000000" pitchFamily="2" charset="-122"/>
              </a:rPr>
              <a:t>方正兰亭细黑</a:t>
            </a:r>
          </a:p>
        </p:txBody>
      </p:sp>
      <p:sp>
        <p:nvSpPr>
          <p:cNvPr id="17" name="圆角矩形 16"/>
          <p:cNvSpPr/>
          <p:nvPr/>
        </p:nvSpPr>
        <p:spPr>
          <a:xfrm>
            <a:off x="7229831" y="2157184"/>
            <a:ext cx="867922" cy="373491"/>
          </a:xfrm>
          <a:prstGeom prst="roundRect">
            <a:avLst>
              <a:gd name="adj" fmla="val 19868"/>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时尚</a:t>
            </a:r>
            <a:endParaRPr lang="zh-CN" altLang="en-US" dirty="0"/>
          </a:p>
        </p:txBody>
      </p:sp>
      <p:sp>
        <p:nvSpPr>
          <p:cNvPr id="18" name="圆角矩形 17"/>
          <p:cNvSpPr/>
          <p:nvPr/>
        </p:nvSpPr>
        <p:spPr>
          <a:xfrm>
            <a:off x="7229831" y="2899238"/>
            <a:ext cx="867922" cy="373491"/>
          </a:xfrm>
          <a:prstGeom prst="roundRect">
            <a:avLst>
              <a:gd name="adj" fmla="val 19868"/>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斜体</a:t>
            </a:r>
            <a:endParaRPr lang="zh-CN" altLang="en-US" dirty="0"/>
          </a:p>
        </p:txBody>
      </p:sp>
      <p:sp>
        <p:nvSpPr>
          <p:cNvPr id="19" name="圆角矩形 18"/>
          <p:cNvSpPr/>
          <p:nvPr/>
        </p:nvSpPr>
        <p:spPr>
          <a:xfrm>
            <a:off x="7229831" y="3641292"/>
            <a:ext cx="867922" cy="373491"/>
          </a:xfrm>
          <a:prstGeom prst="roundRect">
            <a:avLst>
              <a:gd name="adj" fmla="val 19868"/>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商务</a:t>
            </a:r>
            <a:endParaRPr lang="zh-CN" altLang="en-US" dirty="0"/>
          </a:p>
        </p:txBody>
      </p:sp>
      <p:sp>
        <p:nvSpPr>
          <p:cNvPr id="20" name="圆角矩形 19"/>
          <p:cNvSpPr/>
          <p:nvPr/>
        </p:nvSpPr>
        <p:spPr>
          <a:xfrm>
            <a:off x="7229831" y="4383346"/>
            <a:ext cx="867922" cy="373491"/>
          </a:xfrm>
          <a:prstGeom prst="roundRect">
            <a:avLst>
              <a:gd name="adj" fmla="val 19868"/>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扁平</a:t>
            </a:r>
            <a:endParaRPr lang="zh-CN" altLang="en-US" dirty="0"/>
          </a:p>
        </p:txBody>
      </p:sp>
      <p:sp>
        <p:nvSpPr>
          <p:cNvPr id="21" name="圆角矩形 20"/>
          <p:cNvSpPr/>
          <p:nvPr/>
        </p:nvSpPr>
        <p:spPr>
          <a:xfrm>
            <a:off x="7229831" y="5125400"/>
            <a:ext cx="867922" cy="373491"/>
          </a:xfrm>
          <a:prstGeom prst="roundRect">
            <a:avLst>
              <a:gd name="adj" fmla="val 19868"/>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海报</a:t>
            </a:r>
            <a:endParaRPr lang="zh-CN" altLang="en-US" dirty="0"/>
          </a:p>
        </p:txBody>
      </p:sp>
      <p:sp>
        <p:nvSpPr>
          <p:cNvPr id="22" name="圆角矩形 21"/>
          <p:cNvSpPr/>
          <p:nvPr/>
        </p:nvSpPr>
        <p:spPr>
          <a:xfrm>
            <a:off x="7229831" y="5867455"/>
            <a:ext cx="867922" cy="373491"/>
          </a:xfrm>
          <a:prstGeom prst="roundRect">
            <a:avLst>
              <a:gd name="adj" fmla="val 19868"/>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证书</a:t>
            </a:r>
            <a:endParaRPr lang="zh-CN" altLang="en-US" dirty="0"/>
          </a:p>
        </p:txBody>
      </p:sp>
      <p:sp>
        <p:nvSpPr>
          <p:cNvPr id="23" name="矩形 22"/>
          <p:cNvSpPr/>
          <p:nvPr/>
        </p:nvSpPr>
        <p:spPr>
          <a:xfrm>
            <a:off x="1709578" y="1106279"/>
            <a:ext cx="9931961" cy="424732"/>
          </a:xfrm>
          <a:prstGeom prst="rect">
            <a:avLst/>
          </a:prstGeom>
          <a:noFill/>
        </p:spPr>
        <p:txBody>
          <a:bodyPr wrap="square" rtlCol="0">
            <a:spAutoFit/>
          </a:bodyPr>
          <a:lstStyle/>
          <a:p>
            <a:pPr algn="just">
              <a:lnSpc>
                <a:spcPct val="120000"/>
              </a:lnSpc>
            </a:pPr>
            <a:r>
              <a:rPr lang="zh-CN" altLang="en-US" dirty="0" smtClean="0">
                <a:solidFill>
                  <a:srgbClr val="595959"/>
                </a:solidFill>
              </a:rPr>
              <a:t>如何找字体：①公众号搜索常用中英文字体介绍；②根据截图到求字体网（</a:t>
            </a:r>
            <a:r>
              <a:rPr lang="en-US" altLang="zh-CN" dirty="0" smtClean="0">
                <a:solidFill>
                  <a:srgbClr val="5FC9E1"/>
                </a:solidFill>
              </a:rPr>
              <a:t>qiuziti.com</a:t>
            </a:r>
            <a:r>
              <a:rPr lang="zh-CN" altLang="en-US" dirty="0" smtClean="0">
                <a:solidFill>
                  <a:srgbClr val="595959"/>
                </a:solidFill>
              </a:rPr>
              <a:t>）查找。</a:t>
            </a:r>
            <a:endParaRPr lang="zh-CN" altLang="en-US" dirty="0">
              <a:solidFill>
                <a:srgbClr val="595959"/>
              </a:solidFill>
            </a:endParaRPr>
          </a:p>
        </p:txBody>
      </p:sp>
    </p:spTree>
    <p:extLst>
      <p:ext uri="{BB962C8B-B14F-4D97-AF65-F5344CB8AC3E}">
        <p14:creationId xmlns:p14="http://schemas.microsoft.com/office/powerpoint/2010/main" val="709363166"/>
      </p:ext>
    </p:extLst>
  </p:cSld>
  <p:clrMapOvr>
    <a:masterClrMapping/>
  </p:clrMapOvr>
  <mc:AlternateContent xmlns:mc="http://schemas.openxmlformats.org/markup-compatibility/2006" xmlns:p14="http://schemas.microsoft.com/office/powerpoint/2010/main">
    <mc:Choice Requires="p14">
      <p:transition spd="med">
        <p14:pan/>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680527" y="31769"/>
            <a:ext cx="10636556" cy="396134"/>
          </a:xfrm>
          <a:prstGeom prst="rect">
            <a:avLst/>
          </a:prstGeom>
          <a:noFill/>
        </p:spPr>
        <p:txBody>
          <a:bodyPr wrap="square" rtlCol="0">
            <a:spAutoFit/>
          </a:bodyPr>
          <a:lstStyle/>
          <a:p>
            <a:pPr>
              <a:lnSpc>
                <a:spcPct val="120000"/>
              </a:lnSpc>
            </a:pPr>
            <a:r>
              <a:rPr lang="en-US" altLang="zh-CN" dirty="0" smtClean="0">
                <a:solidFill>
                  <a:schemeClr val="bg1"/>
                </a:solidFill>
              </a:rPr>
              <a:t>2.1 </a:t>
            </a:r>
            <a:r>
              <a:rPr lang="zh-CN" altLang="en-US" dirty="0" smtClean="0">
                <a:solidFill>
                  <a:schemeClr val="bg1"/>
                </a:solidFill>
              </a:rPr>
              <a:t>文字与段落</a:t>
            </a:r>
            <a:endParaRPr lang="zh-CN" altLang="en-US" sz="2200" b="1" dirty="0">
              <a:solidFill>
                <a:schemeClr val="bg1"/>
              </a:solidFill>
            </a:endParaRPr>
          </a:p>
        </p:txBody>
      </p:sp>
      <p:sp>
        <p:nvSpPr>
          <p:cNvPr id="13" name="矩形 12"/>
          <p:cNvSpPr/>
          <p:nvPr/>
        </p:nvSpPr>
        <p:spPr>
          <a:xfrm>
            <a:off x="1709578" y="656711"/>
            <a:ext cx="9931961" cy="535531"/>
          </a:xfrm>
          <a:prstGeom prst="rect">
            <a:avLst/>
          </a:prstGeom>
          <a:noFill/>
        </p:spPr>
        <p:txBody>
          <a:bodyPr wrap="square" rtlCol="0">
            <a:spAutoFit/>
          </a:bodyPr>
          <a:lstStyle/>
          <a:p>
            <a:pPr algn="just">
              <a:lnSpc>
                <a:spcPct val="120000"/>
              </a:lnSpc>
            </a:pPr>
            <a:r>
              <a:rPr lang="zh-CN" altLang="en-US" dirty="0" smtClean="0">
                <a:solidFill>
                  <a:srgbClr val="595959"/>
                </a:solidFill>
              </a:rPr>
              <a:t>特殊字体的使用：</a:t>
            </a:r>
            <a:r>
              <a:rPr lang="zh-CN" altLang="en-US" sz="2400" b="1" dirty="0" smtClean="0">
                <a:solidFill>
                  <a:srgbClr val="5FC9E1"/>
                </a:solidFill>
              </a:rPr>
              <a:t>标题</a:t>
            </a:r>
            <a:r>
              <a:rPr lang="en-US" altLang="zh-CN" sz="2400" b="1" dirty="0" smtClean="0">
                <a:solidFill>
                  <a:srgbClr val="5FC9E1"/>
                </a:solidFill>
              </a:rPr>
              <a:t>+</a:t>
            </a:r>
            <a:r>
              <a:rPr lang="zh-CN" altLang="en-US" sz="2400" b="1" dirty="0" smtClean="0">
                <a:solidFill>
                  <a:srgbClr val="5FC9E1"/>
                </a:solidFill>
              </a:rPr>
              <a:t>正文强调部分</a:t>
            </a:r>
            <a:r>
              <a:rPr lang="zh-CN" altLang="en-US" dirty="0" smtClean="0">
                <a:solidFill>
                  <a:srgbClr val="595959"/>
                </a:solidFill>
              </a:rPr>
              <a:t>。可制作为矢量格式确保别的电脑打开也能看到。</a:t>
            </a:r>
            <a:endParaRPr lang="zh-CN" altLang="en-US" dirty="0">
              <a:solidFill>
                <a:srgbClr val="595959"/>
              </a:solidFill>
            </a:endParaRPr>
          </a:p>
        </p:txBody>
      </p:sp>
      <p:sp>
        <p:nvSpPr>
          <p:cNvPr id="23" name="矩形 22"/>
          <p:cNvSpPr/>
          <p:nvPr/>
        </p:nvSpPr>
        <p:spPr>
          <a:xfrm>
            <a:off x="4870774" y="3190589"/>
            <a:ext cx="2802824" cy="2802824"/>
          </a:xfrm>
          <a:prstGeom prst="rect">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pic>
        <p:nvPicPr>
          <p:cNvPr id="24" name="图片 2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0400806" y="1490100"/>
            <a:ext cx="798490" cy="1416676"/>
          </a:xfrm>
          <a:prstGeom prst="rect">
            <a:avLst/>
          </a:prstGeom>
          <a:ln>
            <a:solidFill>
              <a:srgbClr val="00B0F0"/>
            </a:solidFill>
          </a:ln>
        </p:spPr>
      </p:pic>
      <p:sp>
        <p:nvSpPr>
          <p:cNvPr id="25" name="文本框 24"/>
          <p:cNvSpPr txBox="1"/>
          <p:nvPr/>
        </p:nvSpPr>
        <p:spPr>
          <a:xfrm>
            <a:off x="4457526" y="1305886"/>
            <a:ext cx="5827236" cy="1785104"/>
          </a:xfrm>
          <a:prstGeom prst="rect">
            <a:avLst/>
          </a:prstGeom>
          <a:noFill/>
        </p:spPr>
        <p:txBody>
          <a:bodyPr wrap="none" rtlCol="0" anchor="ctr">
            <a:spAutoFit/>
          </a:bodyPr>
          <a:lstStyle/>
          <a:p>
            <a:r>
              <a:rPr lang="zh-CN" altLang="en-US" sz="11000" b="1" dirty="0" smtClean="0">
                <a:solidFill>
                  <a:srgbClr val="3E3D4F"/>
                </a:solidFill>
                <a:latin typeface="+mj-lt"/>
              </a:rPr>
              <a:t>合并形状</a:t>
            </a:r>
            <a:endParaRPr lang="zh-CN" altLang="en-US" sz="11000" b="1" dirty="0">
              <a:solidFill>
                <a:srgbClr val="3E3D4F"/>
              </a:solidFill>
              <a:latin typeface="+mj-lt"/>
            </a:endParaRPr>
          </a:p>
        </p:txBody>
      </p:sp>
      <p:sp>
        <p:nvSpPr>
          <p:cNvPr id="26" name="文本框 25"/>
          <p:cNvSpPr txBox="1"/>
          <p:nvPr/>
        </p:nvSpPr>
        <p:spPr>
          <a:xfrm>
            <a:off x="925497" y="3190589"/>
            <a:ext cx="2736647" cy="3154710"/>
          </a:xfrm>
          <a:prstGeom prst="rect">
            <a:avLst/>
          </a:prstGeom>
          <a:noFill/>
        </p:spPr>
        <p:txBody>
          <a:bodyPr wrap="none" rtlCol="0" anchor="ctr">
            <a:spAutoFit/>
          </a:bodyPr>
          <a:lstStyle/>
          <a:p>
            <a:r>
              <a:rPr lang="zh-CN" altLang="en-US" sz="19900" dirty="0" smtClean="0">
                <a:solidFill>
                  <a:srgbClr val="505560"/>
                </a:solidFill>
                <a:ea typeface="方正正大黑简体" panose="02000000000000000000" pitchFamily="2" charset="-122"/>
              </a:rPr>
              <a:t>快</a:t>
            </a:r>
            <a:endParaRPr lang="zh-CN" altLang="en-US" sz="19900" dirty="0">
              <a:solidFill>
                <a:srgbClr val="505560"/>
              </a:solidFill>
              <a:ea typeface="方正正大黑简体" panose="02000000000000000000" pitchFamily="2" charset="-122"/>
            </a:endParaRPr>
          </a:p>
        </p:txBody>
      </p:sp>
      <p:sp>
        <p:nvSpPr>
          <p:cNvPr id="27" name="任意多边形 26"/>
          <p:cNvSpPr/>
          <p:nvPr/>
        </p:nvSpPr>
        <p:spPr>
          <a:xfrm>
            <a:off x="8882228" y="3458116"/>
            <a:ext cx="2317068" cy="2267769"/>
          </a:xfrm>
          <a:custGeom>
            <a:avLst/>
            <a:gdLst/>
            <a:ahLst/>
            <a:cxnLst/>
            <a:rect l="l" t="t" r="r" b="b"/>
            <a:pathLst>
              <a:path w="2317068" h="2267769">
                <a:moveTo>
                  <a:pt x="1626878" y="571872"/>
                </a:moveTo>
                <a:lnTo>
                  <a:pt x="1626878" y="1104305"/>
                </a:lnTo>
                <a:lnTo>
                  <a:pt x="1626878" y="1143745"/>
                </a:lnTo>
                <a:lnTo>
                  <a:pt x="1784635" y="1143745"/>
                </a:lnTo>
                <a:lnTo>
                  <a:pt x="1784635" y="571872"/>
                </a:lnTo>
                <a:close/>
                <a:moveTo>
                  <a:pt x="49299" y="443694"/>
                </a:moveTo>
                <a:lnTo>
                  <a:pt x="276076" y="443694"/>
                </a:lnTo>
                <a:cubicBezTo>
                  <a:pt x="276076" y="778930"/>
                  <a:pt x="262930" y="1064866"/>
                  <a:pt x="236637" y="1301502"/>
                </a:cubicBezTo>
                <a:lnTo>
                  <a:pt x="0" y="1301502"/>
                </a:lnTo>
                <a:cubicBezTo>
                  <a:pt x="32866" y="1045146"/>
                  <a:pt x="49299" y="759210"/>
                  <a:pt x="49299" y="443694"/>
                </a:cubicBezTo>
                <a:close/>
                <a:moveTo>
                  <a:pt x="1202903" y="9860"/>
                </a:moveTo>
                <a:lnTo>
                  <a:pt x="1626878" y="9860"/>
                </a:lnTo>
                <a:lnTo>
                  <a:pt x="1626878" y="295796"/>
                </a:lnTo>
                <a:lnTo>
                  <a:pt x="2169170" y="295796"/>
                </a:lnTo>
                <a:lnTo>
                  <a:pt x="2169170" y="1143745"/>
                </a:lnTo>
                <a:lnTo>
                  <a:pt x="2317068" y="1143745"/>
                </a:lnTo>
                <a:lnTo>
                  <a:pt x="2317068" y="1419821"/>
                </a:lnTo>
                <a:lnTo>
                  <a:pt x="1676177" y="1419821"/>
                </a:lnTo>
                <a:cubicBezTo>
                  <a:pt x="1741909" y="1617018"/>
                  <a:pt x="1935820" y="1810929"/>
                  <a:pt x="2257909" y="2001553"/>
                </a:cubicBezTo>
                <a:lnTo>
                  <a:pt x="2257909" y="2267769"/>
                </a:lnTo>
                <a:cubicBezTo>
                  <a:pt x="1870088" y="2156024"/>
                  <a:pt x="1594011" y="1981833"/>
                  <a:pt x="1429680" y="1745196"/>
                </a:cubicBezTo>
                <a:cubicBezTo>
                  <a:pt x="1304789" y="1975260"/>
                  <a:pt x="1078012" y="2149451"/>
                  <a:pt x="749350" y="2267769"/>
                </a:cubicBezTo>
                <a:lnTo>
                  <a:pt x="749350" y="2001553"/>
                </a:lnTo>
                <a:cubicBezTo>
                  <a:pt x="966267" y="1824075"/>
                  <a:pt x="1101018" y="1630164"/>
                  <a:pt x="1153604" y="1419821"/>
                </a:cubicBezTo>
                <a:lnTo>
                  <a:pt x="769069" y="1419821"/>
                </a:lnTo>
                <a:lnTo>
                  <a:pt x="769069" y="1143745"/>
                </a:lnTo>
                <a:lnTo>
                  <a:pt x="1202903" y="1143745"/>
                </a:lnTo>
                <a:lnTo>
                  <a:pt x="1202903" y="1114165"/>
                </a:lnTo>
                <a:lnTo>
                  <a:pt x="1202903" y="571872"/>
                </a:lnTo>
                <a:lnTo>
                  <a:pt x="887388" y="571872"/>
                </a:lnTo>
                <a:lnTo>
                  <a:pt x="887388" y="295796"/>
                </a:lnTo>
                <a:lnTo>
                  <a:pt x="1202903" y="295796"/>
                </a:lnTo>
                <a:close/>
                <a:moveTo>
                  <a:pt x="305656" y="0"/>
                </a:moveTo>
                <a:lnTo>
                  <a:pt x="680331" y="0"/>
                </a:lnTo>
                <a:lnTo>
                  <a:pt x="680331" y="483134"/>
                </a:lnTo>
                <a:cubicBezTo>
                  <a:pt x="739490" y="483134"/>
                  <a:pt x="798649" y="486420"/>
                  <a:pt x="857808" y="492993"/>
                </a:cubicBezTo>
                <a:lnTo>
                  <a:pt x="857808" y="798649"/>
                </a:lnTo>
                <a:cubicBezTo>
                  <a:pt x="798649" y="778930"/>
                  <a:pt x="739490" y="762496"/>
                  <a:pt x="680331" y="749350"/>
                </a:cubicBezTo>
                <a:lnTo>
                  <a:pt x="680331" y="2257909"/>
                </a:lnTo>
                <a:lnTo>
                  <a:pt x="305656" y="2257909"/>
                </a:lnTo>
                <a:close/>
              </a:path>
            </a:pathLst>
          </a:custGeom>
          <a:pattFill prst="dkUpDiag">
            <a:fgClr>
              <a:srgbClr val="0070C0"/>
            </a:fgClr>
            <a:bgClr>
              <a:srgbClr val="00B0F0"/>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sp>
        <p:nvSpPr>
          <p:cNvPr id="28" name="加号 27"/>
          <p:cNvSpPr/>
          <p:nvPr/>
        </p:nvSpPr>
        <p:spPr>
          <a:xfrm>
            <a:off x="3885992" y="4242926"/>
            <a:ext cx="698148" cy="698148"/>
          </a:xfrm>
          <a:prstGeom prst="mathPlus">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smtClean="0"/>
          </a:p>
        </p:txBody>
      </p:sp>
      <p:sp>
        <p:nvSpPr>
          <p:cNvPr id="29" name="等于号 28"/>
          <p:cNvSpPr/>
          <p:nvPr/>
        </p:nvSpPr>
        <p:spPr>
          <a:xfrm>
            <a:off x="7960232" y="4223218"/>
            <a:ext cx="717856" cy="717856"/>
          </a:xfrm>
          <a:prstGeom prst="mathEqual">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solidFill>
                <a:schemeClr val="tx1"/>
              </a:solidFill>
            </a:endParaRPr>
          </a:p>
        </p:txBody>
      </p:sp>
      <p:sp>
        <p:nvSpPr>
          <p:cNvPr id="30" name="矩形 29"/>
          <p:cNvSpPr/>
          <p:nvPr/>
        </p:nvSpPr>
        <p:spPr>
          <a:xfrm>
            <a:off x="1294466" y="6172918"/>
            <a:ext cx="9904830" cy="437882"/>
          </a:xfrm>
          <a:prstGeom prst="rect">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将一个图形覆盖到字体上面，通过“合并形状”→“相交”得到 </a:t>
            </a:r>
            <a:r>
              <a:rPr lang="zh-CN" altLang="en-US" sz="2800" b="1" dirty="0" smtClean="0"/>
              <a:t>矢量 </a:t>
            </a:r>
            <a:r>
              <a:rPr lang="zh-CN" altLang="en-US" dirty="0" smtClean="0"/>
              <a:t>字体</a:t>
            </a:r>
            <a:endParaRPr lang="zh-CN" altLang="en-US" dirty="0"/>
          </a:p>
        </p:txBody>
      </p:sp>
      <p:sp>
        <p:nvSpPr>
          <p:cNvPr id="2" name="文本框 1"/>
          <p:cNvSpPr txBox="1"/>
          <p:nvPr/>
        </p:nvSpPr>
        <p:spPr>
          <a:xfrm>
            <a:off x="5115802" y="5187664"/>
            <a:ext cx="2339102" cy="646331"/>
          </a:xfrm>
          <a:prstGeom prst="rect">
            <a:avLst/>
          </a:prstGeom>
          <a:noFill/>
        </p:spPr>
        <p:txBody>
          <a:bodyPr wrap="none" rtlCol="0">
            <a:spAutoFit/>
          </a:bodyPr>
          <a:lstStyle/>
          <a:p>
            <a:pPr algn="just"/>
            <a:r>
              <a:rPr lang="zh-CN" altLang="en-US" dirty="0" smtClean="0">
                <a:solidFill>
                  <a:schemeClr val="bg1"/>
                </a:solidFill>
              </a:rPr>
              <a:t>矢量文字的应用欣赏</a:t>
            </a:r>
            <a:endParaRPr lang="en-US" altLang="zh-CN" dirty="0" smtClean="0">
              <a:solidFill>
                <a:schemeClr val="bg1"/>
              </a:solidFill>
            </a:endParaRPr>
          </a:p>
          <a:p>
            <a:pPr algn="just"/>
            <a:r>
              <a:rPr lang="zh-CN" altLang="en-US" dirty="0" smtClean="0">
                <a:solidFill>
                  <a:schemeClr val="bg1"/>
                </a:solidFill>
              </a:rPr>
              <a:t>作品</a:t>
            </a:r>
            <a:r>
              <a:rPr lang="en-US" altLang="zh-CN" dirty="0" smtClean="0">
                <a:solidFill>
                  <a:schemeClr val="bg1"/>
                </a:solidFill>
              </a:rPr>
              <a:t>S006</a:t>
            </a:r>
            <a:r>
              <a:rPr lang="zh-CN" altLang="en-US" dirty="0" smtClean="0">
                <a:solidFill>
                  <a:schemeClr val="bg1"/>
                </a:solidFill>
              </a:rPr>
              <a:t>的封面设计</a:t>
            </a:r>
            <a:endParaRPr lang="zh-CN" altLang="en-US" dirty="0">
              <a:solidFill>
                <a:schemeClr val="bg1"/>
              </a:solidFill>
            </a:endParaRPr>
          </a:p>
        </p:txBody>
      </p:sp>
    </p:spTree>
    <p:extLst>
      <p:ext uri="{BB962C8B-B14F-4D97-AF65-F5344CB8AC3E}">
        <p14:creationId xmlns:p14="http://schemas.microsoft.com/office/powerpoint/2010/main" val="2700422565"/>
      </p:ext>
    </p:extLst>
  </p:cSld>
  <p:clrMapOvr>
    <a:masterClrMapping/>
  </p:clrMapOvr>
  <mc:AlternateContent xmlns:mc="http://schemas.openxmlformats.org/markup-compatibility/2006" xmlns:p14="http://schemas.microsoft.com/office/powerpoint/2010/main">
    <mc:Choice Requires="p14">
      <p:transition spd="med">
        <p14:pan/>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Freeform 167"/>
          <p:cNvSpPr>
            <a:spLocks/>
          </p:cNvSpPr>
          <p:nvPr/>
        </p:nvSpPr>
        <p:spPr bwMode="auto">
          <a:xfrm>
            <a:off x="0" y="0"/>
            <a:ext cx="12192000" cy="3775075"/>
          </a:xfrm>
          <a:custGeom>
            <a:avLst/>
            <a:gdLst>
              <a:gd name="T0" fmla="*/ 45938 w 144000"/>
              <a:gd name="T1" fmla="*/ 36559 h 44590"/>
              <a:gd name="T2" fmla="*/ 52341 w 144000"/>
              <a:gd name="T3" fmla="*/ 34830 h 44590"/>
              <a:gd name="T4" fmla="*/ 56806 w 144000"/>
              <a:gd name="T5" fmla="*/ 35632 h 44590"/>
              <a:gd name="T6" fmla="*/ 60236 w 144000"/>
              <a:gd name="T7" fmla="*/ 33871 h 44590"/>
              <a:gd name="T8" fmla="*/ 62460 w 144000"/>
              <a:gd name="T9" fmla="*/ 34488 h 44590"/>
              <a:gd name="T10" fmla="*/ 67634 w 144000"/>
              <a:gd name="T11" fmla="*/ 29957 h 44590"/>
              <a:gd name="T12" fmla="*/ 72614 w 144000"/>
              <a:gd name="T13" fmla="*/ 33417 h 44590"/>
              <a:gd name="T14" fmla="*/ 72593 w 144000"/>
              <a:gd name="T15" fmla="*/ 33353 h 44590"/>
              <a:gd name="T16" fmla="*/ 75055 w 144000"/>
              <a:gd name="T17" fmla="*/ 32733 h 44590"/>
              <a:gd name="T18" fmla="*/ 78638 w 144000"/>
              <a:gd name="T19" fmla="*/ 34195 h 44590"/>
              <a:gd name="T20" fmla="*/ 78605 w 144000"/>
              <a:gd name="T21" fmla="*/ 34250 h 44590"/>
              <a:gd name="T22" fmla="*/ 86065 w 144000"/>
              <a:gd name="T23" fmla="*/ 30165 h 44590"/>
              <a:gd name="T24" fmla="*/ 89007 w 144000"/>
              <a:gd name="T25" fmla="*/ 30649 h 44590"/>
              <a:gd name="T26" fmla="*/ 88951 w 144000"/>
              <a:gd name="T27" fmla="*/ 30630 h 44590"/>
              <a:gd name="T28" fmla="*/ 95358 w 144000"/>
              <a:gd name="T29" fmla="*/ 26872 h 44590"/>
              <a:gd name="T30" fmla="*/ 96154 w 144000"/>
              <a:gd name="T31" fmla="*/ 26914 h 44590"/>
              <a:gd name="T32" fmla="*/ 100604 w 144000"/>
              <a:gd name="T33" fmla="*/ 21153 h 44590"/>
              <a:gd name="T34" fmla="*/ 100246 w 144000"/>
              <a:gd name="T35" fmla="*/ 18513 h 44590"/>
              <a:gd name="T36" fmla="*/ 110112 w 144000"/>
              <a:gd name="T37" fmla="*/ 8649 h 44590"/>
              <a:gd name="T38" fmla="*/ 115636 w 144000"/>
              <a:gd name="T39" fmla="*/ 10339 h 44590"/>
              <a:gd name="T40" fmla="*/ 118484 w 144000"/>
              <a:gd name="T41" fmla="*/ 9190 h 44590"/>
              <a:gd name="T42" fmla="*/ 119410 w 144000"/>
              <a:gd name="T43" fmla="*/ 9295 h 44590"/>
              <a:gd name="T44" fmla="*/ 119251 w 144000"/>
              <a:gd name="T45" fmla="*/ 7143 h 44590"/>
              <a:gd name="T46" fmla="*/ 121119 w 144000"/>
              <a:gd name="T47" fmla="*/ 0 h 44590"/>
              <a:gd name="T48" fmla="*/ 144000 w 144000"/>
              <a:gd name="T49" fmla="*/ 0 h 44590"/>
              <a:gd name="T50" fmla="*/ 144000 w 144000"/>
              <a:gd name="T51" fmla="*/ 30915 h 44590"/>
              <a:gd name="T52" fmla="*/ 144000 w 144000"/>
              <a:gd name="T53" fmla="*/ 37099 h 44590"/>
              <a:gd name="T54" fmla="*/ 144000 w 144000"/>
              <a:gd name="T55" fmla="*/ 44590 h 44590"/>
              <a:gd name="T56" fmla="*/ 42146 w 144000"/>
              <a:gd name="T57" fmla="*/ 44590 h 44590"/>
              <a:gd name="T58" fmla="*/ 0 w 144000"/>
              <a:gd name="T59" fmla="*/ 44590 h 44590"/>
              <a:gd name="T60" fmla="*/ 0 w 144000"/>
              <a:gd name="T61" fmla="*/ 40874 h 44590"/>
              <a:gd name="T62" fmla="*/ 0 w 144000"/>
              <a:gd name="T63" fmla="*/ 29563 h 44590"/>
              <a:gd name="T64" fmla="*/ 493 w 144000"/>
              <a:gd name="T65" fmla="*/ 29544 h 44590"/>
              <a:gd name="T66" fmla="*/ 5741 w 144000"/>
              <a:gd name="T67" fmla="*/ 33051 h 44590"/>
              <a:gd name="T68" fmla="*/ 7905 w 144000"/>
              <a:gd name="T69" fmla="*/ 32611 h 44590"/>
              <a:gd name="T70" fmla="*/ 13360 w 144000"/>
              <a:gd name="T71" fmla="*/ 37264 h 44590"/>
              <a:gd name="T72" fmla="*/ 13428 w 144000"/>
              <a:gd name="T73" fmla="*/ 37264 h 44590"/>
              <a:gd name="T74" fmla="*/ 17060 w 144000"/>
              <a:gd name="T75" fmla="*/ 33633 h 44590"/>
              <a:gd name="T76" fmla="*/ 20567 w 144000"/>
              <a:gd name="T77" fmla="*/ 36317 h 44590"/>
              <a:gd name="T78" fmla="*/ 21731 w 144000"/>
              <a:gd name="T79" fmla="*/ 35777 h 44590"/>
              <a:gd name="T80" fmla="*/ 21404 w 144000"/>
              <a:gd name="T81" fmla="*/ 34085 h 44590"/>
              <a:gd name="T82" fmla="*/ 25947 w 144000"/>
              <a:gd name="T83" fmla="*/ 29544 h 44590"/>
              <a:gd name="T84" fmla="*/ 29493 w 144000"/>
              <a:gd name="T85" fmla="*/ 31247 h 44590"/>
              <a:gd name="T86" fmla="*/ 30199 w 144000"/>
              <a:gd name="T87" fmla="*/ 31179 h 44590"/>
              <a:gd name="T88" fmla="*/ 32597 w 144000"/>
              <a:gd name="T89" fmla="*/ 32067 h 44590"/>
              <a:gd name="T90" fmla="*/ 36949 w 144000"/>
              <a:gd name="T91" fmla="*/ 30566 h 44590"/>
              <a:gd name="T92" fmla="*/ 43104 w 144000"/>
              <a:gd name="T93" fmla="*/ 34476 h 44590"/>
              <a:gd name="T94" fmla="*/ 45938 w 144000"/>
              <a:gd name="T95" fmla="*/ 36559 h 44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4000" h="44590">
                <a:moveTo>
                  <a:pt x="45938" y="36559"/>
                </a:moveTo>
                <a:cubicBezTo>
                  <a:pt x="47786" y="35465"/>
                  <a:pt x="49983" y="34830"/>
                  <a:pt x="52341" y="34830"/>
                </a:cubicBezTo>
                <a:cubicBezTo>
                  <a:pt x="53920" y="34830"/>
                  <a:pt x="55428" y="35115"/>
                  <a:pt x="56806" y="35632"/>
                </a:cubicBezTo>
                <a:cubicBezTo>
                  <a:pt x="57519" y="34575"/>
                  <a:pt x="58789" y="33871"/>
                  <a:pt x="60236" y="33871"/>
                </a:cubicBezTo>
                <a:cubicBezTo>
                  <a:pt x="61057" y="33871"/>
                  <a:pt x="61822" y="34098"/>
                  <a:pt x="62460" y="34488"/>
                </a:cubicBezTo>
                <a:cubicBezTo>
                  <a:pt x="62605" y="31963"/>
                  <a:pt x="64867" y="29957"/>
                  <a:pt x="67634" y="29957"/>
                </a:cubicBezTo>
                <a:cubicBezTo>
                  <a:pt x="69996" y="29957"/>
                  <a:pt x="71990" y="31419"/>
                  <a:pt x="72614" y="33417"/>
                </a:cubicBezTo>
                <a:cubicBezTo>
                  <a:pt x="72607" y="33396"/>
                  <a:pt x="72600" y="33375"/>
                  <a:pt x="72593" y="33353"/>
                </a:cubicBezTo>
                <a:cubicBezTo>
                  <a:pt x="73315" y="32959"/>
                  <a:pt x="74156" y="32733"/>
                  <a:pt x="75055" y="32733"/>
                </a:cubicBezTo>
                <a:cubicBezTo>
                  <a:pt x="76474" y="32733"/>
                  <a:pt x="77751" y="33297"/>
                  <a:pt x="78638" y="34195"/>
                </a:cubicBezTo>
                <a:lnTo>
                  <a:pt x="78605" y="34250"/>
                </a:lnTo>
                <a:cubicBezTo>
                  <a:pt x="80051" y="31816"/>
                  <a:pt x="82849" y="30165"/>
                  <a:pt x="86065" y="30165"/>
                </a:cubicBezTo>
                <a:cubicBezTo>
                  <a:pt x="87099" y="30165"/>
                  <a:pt x="88090" y="30336"/>
                  <a:pt x="89007" y="30649"/>
                </a:cubicBezTo>
                <a:lnTo>
                  <a:pt x="88951" y="30630"/>
                </a:lnTo>
                <a:cubicBezTo>
                  <a:pt x="90084" y="28410"/>
                  <a:pt x="92527" y="26872"/>
                  <a:pt x="95358" y="26872"/>
                </a:cubicBezTo>
                <a:cubicBezTo>
                  <a:pt x="95627" y="26872"/>
                  <a:pt x="95893" y="26887"/>
                  <a:pt x="96154" y="26914"/>
                </a:cubicBezTo>
                <a:cubicBezTo>
                  <a:pt x="96411" y="24342"/>
                  <a:pt x="98166" y="22171"/>
                  <a:pt x="100604" y="21153"/>
                </a:cubicBezTo>
                <a:cubicBezTo>
                  <a:pt x="100371" y="20313"/>
                  <a:pt x="100246" y="19427"/>
                  <a:pt x="100246" y="18513"/>
                </a:cubicBezTo>
                <a:cubicBezTo>
                  <a:pt x="100246" y="13066"/>
                  <a:pt x="104664" y="8649"/>
                  <a:pt x="110112" y="8649"/>
                </a:cubicBezTo>
                <a:cubicBezTo>
                  <a:pt x="112159" y="8649"/>
                  <a:pt x="114060" y="9272"/>
                  <a:pt x="115636" y="10339"/>
                </a:cubicBezTo>
                <a:cubicBezTo>
                  <a:pt x="116374" y="9628"/>
                  <a:pt x="117378" y="9190"/>
                  <a:pt x="118484" y="9190"/>
                </a:cubicBezTo>
                <a:cubicBezTo>
                  <a:pt x="118802" y="9190"/>
                  <a:pt x="119112" y="9226"/>
                  <a:pt x="119410" y="9295"/>
                </a:cubicBezTo>
                <a:cubicBezTo>
                  <a:pt x="119306" y="8593"/>
                  <a:pt x="119251" y="7874"/>
                  <a:pt x="119251" y="7143"/>
                </a:cubicBezTo>
                <a:cubicBezTo>
                  <a:pt x="119251" y="4548"/>
                  <a:pt x="119930" y="2112"/>
                  <a:pt x="121119" y="0"/>
                </a:cubicBezTo>
                <a:lnTo>
                  <a:pt x="144000" y="0"/>
                </a:lnTo>
                <a:lnTo>
                  <a:pt x="144000" y="30915"/>
                </a:lnTo>
                <a:lnTo>
                  <a:pt x="144000" y="37099"/>
                </a:lnTo>
                <a:lnTo>
                  <a:pt x="144000" y="44590"/>
                </a:lnTo>
                <a:lnTo>
                  <a:pt x="42146" y="44590"/>
                </a:lnTo>
                <a:lnTo>
                  <a:pt x="0" y="44590"/>
                </a:lnTo>
                <a:lnTo>
                  <a:pt x="0" y="40874"/>
                </a:lnTo>
                <a:lnTo>
                  <a:pt x="0" y="29563"/>
                </a:lnTo>
                <a:cubicBezTo>
                  <a:pt x="161" y="29551"/>
                  <a:pt x="324" y="29544"/>
                  <a:pt x="493" y="29544"/>
                </a:cubicBezTo>
                <a:cubicBezTo>
                  <a:pt x="2860" y="29544"/>
                  <a:pt x="4889" y="30992"/>
                  <a:pt x="5741" y="33051"/>
                </a:cubicBezTo>
                <a:cubicBezTo>
                  <a:pt x="6406" y="32768"/>
                  <a:pt x="7137" y="32611"/>
                  <a:pt x="7905" y="32611"/>
                </a:cubicBezTo>
                <a:cubicBezTo>
                  <a:pt x="10660" y="32611"/>
                  <a:pt x="12943" y="34628"/>
                  <a:pt x="13360" y="37264"/>
                </a:cubicBezTo>
                <a:lnTo>
                  <a:pt x="13428" y="37264"/>
                </a:lnTo>
                <a:cubicBezTo>
                  <a:pt x="13428" y="35259"/>
                  <a:pt x="15054" y="33633"/>
                  <a:pt x="17060" y="33633"/>
                </a:cubicBezTo>
                <a:cubicBezTo>
                  <a:pt x="18738" y="33633"/>
                  <a:pt x="20151" y="34771"/>
                  <a:pt x="20567" y="36317"/>
                </a:cubicBezTo>
                <a:cubicBezTo>
                  <a:pt x="20913" y="36069"/>
                  <a:pt x="21306" y="35883"/>
                  <a:pt x="21731" y="35777"/>
                </a:cubicBezTo>
                <a:cubicBezTo>
                  <a:pt x="21521" y="35254"/>
                  <a:pt x="21404" y="34683"/>
                  <a:pt x="21404" y="34085"/>
                </a:cubicBezTo>
                <a:cubicBezTo>
                  <a:pt x="21404" y="31577"/>
                  <a:pt x="23439" y="29544"/>
                  <a:pt x="25947" y="29544"/>
                </a:cubicBezTo>
                <a:cubicBezTo>
                  <a:pt x="27381" y="29544"/>
                  <a:pt x="28661" y="30209"/>
                  <a:pt x="29493" y="31247"/>
                </a:cubicBezTo>
                <a:cubicBezTo>
                  <a:pt x="29722" y="31203"/>
                  <a:pt x="29958" y="31179"/>
                  <a:pt x="30199" y="31179"/>
                </a:cubicBezTo>
                <a:cubicBezTo>
                  <a:pt x="31115" y="31179"/>
                  <a:pt x="31953" y="31514"/>
                  <a:pt x="32597" y="32067"/>
                </a:cubicBezTo>
                <a:cubicBezTo>
                  <a:pt x="33754" y="31134"/>
                  <a:pt x="35278" y="30566"/>
                  <a:pt x="36949" y="30566"/>
                </a:cubicBezTo>
                <a:cubicBezTo>
                  <a:pt x="39780" y="30566"/>
                  <a:pt x="42192" y="32196"/>
                  <a:pt x="43104" y="34476"/>
                </a:cubicBezTo>
                <a:cubicBezTo>
                  <a:pt x="44314" y="34746"/>
                  <a:pt x="45335" y="35517"/>
                  <a:pt x="45938" y="36559"/>
                </a:cubicBezTo>
                <a:close/>
              </a:path>
            </a:pathLst>
          </a:custGeom>
          <a:solidFill>
            <a:srgbClr val="5FC9E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26" name="组合 25"/>
          <p:cNvGrpSpPr/>
          <p:nvPr/>
        </p:nvGrpSpPr>
        <p:grpSpPr>
          <a:xfrm rot="1304798">
            <a:off x="1034405" y="6222469"/>
            <a:ext cx="550630" cy="644486"/>
            <a:chOff x="2943231" y="5043282"/>
            <a:chExt cx="550630" cy="644486"/>
          </a:xfrm>
        </p:grpSpPr>
        <p:sp>
          <p:nvSpPr>
            <p:cNvPr id="6" name="Freeform 64"/>
            <p:cNvSpPr>
              <a:spLocks noEditPoints="1"/>
            </p:cNvSpPr>
            <p:nvPr/>
          </p:nvSpPr>
          <p:spPr bwMode="auto">
            <a:xfrm>
              <a:off x="2943231" y="5043282"/>
              <a:ext cx="469289" cy="456777"/>
            </a:xfrm>
            <a:custGeom>
              <a:avLst/>
              <a:gdLst>
                <a:gd name="T0" fmla="*/ 28 w 56"/>
                <a:gd name="T1" fmla="*/ 5 h 55"/>
                <a:gd name="T2" fmla="*/ 24 w 56"/>
                <a:gd name="T3" fmla="*/ 1 h 55"/>
                <a:gd name="T4" fmla="*/ 18 w 56"/>
                <a:gd name="T5" fmla="*/ 1 h 55"/>
                <a:gd name="T6" fmla="*/ 18 w 56"/>
                <a:gd name="T7" fmla="*/ 1 h 55"/>
                <a:gd name="T8" fmla="*/ 14 w 56"/>
                <a:gd name="T9" fmla="*/ 11 h 55"/>
                <a:gd name="T10" fmla="*/ 22 w 56"/>
                <a:gd name="T11" fmla="*/ 19 h 55"/>
                <a:gd name="T12" fmla="*/ 28 w 56"/>
                <a:gd name="T13" fmla="*/ 17 h 55"/>
                <a:gd name="T14" fmla="*/ 28 w 56"/>
                <a:gd name="T15" fmla="*/ 5 h 55"/>
                <a:gd name="T16" fmla="*/ 21 w 56"/>
                <a:gd name="T17" fmla="*/ 34 h 55"/>
                <a:gd name="T18" fmla="*/ 21 w 56"/>
                <a:gd name="T19" fmla="*/ 34 h 55"/>
                <a:gd name="T20" fmla="*/ 21 w 56"/>
                <a:gd name="T21" fmla="*/ 34 h 55"/>
                <a:gd name="T22" fmla="*/ 21 w 56"/>
                <a:gd name="T23" fmla="*/ 34 h 55"/>
                <a:gd name="T24" fmla="*/ 20 w 56"/>
                <a:gd name="T25" fmla="*/ 32 h 55"/>
                <a:gd name="T26" fmla="*/ 17 w 56"/>
                <a:gd name="T27" fmla="*/ 33 h 55"/>
                <a:gd name="T28" fmla="*/ 10 w 56"/>
                <a:gd name="T29" fmla="*/ 38 h 55"/>
                <a:gd name="T30" fmla="*/ 11 w 56"/>
                <a:gd name="T31" fmla="*/ 49 h 55"/>
                <a:gd name="T32" fmla="*/ 19 w 56"/>
                <a:gd name="T33" fmla="*/ 50 h 55"/>
                <a:gd name="T34" fmla="*/ 22 w 56"/>
                <a:gd name="T35" fmla="*/ 48 h 55"/>
                <a:gd name="T36" fmla="*/ 25 w 56"/>
                <a:gd name="T37" fmla="*/ 36 h 55"/>
                <a:gd name="T38" fmla="*/ 21 w 56"/>
                <a:gd name="T39" fmla="*/ 34 h 55"/>
                <a:gd name="T40" fmla="*/ 16 w 56"/>
                <a:gd name="T41" fmla="*/ 30 h 55"/>
                <a:gd name="T42" fmla="*/ 18 w 56"/>
                <a:gd name="T43" fmla="*/ 29 h 55"/>
                <a:gd name="T44" fmla="*/ 19 w 56"/>
                <a:gd name="T45" fmla="*/ 22 h 55"/>
                <a:gd name="T46" fmla="*/ 17 w 56"/>
                <a:gd name="T47" fmla="*/ 20 h 55"/>
                <a:gd name="T48" fmla="*/ 10 w 56"/>
                <a:gd name="T49" fmla="*/ 16 h 55"/>
                <a:gd name="T50" fmla="*/ 5 w 56"/>
                <a:gd name="T51" fmla="*/ 17 h 55"/>
                <a:gd name="T52" fmla="*/ 1 w 56"/>
                <a:gd name="T53" fmla="*/ 23 h 55"/>
                <a:gd name="T54" fmla="*/ 7 w 56"/>
                <a:gd name="T55" fmla="*/ 32 h 55"/>
                <a:gd name="T56" fmla="*/ 16 w 56"/>
                <a:gd name="T57" fmla="*/ 30 h 55"/>
                <a:gd name="T58" fmla="*/ 38 w 56"/>
                <a:gd name="T59" fmla="*/ 4 h 55"/>
                <a:gd name="T60" fmla="*/ 35 w 56"/>
                <a:gd name="T61" fmla="*/ 6 h 55"/>
                <a:gd name="T62" fmla="*/ 31 w 56"/>
                <a:gd name="T63" fmla="*/ 17 h 55"/>
                <a:gd name="T64" fmla="*/ 35 w 56"/>
                <a:gd name="T65" fmla="*/ 19 h 55"/>
                <a:gd name="T66" fmla="*/ 35 w 56"/>
                <a:gd name="T67" fmla="*/ 20 h 55"/>
                <a:gd name="T68" fmla="*/ 35 w 56"/>
                <a:gd name="T69" fmla="*/ 20 h 55"/>
                <a:gd name="T70" fmla="*/ 37 w 56"/>
                <a:gd name="T71" fmla="*/ 22 h 55"/>
                <a:gd name="T72" fmla="*/ 40 w 56"/>
                <a:gd name="T73" fmla="*/ 21 h 55"/>
                <a:gd name="T74" fmla="*/ 47 w 56"/>
                <a:gd name="T75" fmla="*/ 16 h 55"/>
                <a:gd name="T76" fmla="*/ 49 w 56"/>
                <a:gd name="T77" fmla="*/ 10 h 55"/>
                <a:gd name="T78" fmla="*/ 46 w 56"/>
                <a:gd name="T79" fmla="*/ 5 h 55"/>
                <a:gd name="T80" fmla="*/ 38 w 56"/>
                <a:gd name="T81" fmla="*/ 4 h 55"/>
                <a:gd name="T82" fmla="*/ 28 w 56"/>
                <a:gd name="T83" fmla="*/ 37 h 55"/>
                <a:gd name="T84" fmla="*/ 28 w 56"/>
                <a:gd name="T85" fmla="*/ 49 h 55"/>
                <a:gd name="T86" fmla="*/ 38 w 56"/>
                <a:gd name="T87" fmla="*/ 53 h 55"/>
                <a:gd name="T88" fmla="*/ 39 w 56"/>
                <a:gd name="T89" fmla="*/ 53 h 55"/>
                <a:gd name="T90" fmla="*/ 43 w 56"/>
                <a:gd name="T91" fmla="*/ 43 h 55"/>
                <a:gd name="T92" fmla="*/ 35 w 56"/>
                <a:gd name="T93" fmla="*/ 34 h 55"/>
                <a:gd name="T94" fmla="*/ 28 w 56"/>
                <a:gd name="T95" fmla="*/ 37 h 55"/>
                <a:gd name="T96" fmla="*/ 40 w 56"/>
                <a:gd name="T97" fmla="*/ 23 h 55"/>
                <a:gd name="T98" fmla="*/ 38 w 56"/>
                <a:gd name="T99" fmla="*/ 25 h 55"/>
                <a:gd name="T100" fmla="*/ 37 w 56"/>
                <a:gd name="T101" fmla="*/ 32 h 55"/>
                <a:gd name="T102" fmla="*/ 39 w 56"/>
                <a:gd name="T103" fmla="*/ 34 h 55"/>
                <a:gd name="T104" fmla="*/ 47 w 56"/>
                <a:gd name="T105" fmla="*/ 38 h 55"/>
                <a:gd name="T106" fmla="*/ 51 w 56"/>
                <a:gd name="T107" fmla="*/ 37 h 55"/>
                <a:gd name="T108" fmla="*/ 56 w 56"/>
                <a:gd name="T109" fmla="*/ 31 h 55"/>
                <a:gd name="T110" fmla="*/ 55 w 56"/>
                <a:gd name="T111" fmla="*/ 25 h 55"/>
                <a:gd name="T112" fmla="*/ 49 w 56"/>
                <a:gd name="T113" fmla="*/ 22 h 55"/>
                <a:gd name="T114" fmla="*/ 40 w 56"/>
                <a:gd name="T115" fmla="*/ 2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6" h="55">
                  <a:moveTo>
                    <a:pt x="28" y="5"/>
                  </a:moveTo>
                  <a:cubicBezTo>
                    <a:pt x="28" y="3"/>
                    <a:pt x="26" y="2"/>
                    <a:pt x="24" y="1"/>
                  </a:cubicBezTo>
                  <a:cubicBezTo>
                    <a:pt x="22" y="0"/>
                    <a:pt x="20" y="0"/>
                    <a:pt x="18" y="1"/>
                  </a:cubicBezTo>
                  <a:cubicBezTo>
                    <a:pt x="18" y="1"/>
                    <a:pt x="18" y="1"/>
                    <a:pt x="18" y="1"/>
                  </a:cubicBezTo>
                  <a:cubicBezTo>
                    <a:pt x="14" y="2"/>
                    <a:pt x="12" y="7"/>
                    <a:pt x="14" y="11"/>
                  </a:cubicBezTo>
                  <a:cubicBezTo>
                    <a:pt x="15" y="14"/>
                    <a:pt x="18" y="18"/>
                    <a:pt x="22" y="19"/>
                  </a:cubicBezTo>
                  <a:cubicBezTo>
                    <a:pt x="23" y="18"/>
                    <a:pt x="26" y="17"/>
                    <a:pt x="28" y="17"/>
                  </a:cubicBezTo>
                  <a:cubicBezTo>
                    <a:pt x="30" y="13"/>
                    <a:pt x="30" y="8"/>
                    <a:pt x="28" y="5"/>
                  </a:cubicBezTo>
                  <a:close/>
                  <a:moveTo>
                    <a:pt x="21" y="34"/>
                  </a:moveTo>
                  <a:cubicBezTo>
                    <a:pt x="21" y="34"/>
                    <a:pt x="21" y="34"/>
                    <a:pt x="21" y="34"/>
                  </a:cubicBezTo>
                  <a:cubicBezTo>
                    <a:pt x="21" y="34"/>
                    <a:pt x="21" y="34"/>
                    <a:pt x="21" y="34"/>
                  </a:cubicBezTo>
                  <a:cubicBezTo>
                    <a:pt x="21" y="34"/>
                    <a:pt x="21" y="34"/>
                    <a:pt x="21" y="34"/>
                  </a:cubicBezTo>
                  <a:cubicBezTo>
                    <a:pt x="21" y="33"/>
                    <a:pt x="20" y="33"/>
                    <a:pt x="20" y="32"/>
                  </a:cubicBezTo>
                  <a:cubicBezTo>
                    <a:pt x="19" y="32"/>
                    <a:pt x="18" y="32"/>
                    <a:pt x="17" y="33"/>
                  </a:cubicBezTo>
                  <a:cubicBezTo>
                    <a:pt x="14" y="34"/>
                    <a:pt x="11" y="36"/>
                    <a:pt x="10" y="38"/>
                  </a:cubicBezTo>
                  <a:cubicBezTo>
                    <a:pt x="7" y="41"/>
                    <a:pt x="8" y="46"/>
                    <a:pt x="11" y="49"/>
                  </a:cubicBezTo>
                  <a:cubicBezTo>
                    <a:pt x="13" y="51"/>
                    <a:pt x="16" y="51"/>
                    <a:pt x="19" y="50"/>
                  </a:cubicBezTo>
                  <a:cubicBezTo>
                    <a:pt x="20" y="49"/>
                    <a:pt x="21" y="49"/>
                    <a:pt x="22" y="48"/>
                  </a:cubicBezTo>
                  <a:cubicBezTo>
                    <a:pt x="24" y="45"/>
                    <a:pt x="26" y="40"/>
                    <a:pt x="25" y="36"/>
                  </a:cubicBezTo>
                  <a:cubicBezTo>
                    <a:pt x="24" y="36"/>
                    <a:pt x="23" y="35"/>
                    <a:pt x="21" y="34"/>
                  </a:cubicBezTo>
                  <a:close/>
                  <a:moveTo>
                    <a:pt x="16" y="30"/>
                  </a:moveTo>
                  <a:cubicBezTo>
                    <a:pt x="17" y="30"/>
                    <a:pt x="18" y="30"/>
                    <a:pt x="18" y="29"/>
                  </a:cubicBezTo>
                  <a:cubicBezTo>
                    <a:pt x="18" y="27"/>
                    <a:pt x="18" y="24"/>
                    <a:pt x="19" y="22"/>
                  </a:cubicBezTo>
                  <a:cubicBezTo>
                    <a:pt x="19" y="21"/>
                    <a:pt x="18" y="21"/>
                    <a:pt x="17" y="20"/>
                  </a:cubicBezTo>
                  <a:cubicBezTo>
                    <a:pt x="15" y="18"/>
                    <a:pt x="12" y="17"/>
                    <a:pt x="10" y="16"/>
                  </a:cubicBezTo>
                  <a:cubicBezTo>
                    <a:pt x="8" y="16"/>
                    <a:pt x="7" y="16"/>
                    <a:pt x="5" y="17"/>
                  </a:cubicBezTo>
                  <a:cubicBezTo>
                    <a:pt x="3" y="18"/>
                    <a:pt x="1" y="20"/>
                    <a:pt x="1" y="23"/>
                  </a:cubicBezTo>
                  <a:cubicBezTo>
                    <a:pt x="0" y="27"/>
                    <a:pt x="3" y="31"/>
                    <a:pt x="7" y="32"/>
                  </a:cubicBezTo>
                  <a:cubicBezTo>
                    <a:pt x="10" y="32"/>
                    <a:pt x="13" y="32"/>
                    <a:pt x="16" y="30"/>
                  </a:cubicBezTo>
                  <a:close/>
                  <a:moveTo>
                    <a:pt x="38" y="4"/>
                  </a:moveTo>
                  <a:cubicBezTo>
                    <a:pt x="37" y="4"/>
                    <a:pt x="35" y="5"/>
                    <a:pt x="35" y="6"/>
                  </a:cubicBezTo>
                  <a:cubicBezTo>
                    <a:pt x="33" y="9"/>
                    <a:pt x="31" y="14"/>
                    <a:pt x="31" y="17"/>
                  </a:cubicBezTo>
                  <a:cubicBezTo>
                    <a:pt x="33" y="18"/>
                    <a:pt x="34" y="18"/>
                    <a:pt x="35" y="19"/>
                  </a:cubicBezTo>
                  <a:cubicBezTo>
                    <a:pt x="35" y="20"/>
                    <a:pt x="35" y="20"/>
                    <a:pt x="35" y="20"/>
                  </a:cubicBezTo>
                  <a:cubicBezTo>
                    <a:pt x="35" y="20"/>
                    <a:pt x="35" y="20"/>
                    <a:pt x="35" y="20"/>
                  </a:cubicBezTo>
                  <a:cubicBezTo>
                    <a:pt x="36" y="20"/>
                    <a:pt x="36" y="21"/>
                    <a:pt x="37" y="22"/>
                  </a:cubicBezTo>
                  <a:cubicBezTo>
                    <a:pt x="38" y="22"/>
                    <a:pt x="39" y="21"/>
                    <a:pt x="40" y="21"/>
                  </a:cubicBezTo>
                  <a:cubicBezTo>
                    <a:pt x="43" y="20"/>
                    <a:pt x="46" y="18"/>
                    <a:pt x="47" y="16"/>
                  </a:cubicBezTo>
                  <a:cubicBezTo>
                    <a:pt x="48" y="14"/>
                    <a:pt x="49" y="12"/>
                    <a:pt x="49" y="10"/>
                  </a:cubicBezTo>
                  <a:cubicBezTo>
                    <a:pt x="48" y="8"/>
                    <a:pt x="47" y="6"/>
                    <a:pt x="46" y="5"/>
                  </a:cubicBezTo>
                  <a:cubicBezTo>
                    <a:pt x="43" y="3"/>
                    <a:pt x="40" y="3"/>
                    <a:pt x="38" y="4"/>
                  </a:cubicBezTo>
                  <a:close/>
                  <a:moveTo>
                    <a:pt x="28" y="37"/>
                  </a:moveTo>
                  <a:cubicBezTo>
                    <a:pt x="27" y="40"/>
                    <a:pt x="27" y="46"/>
                    <a:pt x="28" y="49"/>
                  </a:cubicBezTo>
                  <a:cubicBezTo>
                    <a:pt x="30" y="53"/>
                    <a:pt x="34" y="55"/>
                    <a:pt x="38" y="53"/>
                  </a:cubicBezTo>
                  <a:cubicBezTo>
                    <a:pt x="39" y="53"/>
                    <a:pt x="39" y="53"/>
                    <a:pt x="39" y="53"/>
                  </a:cubicBezTo>
                  <a:cubicBezTo>
                    <a:pt x="42" y="51"/>
                    <a:pt x="44" y="47"/>
                    <a:pt x="43" y="43"/>
                  </a:cubicBezTo>
                  <a:cubicBezTo>
                    <a:pt x="42" y="40"/>
                    <a:pt x="38" y="36"/>
                    <a:pt x="35" y="34"/>
                  </a:cubicBezTo>
                  <a:cubicBezTo>
                    <a:pt x="33" y="36"/>
                    <a:pt x="31" y="37"/>
                    <a:pt x="28" y="37"/>
                  </a:cubicBezTo>
                  <a:close/>
                  <a:moveTo>
                    <a:pt x="40" y="23"/>
                  </a:moveTo>
                  <a:cubicBezTo>
                    <a:pt x="40" y="24"/>
                    <a:pt x="39" y="24"/>
                    <a:pt x="38" y="25"/>
                  </a:cubicBezTo>
                  <a:cubicBezTo>
                    <a:pt x="39" y="27"/>
                    <a:pt x="38" y="30"/>
                    <a:pt x="37" y="32"/>
                  </a:cubicBezTo>
                  <a:cubicBezTo>
                    <a:pt x="38" y="33"/>
                    <a:pt x="38" y="33"/>
                    <a:pt x="39" y="34"/>
                  </a:cubicBezTo>
                  <a:cubicBezTo>
                    <a:pt x="42" y="36"/>
                    <a:pt x="45" y="37"/>
                    <a:pt x="47" y="38"/>
                  </a:cubicBezTo>
                  <a:cubicBezTo>
                    <a:pt x="48" y="38"/>
                    <a:pt x="50" y="38"/>
                    <a:pt x="51" y="37"/>
                  </a:cubicBezTo>
                  <a:cubicBezTo>
                    <a:pt x="54" y="36"/>
                    <a:pt x="56" y="34"/>
                    <a:pt x="56" y="31"/>
                  </a:cubicBezTo>
                  <a:cubicBezTo>
                    <a:pt x="56" y="29"/>
                    <a:pt x="56" y="27"/>
                    <a:pt x="55" y="25"/>
                  </a:cubicBezTo>
                  <a:cubicBezTo>
                    <a:pt x="53" y="23"/>
                    <a:pt x="51" y="22"/>
                    <a:pt x="49" y="22"/>
                  </a:cubicBezTo>
                  <a:cubicBezTo>
                    <a:pt x="47" y="22"/>
                    <a:pt x="43" y="22"/>
                    <a:pt x="40" y="23"/>
                  </a:cubicBezTo>
                  <a:close/>
                </a:path>
              </a:pathLst>
            </a:custGeom>
            <a:solidFill>
              <a:srgbClr val="EA00BC"/>
            </a:solidFill>
            <a:ln w="952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 name="Freeform 65"/>
            <p:cNvSpPr>
              <a:spLocks/>
            </p:cNvSpPr>
            <p:nvPr/>
          </p:nvSpPr>
          <p:spPr bwMode="auto">
            <a:xfrm>
              <a:off x="3112175" y="5199710"/>
              <a:ext cx="143916" cy="137658"/>
            </a:xfrm>
            <a:custGeom>
              <a:avLst/>
              <a:gdLst>
                <a:gd name="T0" fmla="*/ 14 w 17"/>
                <a:gd name="T1" fmla="*/ 2 h 16"/>
                <a:gd name="T2" fmla="*/ 14 w 17"/>
                <a:gd name="T3" fmla="*/ 13 h 16"/>
                <a:gd name="T4" fmla="*/ 3 w 17"/>
                <a:gd name="T5" fmla="*/ 13 h 16"/>
                <a:gd name="T6" fmla="*/ 3 w 17"/>
                <a:gd name="T7" fmla="*/ 3 h 16"/>
                <a:gd name="T8" fmla="*/ 14 w 17"/>
                <a:gd name="T9" fmla="*/ 2 h 16"/>
              </a:gdLst>
              <a:ahLst/>
              <a:cxnLst>
                <a:cxn ang="0">
                  <a:pos x="T0" y="T1"/>
                </a:cxn>
                <a:cxn ang="0">
                  <a:pos x="T2" y="T3"/>
                </a:cxn>
                <a:cxn ang="0">
                  <a:pos x="T4" y="T5"/>
                </a:cxn>
                <a:cxn ang="0">
                  <a:pos x="T6" y="T7"/>
                </a:cxn>
                <a:cxn ang="0">
                  <a:pos x="T8" y="T9"/>
                </a:cxn>
              </a:cxnLst>
              <a:rect l="0" t="0" r="r" b="b"/>
              <a:pathLst>
                <a:path w="17" h="16">
                  <a:moveTo>
                    <a:pt x="14" y="2"/>
                  </a:moveTo>
                  <a:cubicBezTo>
                    <a:pt x="17" y="5"/>
                    <a:pt x="17" y="10"/>
                    <a:pt x="14" y="13"/>
                  </a:cubicBezTo>
                  <a:cubicBezTo>
                    <a:pt x="11" y="16"/>
                    <a:pt x="6" y="16"/>
                    <a:pt x="3" y="13"/>
                  </a:cubicBezTo>
                  <a:cubicBezTo>
                    <a:pt x="0" y="10"/>
                    <a:pt x="0" y="6"/>
                    <a:pt x="3" y="3"/>
                  </a:cubicBezTo>
                  <a:cubicBezTo>
                    <a:pt x="6" y="0"/>
                    <a:pt x="11" y="0"/>
                    <a:pt x="14" y="2"/>
                  </a:cubicBezTo>
                  <a:close/>
                </a:path>
              </a:pathLst>
            </a:custGeom>
            <a:solidFill>
              <a:srgbClr val="FFD800"/>
            </a:solidFill>
            <a:ln w="952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Freeform 66"/>
            <p:cNvSpPr>
              <a:spLocks/>
            </p:cNvSpPr>
            <p:nvPr/>
          </p:nvSpPr>
          <p:spPr bwMode="auto">
            <a:xfrm>
              <a:off x="2962001" y="5487538"/>
              <a:ext cx="356662" cy="200230"/>
            </a:xfrm>
            <a:custGeom>
              <a:avLst/>
              <a:gdLst>
                <a:gd name="T0" fmla="*/ 0 w 43"/>
                <a:gd name="T1" fmla="*/ 3 h 24"/>
                <a:gd name="T2" fmla="*/ 18 w 43"/>
                <a:gd name="T3" fmla="*/ 21 h 24"/>
                <a:gd name="T4" fmla="*/ 43 w 43"/>
                <a:gd name="T5" fmla="*/ 21 h 24"/>
                <a:gd name="T6" fmla="*/ 25 w 43"/>
                <a:gd name="T7" fmla="*/ 4 h 24"/>
                <a:gd name="T8" fmla="*/ 0 w 43"/>
                <a:gd name="T9" fmla="*/ 3 h 24"/>
              </a:gdLst>
              <a:ahLst/>
              <a:cxnLst>
                <a:cxn ang="0">
                  <a:pos x="T0" y="T1"/>
                </a:cxn>
                <a:cxn ang="0">
                  <a:pos x="T2" y="T3"/>
                </a:cxn>
                <a:cxn ang="0">
                  <a:pos x="T4" y="T5"/>
                </a:cxn>
                <a:cxn ang="0">
                  <a:pos x="T6" y="T7"/>
                </a:cxn>
                <a:cxn ang="0">
                  <a:pos x="T8" y="T9"/>
                </a:cxn>
              </a:cxnLst>
              <a:rect l="0" t="0" r="r" b="b"/>
              <a:pathLst>
                <a:path w="43" h="24">
                  <a:moveTo>
                    <a:pt x="0" y="3"/>
                  </a:moveTo>
                  <a:cubicBezTo>
                    <a:pt x="3" y="11"/>
                    <a:pt x="10" y="17"/>
                    <a:pt x="18" y="21"/>
                  </a:cubicBezTo>
                  <a:cubicBezTo>
                    <a:pt x="26" y="24"/>
                    <a:pt x="35" y="24"/>
                    <a:pt x="43" y="21"/>
                  </a:cubicBezTo>
                  <a:cubicBezTo>
                    <a:pt x="39" y="13"/>
                    <a:pt x="33" y="7"/>
                    <a:pt x="25" y="4"/>
                  </a:cubicBezTo>
                  <a:cubicBezTo>
                    <a:pt x="17" y="1"/>
                    <a:pt x="8" y="0"/>
                    <a:pt x="0" y="3"/>
                  </a:cubicBezTo>
                  <a:close/>
                </a:path>
              </a:pathLst>
            </a:custGeom>
            <a:solidFill>
              <a:srgbClr val="A0CC37"/>
            </a:solidFill>
            <a:ln w="952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67"/>
            <p:cNvSpPr>
              <a:spLocks/>
            </p:cNvSpPr>
            <p:nvPr/>
          </p:nvSpPr>
          <p:spPr bwMode="auto">
            <a:xfrm>
              <a:off x="3331175" y="5343626"/>
              <a:ext cx="162686" cy="306603"/>
            </a:xfrm>
            <a:custGeom>
              <a:avLst/>
              <a:gdLst>
                <a:gd name="T0" fmla="*/ 17 w 20"/>
                <a:gd name="T1" fmla="*/ 22 h 37"/>
                <a:gd name="T2" fmla="*/ 18 w 20"/>
                <a:gd name="T3" fmla="*/ 0 h 37"/>
                <a:gd name="T4" fmla="*/ 3 w 20"/>
                <a:gd name="T5" fmla="*/ 16 h 37"/>
                <a:gd name="T6" fmla="*/ 2 w 20"/>
                <a:gd name="T7" fmla="*/ 37 h 37"/>
                <a:gd name="T8" fmla="*/ 17 w 20"/>
                <a:gd name="T9" fmla="*/ 22 h 37"/>
              </a:gdLst>
              <a:ahLst/>
              <a:cxnLst>
                <a:cxn ang="0">
                  <a:pos x="T0" y="T1"/>
                </a:cxn>
                <a:cxn ang="0">
                  <a:pos x="T2" y="T3"/>
                </a:cxn>
                <a:cxn ang="0">
                  <a:pos x="T4" y="T5"/>
                </a:cxn>
                <a:cxn ang="0">
                  <a:pos x="T6" y="T7"/>
                </a:cxn>
                <a:cxn ang="0">
                  <a:pos x="T8" y="T9"/>
                </a:cxn>
              </a:cxnLst>
              <a:rect l="0" t="0" r="r" b="b"/>
              <a:pathLst>
                <a:path w="20" h="37">
                  <a:moveTo>
                    <a:pt x="17" y="22"/>
                  </a:moveTo>
                  <a:cubicBezTo>
                    <a:pt x="20" y="15"/>
                    <a:pt x="20" y="7"/>
                    <a:pt x="18" y="0"/>
                  </a:cubicBezTo>
                  <a:cubicBezTo>
                    <a:pt x="11" y="3"/>
                    <a:pt x="6" y="9"/>
                    <a:pt x="3" y="16"/>
                  </a:cubicBezTo>
                  <a:cubicBezTo>
                    <a:pt x="0" y="23"/>
                    <a:pt x="0" y="30"/>
                    <a:pt x="2" y="37"/>
                  </a:cubicBezTo>
                  <a:cubicBezTo>
                    <a:pt x="9" y="34"/>
                    <a:pt x="14" y="29"/>
                    <a:pt x="17" y="22"/>
                  </a:cubicBezTo>
                  <a:close/>
                </a:path>
              </a:pathLst>
            </a:custGeom>
            <a:solidFill>
              <a:srgbClr val="A0CC37"/>
            </a:solidFill>
            <a:ln w="952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54" name="组合 53"/>
          <p:cNvGrpSpPr/>
          <p:nvPr/>
        </p:nvGrpSpPr>
        <p:grpSpPr>
          <a:xfrm>
            <a:off x="9311039" y="5927955"/>
            <a:ext cx="778814" cy="982844"/>
            <a:chOff x="9203996" y="5937562"/>
            <a:chExt cx="778814" cy="982844"/>
          </a:xfrm>
        </p:grpSpPr>
        <p:sp>
          <p:nvSpPr>
            <p:cNvPr id="10" name="Freeform 68"/>
            <p:cNvSpPr>
              <a:spLocks noEditPoints="1"/>
            </p:cNvSpPr>
            <p:nvPr/>
          </p:nvSpPr>
          <p:spPr bwMode="auto">
            <a:xfrm rot="20381384">
              <a:off x="9233693" y="5937562"/>
              <a:ext cx="675776" cy="657007"/>
            </a:xfrm>
            <a:custGeom>
              <a:avLst/>
              <a:gdLst>
                <a:gd name="T0" fmla="*/ 61 w 81"/>
                <a:gd name="T1" fmla="*/ 16 h 79"/>
                <a:gd name="T2" fmla="*/ 61 w 81"/>
                <a:gd name="T3" fmla="*/ 8 h 79"/>
                <a:gd name="T4" fmla="*/ 55 w 81"/>
                <a:gd name="T5" fmla="*/ 2 h 79"/>
                <a:gd name="T6" fmla="*/ 54 w 81"/>
                <a:gd name="T7" fmla="*/ 2 h 79"/>
                <a:gd name="T8" fmla="*/ 40 w 81"/>
                <a:gd name="T9" fmla="*/ 9 h 79"/>
                <a:gd name="T10" fmla="*/ 40 w 81"/>
                <a:gd name="T11" fmla="*/ 25 h 79"/>
                <a:gd name="T12" fmla="*/ 50 w 81"/>
                <a:gd name="T13" fmla="*/ 29 h 79"/>
                <a:gd name="T14" fmla="*/ 61 w 81"/>
                <a:gd name="T15" fmla="*/ 16 h 79"/>
                <a:gd name="T16" fmla="*/ 26 w 81"/>
                <a:gd name="T17" fmla="*/ 41 h 79"/>
                <a:gd name="T18" fmla="*/ 26 w 81"/>
                <a:gd name="T19" fmla="*/ 41 h 79"/>
                <a:gd name="T20" fmla="*/ 26 w 81"/>
                <a:gd name="T21" fmla="*/ 41 h 79"/>
                <a:gd name="T22" fmla="*/ 26 w 81"/>
                <a:gd name="T23" fmla="*/ 40 h 79"/>
                <a:gd name="T24" fmla="*/ 27 w 81"/>
                <a:gd name="T25" fmla="*/ 37 h 79"/>
                <a:gd name="T26" fmla="*/ 22 w 81"/>
                <a:gd name="T27" fmla="*/ 35 h 79"/>
                <a:gd name="T28" fmla="*/ 10 w 81"/>
                <a:gd name="T29" fmla="*/ 34 h 79"/>
                <a:gd name="T30" fmla="*/ 1 w 81"/>
                <a:gd name="T31" fmla="*/ 47 h 79"/>
                <a:gd name="T32" fmla="*/ 9 w 81"/>
                <a:gd name="T33" fmla="*/ 55 h 79"/>
                <a:gd name="T34" fmla="*/ 14 w 81"/>
                <a:gd name="T35" fmla="*/ 56 h 79"/>
                <a:gd name="T36" fmla="*/ 28 w 81"/>
                <a:gd name="T37" fmla="*/ 47 h 79"/>
                <a:gd name="T38" fmla="*/ 26 w 81"/>
                <a:gd name="T39" fmla="*/ 41 h 79"/>
                <a:gd name="T40" fmla="*/ 24 w 81"/>
                <a:gd name="T41" fmla="*/ 32 h 79"/>
                <a:gd name="T42" fmla="*/ 28 w 81"/>
                <a:gd name="T43" fmla="*/ 33 h 79"/>
                <a:gd name="T44" fmla="*/ 36 w 81"/>
                <a:gd name="T45" fmla="*/ 26 h 79"/>
                <a:gd name="T46" fmla="*/ 36 w 81"/>
                <a:gd name="T47" fmla="*/ 22 h 79"/>
                <a:gd name="T48" fmla="*/ 31 w 81"/>
                <a:gd name="T49" fmla="*/ 10 h 79"/>
                <a:gd name="T50" fmla="*/ 26 w 81"/>
                <a:gd name="T51" fmla="*/ 7 h 79"/>
                <a:gd name="T52" fmla="*/ 15 w 81"/>
                <a:gd name="T53" fmla="*/ 9 h 79"/>
                <a:gd name="T54" fmla="*/ 13 w 81"/>
                <a:gd name="T55" fmla="*/ 25 h 79"/>
                <a:gd name="T56" fmla="*/ 24 w 81"/>
                <a:gd name="T57" fmla="*/ 32 h 79"/>
                <a:gd name="T58" fmla="*/ 73 w 81"/>
                <a:gd name="T59" fmla="*/ 24 h 79"/>
                <a:gd name="T60" fmla="*/ 67 w 81"/>
                <a:gd name="T61" fmla="*/ 23 h 79"/>
                <a:gd name="T62" fmla="*/ 53 w 81"/>
                <a:gd name="T63" fmla="*/ 32 h 79"/>
                <a:gd name="T64" fmla="*/ 55 w 81"/>
                <a:gd name="T65" fmla="*/ 38 h 79"/>
                <a:gd name="T66" fmla="*/ 55 w 81"/>
                <a:gd name="T67" fmla="*/ 38 h 79"/>
                <a:gd name="T68" fmla="*/ 55 w 81"/>
                <a:gd name="T69" fmla="*/ 38 h 79"/>
                <a:gd name="T70" fmla="*/ 55 w 81"/>
                <a:gd name="T71" fmla="*/ 42 h 79"/>
                <a:gd name="T72" fmla="*/ 59 w 81"/>
                <a:gd name="T73" fmla="*/ 44 h 79"/>
                <a:gd name="T74" fmla="*/ 71 w 81"/>
                <a:gd name="T75" fmla="*/ 46 h 79"/>
                <a:gd name="T76" fmla="*/ 78 w 81"/>
                <a:gd name="T77" fmla="*/ 41 h 79"/>
                <a:gd name="T78" fmla="*/ 80 w 81"/>
                <a:gd name="T79" fmla="*/ 32 h 79"/>
                <a:gd name="T80" fmla="*/ 73 w 81"/>
                <a:gd name="T81" fmla="*/ 24 h 79"/>
                <a:gd name="T82" fmla="*/ 31 w 81"/>
                <a:gd name="T83" fmla="*/ 50 h 79"/>
                <a:gd name="T84" fmla="*/ 20 w 81"/>
                <a:gd name="T85" fmla="*/ 63 h 79"/>
                <a:gd name="T86" fmla="*/ 27 w 81"/>
                <a:gd name="T87" fmla="*/ 77 h 79"/>
                <a:gd name="T88" fmla="*/ 27 w 81"/>
                <a:gd name="T89" fmla="*/ 77 h 79"/>
                <a:gd name="T90" fmla="*/ 41 w 81"/>
                <a:gd name="T91" fmla="*/ 71 h 79"/>
                <a:gd name="T92" fmla="*/ 41 w 81"/>
                <a:gd name="T93" fmla="*/ 54 h 79"/>
                <a:gd name="T94" fmla="*/ 31 w 81"/>
                <a:gd name="T95" fmla="*/ 50 h 79"/>
                <a:gd name="T96" fmla="*/ 57 w 81"/>
                <a:gd name="T97" fmla="*/ 47 h 79"/>
                <a:gd name="T98" fmla="*/ 53 w 81"/>
                <a:gd name="T99" fmla="*/ 46 h 79"/>
                <a:gd name="T100" fmla="*/ 45 w 81"/>
                <a:gd name="T101" fmla="*/ 53 h 79"/>
                <a:gd name="T102" fmla="*/ 46 w 81"/>
                <a:gd name="T103" fmla="*/ 57 h 79"/>
                <a:gd name="T104" fmla="*/ 51 w 81"/>
                <a:gd name="T105" fmla="*/ 69 h 79"/>
                <a:gd name="T106" fmla="*/ 56 w 81"/>
                <a:gd name="T107" fmla="*/ 72 h 79"/>
                <a:gd name="T108" fmla="*/ 67 w 81"/>
                <a:gd name="T109" fmla="*/ 70 h 79"/>
                <a:gd name="T110" fmla="*/ 71 w 81"/>
                <a:gd name="T111" fmla="*/ 62 h 79"/>
                <a:gd name="T112" fmla="*/ 68 w 81"/>
                <a:gd name="T113" fmla="*/ 54 h 79"/>
                <a:gd name="T114" fmla="*/ 57 w 81"/>
                <a:gd name="T115" fmla="*/ 47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 h="79">
                  <a:moveTo>
                    <a:pt x="61" y="16"/>
                  </a:moveTo>
                  <a:cubicBezTo>
                    <a:pt x="62" y="14"/>
                    <a:pt x="62" y="11"/>
                    <a:pt x="61" y="8"/>
                  </a:cubicBezTo>
                  <a:cubicBezTo>
                    <a:pt x="60" y="5"/>
                    <a:pt x="57" y="3"/>
                    <a:pt x="55" y="2"/>
                  </a:cubicBezTo>
                  <a:cubicBezTo>
                    <a:pt x="54" y="2"/>
                    <a:pt x="54" y="2"/>
                    <a:pt x="54" y="2"/>
                  </a:cubicBezTo>
                  <a:cubicBezTo>
                    <a:pt x="49" y="0"/>
                    <a:pt x="42" y="3"/>
                    <a:pt x="40" y="9"/>
                  </a:cubicBezTo>
                  <a:cubicBezTo>
                    <a:pt x="38" y="13"/>
                    <a:pt x="39" y="20"/>
                    <a:pt x="40" y="25"/>
                  </a:cubicBezTo>
                  <a:cubicBezTo>
                    <a:pt x="44" y="25"/>
                    <a:pt x="48" y="26"/>
                    <a:pt x="50" y="29"/>
                  </a:cubicBezTo>
                  <a:cubicBezTo>
                    <a:pt x="55" y="26"/>
                    <a:pt x="60" y="21"/>
                    <a:pt x="61" y="16"/>
                  </a:cubicBezTo>
                  <a:close/>
                  <a:moveTo>
                    <a:pt x="26" y="41"/>
                  </a:moveTo>
                  <a:cubicBezTo>
                    <a:pt x="26" y="41"/>
                    <a:pt x="26" y="41"/>
                    <a:pt x="26" y="41"/>
                  </a:cubicBezTo>
                  <a:cubicBezTo>
                    <a:pt x="26" y="41"/>
                    <a:pt x="26" y="41"/>
                    <a:pt x="26" y="41"/>
                  </a:cubicBezTo>
                  <a:cubicBezTo>
                    <a:pt x="26" y="40"/>
                    <a:pt x="26" y="40"/>
                    <a:pt x="26" y="40"/>
                  </a:cubicBezTo>
                  <a:cubicBezTo>
                    <a:pt x="26" y="39"/>
                    <a:pt x="26" y="38"/>
                    <a:pt x="27" y="37"/>
                  </a:cubicBezTo>
                  <a:cubicBezTo>
                    <a:pt x="25" y="36"/>
                    <a:pt x="24" y="36"/>
                    <a:pt x="22" y="35"/>
                  </a:cubicBezTo>
                  <a:cubicBezTo>
                    <a:pt x="18" y="34"/>
                    <a:pt x="14" y="33"/>
                    <a:pt x="10" y="34"/>
                  </a:cubicBezTo>
                  <a:cubicBezTo>
                    <a:pt x="4" y="35"/>
                    <a:pt x="0" y="41"/>
                    <a:pt x="1" y="47"/>
                  </a:cubicBezTo>
                  <a:cubicBezTo>
                    <a:pt x="2" y="51"/>
                    <a:pt x="5" y="54"/>
                    <a:pt x="9" y="55"/>
                  </a:cubicBezTo>
                  <a:cubicBezTo>
                    <a:pt x="10" y="56"/>
                    <a:pt x="12" y="56"/>
                    <a:pt x="14" y="56"/>
                  </a:cubicBezTo>
                  <a:cubicBezTo>
                    <a:pt x="19" y="55"/>
                    <a:pt x="25" y="51"/>
                    <a:pt x="28" y="47"/>
                  </a:cubicBezTo>
                  <a:cubicBezTo>
                    <a:pt x="27" y="45"/>
                    <a:pt x="27" y="43"/>
                    <a:pt x="26" y="41"/>
                  </a:cubicBezTo>
                  <a:close/>
                  <a:moveTo>
                    <a:pt x="24" y="32"/>
                  </a:moveTo>
                  <a:cubicBezTo>
                    <a:pt x="26" y="32"/>
                    <a:pt x="27" y="33"/>
                    <a:pt x="28" y="33"/>
                  </a:cubicBezTo>
                  <a:cubicBezTo>
                    <a:pt x="30" y="30"/>
                    <a:pt x="32" y="27"/>
                    <a:pt x="36" y="26"/>
                  </a:cubicBezTo>
                  <a:cubicBezTo>
                    <a:pt x="36" y="25"/>
                    <a:pt x="36" y="23"/>
                    <a:pt x="36" y="22"/>
                  </a:cubicBezTo>
                  <a:cubicBezTo>
                    <a:pt x="35" y="17"/>
                    <a:pt x="33" y="13"/>
                    <a:pt x="31" y="10"/>
                  </a:cubicBezTo>
                  <a:cubicBezTo>
                    <a:pt x="29" y="9"/>
                    <a:pt x="28" y="8"/>
                    <a:pt x="26" y="7"/>
                  </a:cubicBezTo>
                  <a:cubicBezTo>
                    <a:pt x="22" y="6"/>
                    <a:pt x="18" y="6"/>
                    <a:pt x="15" y="9"/>
                  </a:cubicBezTo>
                  <a:cubicBezTo>
                    <a:pt x="10" y="13"/>
                    <a:pt x="9" y="20"/>
                    <a:pt x="13" y="25"/>
                  </a:cubicBezTo>
                  <a:cubicBezTo>
                    <a:pt x="16" y="28"/>
                    <a:pt x="20" y="30"/>
                    <a:pt x="24" y="32"/>
                  </a:cubicBezTo>
                  <a:close/>
                  <a:moveTo>
                    <a:pt x="73" y="24"/>
                  </a:moveTo>
                  <a:cubicBezTo>
                    <a:pt x="71" y="23"/>
                    <a:pt x="69" y="23"/>
                    <a:pt x="67" y="23"/>
                  </a:cubicBezTo>
                  <a:cubicBezTo>
                    <a:pt x="63" y="24"/>
                    <a:pt x="56" y="28"/>
                    <a:pt x="53" y="32"/>
                  </a:cubicBezTo>
                  <a:cubicBezTo>
                    <a:pt x="54" y="34"/>
                    <a:pt x="55" y="36"/>
                    <a:pt x="55" y="38"/>
                  </a:cubicBezTo>
                  <a:cubicBezTo>
                    <a:pt x="55" y="38"/>
                    <a:pt x="55" y="38"/>
                    <a:pt x="55" y="38"/>
                  </a:cubicBezTo>
                  <a:cubicBezTo>
                    <a:pt x="55" y="38"/>
                    <a:pt x="55" y="38"/>
                    <a:pt x="55" y="38"/>
                  </a:cubicBezTo>
                  <a:cubicBezTo>
                    <a:pt x="55" y="40"/>
                    <a:pt x="55" y="41"/>
                    <a:pt x="55" y="42"/>
                  </a:cubicBezTo>
                  <a:cubicBezTo>
                    <a:pt x="56" y="43"/>
                    <a:pt x="57" y="44"/>
                    <a:pt x="59" y="44"/>
                  </a:cubicBezTo>
                  <a:cubicBezTo>
                    <a:pt x="63" y="46"/>
                    <a:pt x="68" y="46"/>
                    <a:pt x="71" y="46"/>
                  </a:cubicBezTo>
                  <a:cubicBezTo>
                    <a:pt x="74" y="45"/>
                    <a:pt x="77" y="43"/>
                    <a:pt x="78" y="41"/>
                  </a:cubicBezTo>
                  <a:cubicBezTo>
                    <a:pt x="80" y="38"/>
                    <a:pt x="81" y="35"/>
                    <a:pt x="80" y="32"/>
                  </a:cubicBezTo>
                  <a:cubicBezTo>
                    <a:pt x="79" y="28"/>
                    <a:pt x="77" y="25"/>
                    <a:pt x="73" y="24"/>
                  </a:cubicBezTo>
                  <a:close/>
                  <a:moveTo>
                    <a:pt x="31" y="50"/>
                  </a:moveTo>
                  <a:cubicBezTo>
                    <a:pt x="27" y="53"/>
                    <a:pt x="22" y="58"/>
                    <a:pt x="20" y="63"/>
                  </a:cubicBezTo>
                  <a:cubicBezTo>
                    <a:pt x="18" y="69"/>
                    <a:pt x="21" y="75"/>
                    <a:pt x="27" y="77"/>
                  </a:cubicBezTo>
                  <a:cubicBezTo>
                    <a:pt x="27" y="77"/>
                    <a:pt x="27" y="77"/>
                    <a:pt x="27" y="77"/>
                  </a:cubicBezTo>
                  <a:cubicBezTo>
                    <a:pt x="33" y="79"/>
                    <a:pt x="39" y="76"/>
                    <a:pt x="41" y="71"/>
                  </a:cubicBezTo>
                  <a:cubicBezTo>
                    <a:pt x="43" y="66"/>
                    <a:pt x="43" y="59"/>
                    <a:pt x="41" y="54"/>
                  </a:cubicBezTo>
                  <a:cubicBezTo>
                    <a:pt x="37" y="54"/>
                    <a:pt x="34" y="53"/>
                    <a:pt x="31" y="50"/>
                  </a:cubicBezTo>
                  <a:close/>
                  <a:moveTo>
                    <a:pt x="57" y="47"/>
                  </a:moveTo>
                  <a:cubicBezTo>
                    <a:pt x="56" y="47"/>
                    <a:pt x="55" y="47"/>
                    <a:pt x="53" y="46"/>
                  </a:cubicBezTo>
                  <a:cubicBezTo>
                    <a:pt x="52" y="50"/>
                    <a:pt x="49" y="52"/>
                    <a:pt x="45" y="53"/>
                  </a:cubicBezTo>
                  <a:cubicBezTo>
                    <a:pt x="45" y="54"/>
                    <a:pt x="45" y="56"/>
                    <a:pt x="46" y="57"/>
                  </a:cubicBezTo>
                  <a:cubicBezTo>
                    <a:pt x="47" y="62"/>
                    <a:pt x="49" y="66"/>
                    <a:pt x="51" y="69"/>
                  </a:cubicBezTo>
                  <a:cubicBezTo>
                    <a:pt x="52" y="70"/>
                    <a:pt x="54" y="72"/>
                    <a:pt x="56" y="72"/>
                  </a:cubicBezTo>
                  <a:cubicBezTo>
                    <a:pt x="59" y="74"/>
                    <a:pt x="64" y="73"/>
                    <a:pt x="67" y="70"/>
                  </a:cubicBezTo>
                  <a:cubicBezTo>
                    <a:pt x="69" y="68"/>
                    <a:pt x="70" y="65"/>
                    <a:pt x="71" y="62"/>
                  </a:cubicBezTo>
                  <a:cubicBezTo>
                    <a:pt x="71" y="59"/>
                    <a:pt x="70" y="57"/>
                    <a:pt x="68" y="54"/>
                  </a:cubicBezTo>
                  <a:cubicBezTo>
                    <a:pt x="66" y="52"/>
                    <a:pt x="61" y="49"/>
                    <a:pt x="57" y="47"/>
                  </a:cubicBezTo>
                  <a:close/>
                </a:path>
              </a:pathLst>
            </a:custGeom>
            <a:solidFill>
              <a:srgbClr val="EA00BC"/>
            </a:solidFill>
            <a:ln w="952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69"/>
            <p:cNvSpPr>
              <a:spLocks/>
            </p:cNvSpPr>
            <p:nvPr/>
          </p:nvSpPr>
          <p:spPr bwMode="auto">
            <a:xfrm rot="20381384">
              <a:off x="9477527" y="6167985"/>
              <a:ext cx="193976" cy="193976"/>
            </a:xfrm>
            <a:custGeom>
              <a:avLst/>
              <a:gdLst>
                <a:gd name="T0" fmla="*/ 23 w 23"/>
                <a:gd name="T1" fmla="*/ 11 h 23"/>
                <a:gd name="T2" fmla="*/ 13 w 23"/>
                <a:gd name="T3" fmla="*/ 22 h 23"/>
                <a:gd name="T4" fmla="*/ 1 w 23"/>
                <a:gd name="T5" fmla="*/ 12 h 23"/>
                <a:gd name="T6" fmla="*/ 11 w 23"/>
                <a:gd name="T7" fmla="*/ 1 h 23"/>
                <a:gd name="T8" fmla="*/ 23 w 23"/>
                <a:gd name="T9" fmla="*/ 11 h 23"/>
              </a:gdLst>
              <a:ahLst/>
              <a:cxnLst>
                <a:cxn ang="0">
                  <a:pos x="T0" y="T1"/>
                </a:cxn>
                <a:cxn ang="0">
                  <a:pos x="T2" y="T3"/>
                </a:cxn>
                <a:cxn ang="0">
                  <a:pos x="T4" y="T5"/>
                </a:cxn>
                <a:cxn ang="0">
                  <a:pos x="T6" y="T7"/>
                </a:cxn>
                <a:cxn ang="0">
                  <a:pos x="T8" y="T9"/>
                </a:cxn>
              </a:cxnLst>
              <a:rect l="0" t="0" r="r" b="b"/>
              <a:pathLst>
                <a:path w="23" h="23">
                  <a:moveTo>
                    <a:pt x="23" y="11"/>
                  </a:moveTo>
                  <a:cubicBezTo>
                    <a:pt x="23" y="17"/>
                    <a:pt x="19" y="22"/>
                    <a:pt x="13" y="22"/>
                  </a:cubicBezTo>
                  <a:cubicBezTo>
                    <a:pt x="7" y="23"/>
                    <a:pt x="1" y="18"/>
                    <a:pt x="1" y="12"/>
                  </a:cubicBezTo>
                  <a:cubicBezTo>
                    <a:pt x="0" y="6"/>
                    <a:pt x="5" y="1"/>
                    <a:pt x="11" y="1"/>
                  </a:cubicBezTo>
                  <a:cubicBezTo>
                    <a:pt x="17" y="0"/>
                    <a:pt x="22" y="5"/>
                    <a:pt x="23" y="11"/>
                  </a:cubicBezTo>
                  <a:close/>
                </a:path>
              </a:pathLst>
            </a:custGeom>
            <a:solidFill>
              <a:srgbClr val="FFD800"/>
            </a:solidFill>
            <a:ln w="952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70"/>
            <p:cNvSpPr>
              <a:spLocks/>
            </p:cNvSpPr>
            <p:nvPr/>
          </p:nvSpPr>
          <p:spPr bwMode="auto">
            <a:xfrm rot="20381384">
              <a:off x="9203996" y="6419832"/>
              <a:ext cx="300345" cy="500574"/>
            </a:xfrm>
            <a:custGeom>
              <a:avLst/>
              <a:gdLst>
                <a:gd name="T0" fmla="*/ 3 w 36"/>
                <a:gd name="T1" fmla="*/ 0 h 60"/>
                <a:gd name="T2" fmla="*/ 6 w 36"/>
                <a:gd name="T3" fmla="*/ 36 h 60"/>
                <a:gd name="T4" fmla="*/ 33 w 36"/>
                <a:gd name="T5" fmla="*/ 60 h 60"/>
                <a:gd name="T6" fmla="*/ 30 w 36"/>
                <a:gd name="T7" fmla="*/ 25 h 60"/>
                <a:gd name="T8" fmla="*/ 3 w 36"/>
                <a:gd name="T9" fmla="*/ 0 h 60"/>
              </a:gdLst>
              <a:ahLst/>
              <a:cxnLst>
                <a:cxn ang="0">
                  <a:pos x="T0" y="T1"/>
                </a:cxn>
                <a:cxn ang="0">
                  <a:pos x="T2" y="T3"/>
                </a:cxn>
                <a:cxn ang="0">
                  <a:pos x="T4" y="T5"/>
                </a:cxn>
                <a:cxn ang="0">
                  <a:pos x="T6" y="T7"/>
                </a:cxn>
                <a:cxn ang="0">
                  <a:pos x="T8" y="T9"/>
                </a:cxn>
              </a:cxnLst>
              <a:rect l="0" t="0" r="r" b="b"/>
              <a:pathLst>
                <a:path w="36" h="60">
                  <a:moveTo>
                    <a:pt x="3" y="0"/>
                  </a:moveTo>
                  <a:cubicBezTo>
                    <a:pt x="0" y="12"/>
                    <a:pt x="1" y="25"/>
                    <a:pt x="6" y="36"/>
                  </a:cubicBezTo>
                  <a:cubicBezTo>
                    <a:pt x="12" y="47"/>
                    <a:pt x="21" y="56"/>
                    <a:pt x="33" y="60"/>
                  </a:cubicBezTo>
                  <a:cubicBezTo>
                    <a:pt x="36" y="48"/>
                    <a:pt x="35" y="36"/>
                    <a:pt x="30" y="25"/>
                  </a:cubicBezTo>
                  <a:cubicBezTo>
                    <a:pt x="24" y="13"/>
                    <a:pt x="15" y="5"/>
                    <a:pt x="3" y="0"/>
                  </a:cubicBezTo>
                  <a:close/>
                </a:path>
              </a:pathLst>
            </a:custGeom>
            <a:solidFill>
              <a:srgbClr val="A0CC37"/>
            </a:solidFill>
            <a:ln w="952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71"/>
            <p:cNvSpPr>
              <a:spLocks/>
            </p:cNvSpPr>
            <p:nvPr/>
          </p:nvSpPr>
          <p:spPr bwMode="auto">
            <a:xfrm rot="20381384">
              <a:off x="9544807" y="6567039"/>
              <a:ext cx="438003" cy="256547"/>
            </a:xfrm>
            <a:custGeom>
              <a:avLst/>
              <a:gdLst>
                <a:gd name="T0" fmla="*/ 31 w 52"/>
                <a:gd name="T1" fmla="*/ 26 h 31"/>
                <a:gd name="T2" fmla="*/ 52 w 52"/>
                <a:gd name="T3" fmla="*/ 3 h 31"/>
                <a:gd name="T4" fmla="*/ 21 w 52"/>
                <a:gd name="T5" fmla="*/ 5 h 31"/>
                <a:gd name="T6" fmla="*/ 0 w 52"/>
                <a:gd name="T7" fmla="*/ 28 h 31"/>
                <a:gd name="T8" fmla="*/ 31 w 52"/>
                <a:gd name="T9" fmla="*/ 26 h 31"/>
              </a:gdLst>
              <a:ahLst/>
              <a:cxnLst>
                <a:cxn ang="0">
                  <a:pos x="T0" y="T1"/>
                </a:cxn>
                <a:cxn ang="0">
                  <a:pos x="T2" y="T3"/>
                </a:cxn>
                <a:cxn ang="0">
                  <a:pos x="T4" y="T5"/>
                </a:cxn>
                <a:cxn ang="0">
                  <a:pos x="T6" y="T7"/>
                </a:cxn>
                <a:cxn ang="0">
                  <a:pos x="T8" y="T9"/>
                </a:cxn>
              </a:cxnLst>
              <a:rect l="0" t="0" r="r" b="b"/>
              <a:pathLst>
                <a:path w="52" h="31">
                  <a:moveTo>
                    <a:pt x="31" y="26"/>
                  </a:moveTo>
                  <a:cubicBezTo>
                    <a:pt x="41" y="21"/>
                    <a:pt x="48" y="13"/>
                    <a:pt x="52" y="3"/>
                  </a:cubicBezTo>
                  <a:cubicBezTo>
                    <a:pt x="42" y="0"/>
                    <a:pt x="31" y="1"/>
                    <a:pt x="21" y="5"/>
                  </a:cubicBezTo>
                  <a:cubicBezTo>
                    <a:pt x="12" y="10"/>
                    <a:pt x="4" y="18"/>
                    <a:pt x="0" y="28"/>
                  </a:cubicBezTo>
                  <a:cubicBezTo>
                    <a:pt x="10" y="31"/>
                    <a:pt x="21" y="30"/>
                    <a:pt x="31" y="26"/>
                  </a:cubicBezTo>
                  <a:close/>
                </a:path>
              </a:pathLst>
            </a:custGeom>
            <a:solidFill>
              <a:srgbClr val="A0CC37"/>
            </a:solidFill>
            <a:ln w="952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1" name="Freeform 5"/>
          <p:cNvSpPr>
            <a:spLocks noEditPoints="1"/>
          </p:cNvSpPr>
          <p:nvPr/>
        </p:nvSpPr>
        <p:spPr bwMode="auto">
          <a:xfrm rot="21089556">
            <a:off x="1658724" y="6330441"/>
            <a:ext cx="649800" cy="567324"/>
          </a:xfrm>
          <a:custGeom>
            <a:avLst/>
            <a:gdLst>
              <a:gd name="T0" fmla="*/ 1441 w 1481"/>
              <a:gd name="T1" fmla="*/ 1051 h 1293"/>
              <a:gd name="T2" fmla="*/ 1343 w 1481"/>
              <a:gd name="T3" fmla="*/ 1042 h 1293"/>
              <a:gd name="T4" fmla="*/ 1033 w 1481"/>
              <a:gd name="T5" fmla="*/ 1143 h 1293"/>
              <a:gd name="T6" fmla="*/ 925 w 1481"/>
              <a:gd name="T7" fmla="*/ 1285 h 1293"/>
              <a:gd name="T8" fmla="*/ 864 w 1481"/>
              <a:gd name="T9" fmla="*/ 1283 h 1293"/>
              <a:gd name="T10" fmla="*/ 705 w 1481"/>
              <a:gd name="T11" fmla="*/ 1256 h 1293"/>
              <a:gd name="T12" fmla="*/ 535 w 1481"/>
              <a:gd name="T13" fmla="*/ 1227 h 1293"/>
              <a:gd name="T14" fmla="*/ 457 w 1481"/>
              <a:gd name="T15" fmla="*/ 1207 h 1293"/>
              <a:gd name="T16" fmla="*/ 363 w 1481"/>
              <a:gd name="T17" fmla="*/ 886 h 1293"/>
              <a:gd name="T18" fmla="*/ 247 w 1481"/>
              <a:gd name="T19" fmla="*/ 900 h 1293"/>
              <a:gd name="T20" fmla="*/ 40 w 1481"/>
              <a:gd name="T21" fmla="*/ 963 h 1293"/>
              <a:gd name="T22" fmla="*/ 20 w 1481"/>
              <a:gd name="T23" fmla="*/ 958 h 1293"/>
              <a:gd name="T24" fmla="*/ 309 w 1481"/>
              <a:gd name="T25" fmla="*/ 828 h 1293"/>
              <a:gd name="T26" fmla="*/ 424 w 1481"/>
              <a:gd name="T27" fmla="*/ 799 h 1293"/>
              <a:gd name="T28" fmla="*/ 540 w 1481"/>
              <a:gd name="T29" fmla="*/ 1025 h 1293"/>
              <a:gd name="T30" fmla="*/ 538 w 1481"/>
              <a:gd name="T31" fmla="*/ 981 h 1293"/>
              <a:gd name="T32" fmla="*/ 530 w 1481"/>
              <a:gd name="T33" fmla="*/ 822 h 1293"/>
              <a:gd name="T34" fmla="*/ 515 w 1481"/>
              <a:gd name="T35" fmla="*/ 690 h 1293"/>
              <a:gd name="T36" fmla="*/ 476 w 1481"/>
              <a:gd name="T37" fmla="*/ 512 h 1293"/>
              <a:gd name="T38" fmla="*/ 345 w 1481"/>
              <a:gd name="T39" fmla="*/ 245 h 1293"/>
              <a:gd name="T40" fmla="*/ 280 w 1481"/>
              <a:gd name="T41" fmla="*/ 178 h 1293"/>
              <a:gd name="T42" fmla="*/ 430 w 1481"/>
              <a:gd name="T43" fmla="*/ 284 h 1293"/>
              <a:gd name="T44" fmla="*/ 651 w 1481"/>
              <a:gd name="T45" fmla="*/ 625 h 1293"/>
              <a:gd name="T46" fmla="*/ 700 w 1481"/>
              <a:gd name="T47" fmla="*/ 789 h 1293"/>
              <a:gd name="T48" fmla="*/ 716 w 1481"/>
              <a:gd name="T49" fmla="*/ 628 h 1293"/>
              <a:gd name="T50" fmla="*/ 726 w 1481"/>
              <a:gd name="T51" fmla="*/ 430 h 1293"/>
              <a:gd name="T52" fmla="*/ 724 w 1481"/>
              <a:gd name="T53" fmla="*/ 245 h 1293"/>
              <a:gd name="T54" fmla="*/ 735 w 1481"/>
              <a:gd name="T55" fmla="*/ 252 h 1293"/>
              <a:gd name="T56" fmla="*/ 761 w 1481"/>
              <a:gd name="T57" fmla="*/ 395 h 1293"/>
              <a:gd name="T58" fmla="*/ 774 w 1481"/>
              <a:gd name="T59" fmla="*/ 517 h 1293"/>
              <a:gd name="T60" fmla="*/ 782 w 1481"/>
              <a:gd name="T61" fmla="*/ 647 h 1293"/>
              <a:gd name="T62" fmla="*/ 782 w 1481"/>
              <a:gd name="T63" fmla="*/ 926 h 1293"/>
              <a:gd name="T64" fmla="*/ 845 w 1481"/>
              <a:gd name="T65" fmla="*/ 772 h 1293"/>
              <a:gd name="T66" fmla="*/ 995 w 1481"/>
              <a:gd name="T67" fmla="*/ 496 h 1293"/>
              <a:gd name="T68" fmla="*/ 1158 w 1481"/>
              <a:gd name="T69" fmla="*/ 268 h 1293"/>
              <a:gd name="T70" fmla="*/ 1291 w 1481"/>
              <a:gd name="T71" fmla="*/ 111 h 1293"/>
              <a:gd name="T72" fmla="*/ 1398 w 1481"/>
              <a:gd name="T73" fmla="*/ 2 h 1293"/>
              <a:gd name="T74" fmla="*/ 1232 w 1481"/>
              <a:gd name="T75" fmla="*/ 254 h 1293"/>
              <a:gd name="T76" fmla="*/ 1056 w 1481"/>
              <a:gd name="T77" fmla="*/ 580 h 1293"/>
              <a:gd name="T78" fmla="*/ 930 w 1481"/>
              <a:gd name="T79" fmla="*/ 875 h 1293"/>
              <a:gd name="T80" fmla="*/ 905 w 1481"/>
              <a:gd name="T81" fmla="*/ 949 h 1293"/>
              <a:gd name="T82" fmla="*/ 990 w 1481"/>
              <a:gd name="T83" fmla="*/ 863 h 1293"/>
              <a:gd name="T84" fmla="*/ 1214 w 1481"/>
              <a:gd name="T85" fmla="*/ 697 h 1293"/>
              <a:gd name="T86" fmla="*/ 1356 w 1481"/>
              <a:gd name="T87" fmla="*/ 619 h 1293"/>
              <a:gd name="T88" fmla="*/ 1299 w 1481"/>
              <a:gd name="T89" fmla="*/ 670 h 1293"/>
              <a:gd name="T90" fmla="*/ 1129 w 1481"/>
              <a:gd name="T91" fmla="*/ 836 h 1293"/>
              <a:gd name="T92" fmla="*/ 952 w 1481"/>
              <a:gd name="T93" fmla="*/ 1061 h 1293"/>
              <a:gd name="T94" fmla="*/ 1044 w 1481"/>
              <a:gd name="T95" fmla="*/ 1032 h 1293"/>
              <a:gd name="T96" fmla="*/ 1308 w 1481"/>
              <a:gd name="T97" fmla="*/ 1015 h 1293"/>
              <a:gd name="T98" fmla="*/ 1481 w 1481"/>
              <a:gd name="T99" fmla="*/ 1055 h 1293"/>
              <a:gd name="T100" fmla="*/ 947 w 1481"/>
              <a:gd name="T101" fmla="*/ 1073 h 1293"/>
              <a:gd name="T102" fmla="*/ 947 w 1481"/>
              <a:gd name="T103" fmla="*/ 1070 h 1293"/>
              <a:gd name="T104" fmla="*/ 947 w 1481"/>
              <a:gd name="T105" fmla="*/ 1073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81" h="1293">
                <a:moveTo>
                  <a:pt x="1481" y="1057"/>
                </a:moveTo>
                <a:cubicBezTo>
                  <a:pt x="1467" y="1055"/>
                  <a:pt x="1454" y="1054"/>
                  <a:pt x="1441" y="1051"/>
                </a:cubicBezTo>
                <a:cubicBezTo>
                  <a:pt x="1423" y="1048"/>
                  <a:pt x="1405" y="1045"/>
                  <a:pt x="1387" y="1044"/>
                </a:cubicBezTo>
                <a:cubicBezTo>
                  <a:pt x="1372" y="1044"/>
                  <a:pt x="1358" y="1042"/>
                  <a:pt x="1343" y="1042"/>
                </a:cubicBezTo>
                <a:cubicBezTo>
                  <a:pt x="1276" y="1042"/>
                  <a:pt x="1211" y="1051"/>
                  <a:pt x="1149" y="1075"/>
                </a:cubicBezTo>
                <a:cubicBezTo>
                  <a:pt x="1107" y="1092"/>
                  <a:pt x="1068" y="1114"/>
                  <a:pt x="1033" y="1143"/>
                </a:cubicBezTo>
                <a:cubicBezTo>
                  <a:pt x="1003" y="1167"/>
                  <a:pt x="978" y="1195"/>
                  <a:pt x="956" y="1226"/>
                </a:cubicBezTo>
                <a:cubicBezTo>
                  <a:pt x="943" y="1244"/>
                  <a:pt x="932" y="1264"/>
                  <a:pt x="925" y="1285"/>
                </a:cubicBezTo>
                <a:cubicBezTo>
                  <a:pt x="924" y="1290"/>
                  <a:pt x="921" y="1293"/>
                  <a:pt x="915" y="1292"/>
                </a:cubicBezTo>
                <a:cubicBezTo>
                  <a:pt x="898" y="1289"/>
                  <a:pt x="881" y="1286"/>
                  <a:pt x="864" y="1283"/>
                </a:cubicBezTo>
                <a:cubicBezTo>
                  <a:pt x="839" y="1279"/>
                  <a:pt x="814" y="1275"/>
                  <a:pt x="789" y="1270"/>
                </a:cubicBezTo>
                <a:cubicBezTo>
                  <a:pt x="761" y="1266"/>
                  <a:pt x="733" y="1261"/>
                  <a:pt x="705" y="1256"/>
                </a:cubicBezTo>
                <a:cubicBezTo>
                  <a:pt x="677" y="1252"/>
                  <a:pt x="648" y="1247"/>
                  <a:pt x="619" y="1242"/>
                </a:cubicBezTo>
                <a:cubicBezTo>
                  <a:pt x="591" y="1237"/>
                  <a:pt x="563" y="1232"/>
                  <a:pt x="535" y="1227"/>
                </a:cubicBezTo>
                <a:cubicBezTo>
                  <a:pt x="511" y="1223"/>
                  <a:pt x="488" y="1219"/>
                  <a:pt x="465" y="1215"/>
                </a:cubicBezTo>
                <a:cubicBezTo>
                  <a:pt x="460" y="1214"/>
                  <a:pt x="458" y="1212"/>
                  <a:pt x="457" y="1207"/>
                </a:cubicBezTo>
                <a:cubicBezTo>
                  <a:pt x="450" y="1152"/>
                  <a:pt x="436" y="1098"/>
                  <a:pt x="420" y="1045"/>
                </a:cubicBezTo>
                <a:cubicBezTo>
                  <a:pt x="404" y="991"/>
                  <a:pt x="384" y="938"/>
                  <a:pt x="363" y="886"/>
                </a:cubicBezTo>
                <a:cubicBezTo>
                  <a:pt x="360" y="880"/>
                  <a:pt x="357" y="878"/>
                  <a:pt x="350" y="879"/>
                </a:cubicBezTo>
                <a:cubicBezTo>
                  <a:pt x="316" y="885"/>
                  <a:pt x="281" y="891"/>
                  <a:pt x="247" y="900"/>
                </a:cubicBezTo>
                <a:cubicBezTo>
                  <a:pt x="221" y="907"/>
                  <a:pt x="194" y="914"/>
                  <a:pt x="168" y="921"/>
                </a:cubicBezTo>
                <a:cubicBezTo>
                  <a:pt x="125" y="934"/>
                  <a:pt x="82" y="948"/>
                  <a:pt x="40" y="963"/>
                </a:cubicBezTo>
                <a:cubicBezTo>
                  <a:pt x="27" y="968"/>
                  <a:pt x="14" y="973"/>
                  <a:pt x="0" y="978"/>
                </a:cubicBezTo>
                <a:cubicBezTo>
                  <a:pt x="5" y="969"/>
                  <a:pt x="13" y="964"/>
                  <a:pt x="20" y="958"/>
                </a:cubicBezTo>
                <a:cubicBezTo>
                  <a:pt x="71" y="920"/>
                  <a:pt x="129" y="895"/>
                  <a:pt x="187" y="871"/>
                </a:cubicBezTo>
                <a:cubicBezTo>
                  <a:pt x="227" y="855"/>
                  <a:pt x="268" y="841"/>
                  <a:pt x="309" y="828"/>
                </a:cubicBezTo>
                <a:cubicBezTo>
                  <a:pt x="344" y="817"/>
                  <a:pt x="380" y="806"/>
                  <a:pt x="416" y="798"/>
                </a:cubicBezTo>
                <a:cubicBezTo>
                  <a:pt x="419" y="797"/>
                  <a:pt x="421" y="796"/>
                  <a:pt x="424" y="799"/>
                </a:cubicBezTo>
                <a:cubicBezTo>
                  <a:pt x="449" y="818"/>
                  <a:pt x="468" y="843"/>
                  <a:pt x="484" y="870"/>
                </a:cubicBezTo>
                <a:cubicBezTo>
                  <a:pt x="510" y="919"/>
                  <a:pt x="526" y="971"/>
                  <a:pt x="540" y="1025"/>
                </a:cubicBezTo>
                <a:cubicBezTo>
                  <a:pt x="540" y="1018"/>
                  <a:pt x="540" y="1011"/>
                  <a:pt x="540" y="1003"/>
                </a:cubicBezTo>
                <a:cubicBezTo>
                  <a:pt x="539" y="996"/>
                  <a:pt x="539" y="988"/>
                  <a:pt x="538" y="981"/>
                </a:cubicBezTo>
                <a:cubicBezTo>
                  <a:pt x="537" y="967"/>
                  <a:pt x="538" y="954"/>
                  <a:pt x="538" y="940"/>
                </a:cubicBezTo>
                <a:cubicBezTo>
                  <a:pt x="536" y="901"/>
                  <a:pt x="534" y="861"/>
                  <a:pt x="530" y="822"/>
                </a:cubicBezTo>
                <a:cubicBezTo>
                  <a:pt x="528" y="799"/>
                  <a:pt x="527" y="776"/>
                  <a:pt x="524" y="754"/>
                </a:cubicBezTo>
                <a:cubicBezTo>
                  <a:pt x="522" y="733"/>
                  <a:pt x="518" y="712"/>
                  <a:pt x="515" y="690"/>
                </a:cubicBezTo>
                <a:cubicBezTo>
                  <a:pt x="511" y="661"/>
                  <a:pt x="505" y="632"/>
                  <a:pt x="499" y="604"/>
                </a:cubicBezTo>
                <a:cubicBezTo>
                  <a:pt x="493" y="573"/>
                  <a:pt x="485" y="542"/>
                  <a:pt x="476" y="512"/>
                </a:cubicBezTo>
                <a:cubicBezTo>
                  <a:pt x="459" y="453"/>
                  <a:pt x="438" y="397"/>
                  <a:pt x="409" y="343"/>
                </a:cubicBezTo>
                <a:cubicBezTo>
                  <a:pt x="391" y="309"/>
                  <a:pt x="369" y="276"/>
                  <a:pt x="345" y="245"/>
                </a:cubicBezTo>
                <a:cubicBezTo>
                  <a:pt x="328" y="225"/>
                  <a:pt x="311" y="205"/>
                  <a:pt x="290" y="188"/>
                </a:cubicBezTo>
                <a:cubicBezTo>
                  <a:pt x="286" y="185"/>
                  <a:pt x="283" y="182"/>
                  <a:pt x="280" y="178"/>
                </a:cubicBezTo>
                <a:cubicBezTo>
                  <a:pt x="296" y="184"/>
                  <a:pt x="311" y="192"/>
                  <a:pt x="326" y="202"/>
                </a:cubicBezTo>
                <a:cubicBezTo>
                  <a:pt x="363" y="226"/>
                  <a:pt x="397" y="253"/>
                  <a:pt x="430" y="284"/>
                </a:cubicBezTo>
                <a:cubicBezTo>
                  <a:pt x="476" y="327"/>
                  <a:pt x="516" y="376"/>
                  <a:pt x="551" y="428"/>
                </a:cubicBezTo>
                <a:cubicBezTo>
                  <a:pt x="592" y="490"/>
                  <a:pt x="625" y="556"/>
                  <a:pt x="651" y="625"/>
                </a:cubicBezTo>
                <a:cubicBezTo>
                  <a:pt x="671" y="678"/>
                  <a:pt x="687" y="732"/>
                  <a:pt x="699" y="788"/>
                </a:cubicBezTo>
                <a:cubicBezTo>
                  <a:pt x="699" y="788"/>
                  <a:pt x="700" y="789"/>
                  <a:pt x="700" y="789"/>
                </a:cubicBezTo>
                <a:cubicBezTo>
                  <a:pt x="702" y="767"/>
                  <a:pt x="705" y="745"/>
                  <a:pt x="707" y="723"/>
                </a:cubicBezTo>
                <a:cubicBezTo>
                  <a:pt x="710" y="691"/>
                  <a:pt x="714" y="660"/>
                  <a:pt x="716" y="628"/>
                </a:cubicBezTo>
                <a:cubicBezTo>
                  <a:pt x="717" y="607"/>
                  <a:pt x="719" y="587"/>
                  <a:pt x="720" y="566"/>
                </a:cubicBezTo>
                <a:cubicBezTo>
                  <a:pt x="722" y="521"/>
                  <a:pt x="725" y="475"/>
                  <a:pt x="726" y="430"/>
                </a:cubicBezTo>
                <a:cubicBezTo>
                  <a:pt x="728" y="394"/>
                  <a:pt x="728" y="358"/>
                  <a:pt x="727" y="322"/>
                </a:cubicBezTo>
                <a:cubicBezTo>
                  <a:pt x="727" y="296"/>
                  <a:pt x="727" y="271"/>
                  <a:pt x="724" y="245"/>
                </a:cubicBezTo>
                <a:cubicBezTo>
                  <a:pt x="722" y="230"/>
                  <a:pt x="720" y="214"/>
                  <a:pt x="721" y="199"/>
                </a:cubicBezTo>
                <a:cubicBezTo>
                  <a:pt x="727" y="216"/>
                  <a:pt x="732" y="234"/>
                  <a:pt x="735" y="252"/>
                </a:cubicBezTo>
                <a:cubicBezTo>
                  <a:pt x="740" y="276"/>
                  <a:pt x="745" y="300"/>
                  <a:pt x="750" y="324"/>
                </a:cubicBezTo>
                <a:cubicBezTo>
                  <a:pt x="754" y="347"/>
                  <a:pt x="758" y="371"/>
                  <a:pt x="761" y="395"/>
                </a:cubicBezTo>
                <a:cubicBezTo>
                  <a:pt x="763" y="420"/>
                  <a:pt x="767" y="444"/>
                  <a:pt x="770" y="468"/>
                </a:cubicBezTo>
                <a:cubicBezTo>
                  <a:pt x="772" y="485"/>
                  <a:pt x="773" y="501"/>
                  <a:pt x="774" y="517"/>
                </a:cubicBezTo>
                <a:cubicBezTo>
                  <a:pt x="776" y="552"/>
                  <a:pt x="779" y="586"/>
                  <a:pt x="780" y="620"/>
                </a:cubicBezTo>
                <a:cubicBezTo>
                  <a:pt x="780" y="629"/>
                  <a:pt x="781" y="638"/>
                  <a:pt x="782" y="647"/>
                </a:cubicBezTo>
                <a:cubicBezTo>
                  <a:pt x="785" y="724"/>
                  <a:pt x="783" y="802"/>
                  <a:pt x="783" y="879"/>
                </a:cubicBezTo>
                <a:cubicBezTo>
                  <a:pt x="783" y="895"/>
                  <a:pt x="781" y="910"/>
                  <a:pt x="782" y="926"/>
                </a:cubicBezTo>
                <a:cubicBezTo>
                  <a:pt x="790" y="912"/>
                  <a:pt x="793" y="896"/>
                  <a:pt x="799" y="882"/>
                </a:cubicBezTo>
                <a:cubicBezTo>
                  <a:pt x="813" y="845"/>
                  <a:pt x="828" y="808"/>
                  <a:pt x="845" y="772"/>
                </a:cubicBezTo>
                <a:cubicBezTo>
                  <a:pt x="861" y="734"/>
                  <a:pt x="880" y="697"/>
                  <a:pt x="899" y="661"/>
                </a:cubicBezTo>
                <a:cubicBezTo>
                  <a:pt x="928" y="604"/>
                  <a:pt x="960" y="549"/>
                  <a:pt x="995" y="496"/>
                </a:cubicBezTo>
                <a:cubicBezTo>
                  <a:pt x="1020" y="457"/>
                  <a:pt x="1045" y="419"/>
                  <a:pt x="1072" y="382"/>
                </a:cubicBezTo>
                <a:cubicBezTo>
                  <a:pt x="1099" y="343"/>
                  <a:pt x="1128" y="305"/>
                  <a:pt x="1158" y="268"/>
                </a:cubicBezTo>
                <a:cubicBezTo>
                  <a:pt x="1180" y="240"/>
                  <a:pt x="1202" y="212"/>
                  <a:pt x="1225" y="185"/>
                </a:cubicBezTo>
                <a:cubicBezTo>
                  <a:pt x="1247" y="160"/>
                  <a:pt x="1269" y="136"/>
                  <a:pt x="1291" y="111"/>
                </a:cubicBezTo>
                <a:cubicBezTo>
                  <a:pt x="1323" y="75"/>
                  <a:pt x="1356" y="41"/>
                  <a:pt x="1389" y="7"/>
                </a:cubicBezTo>
                <a:cubicBezTo>
                  <a:pt x="1391" y="5"/>
                  <a:pt x="1393" y="0"/>
                  <a:pt x="1398" y="2"/>
                </a:cubicBezTo>
                <a:cubicBezTo>
                  <a:pt x="1379" y="30"/>
                  <a:pt x="1359" y="57"/>
                  <a:pt x="1340" y="84"/>
                </a:cubicBezTo>
                <a:cubicBezTo>
                  <a:pt x="1303" y="140"/>
                  <a:pt x="1267" y="196"/>
                  <a:pt x="1232" y="254"/>
                </a:cubicBezTo>
                <a:cubicBezTo>
                  <a:pt x="1194" y="317"/>
                  <a:pt x="1158" y="381"/>
                  <a:pt x="1123" y="446"/>
                </a:cubicBezTo>
                <a:cubicBezTo>
                  <a:pt x="1100" y="490"/>
                  <a:pt x="1077" y="535"/>
                  <a:pt x="1056" y="580"/>
                </a:cubicBezTo>
                <a:cubicBezTo>
                  <a:pt x="1032" y="629"/>
                  <a:pt x="1010" y="678"/>
                  <a:pt x="989" y="728"/>
                </a:cubicBezTo>
                <a:cubicBezTo>
                  <a:pt x="968" y="776"/>
                  <a:pt x="948" y="825"/>
                  <a:pt x="930" y="875"/>
                </a:cubicBezTo>
                <a:cubicBezTo>
                  <a:pt x="922" y="898"/>
                  <a:pt x="912" y="922"/>
                  <a:pt x="906" y="946"/>
                </a:cubicBezTo>
                <a:cubicBezTo>
                  <a:pt x="905" y="947"/>
                  <a:pt x="904" y="948"/>
                  <a:pt x="905" y="949"/>
                </a:cubicBezTo>
                <a:cubicBezTo>
                  <a:pt x="906" y="949"/>
                  <a:pt x="907" y="948"/>
                  <a:pt x="908" y="947"/>
                </a:cubicBezTo>
                <a:cubicBezTo>
                  <a:pt x="933" y="918"/>
                  <a:pt x="961" y="890"/>
                  <a:pt x="990" y="863"/>
                </a:cubicBezTo>
                <a:cubicBezTo>
                  <a:pt x="1022" y="834"/>
                  <a:pt x="1056" y="806"/>
                  <a:pt x="1090" y="780"/>
                </a:cubicBezTo>
                <a:cubicBezTo>
                  <a:pt x="1130" y="751"/>
                  <a:pt x="1171" y="723"/>
                  <a:pt x="1214" y="697"/>
                </a:cubicBezTo>
                <a:cubicBezTo>
                  <a:pt x="1241" y="681"/>
                  <a:pt x="1269" y="665"/>
                  <a:pt x="1297" y="649"/>
                </a:cubicBezTo>
                <a:cubicBezTo>
                  <a:pt x="1316" y="639"/>
                  <a:pt x="1335" y="627"/>
                  <a:pt x="1356" y="619"/>
                </a:cubicBezTo>
                <a:cubicBezTo>
                  <a:pt x="1356" y="620"/>
                  <a:pt x="1357" y="620"/>
                  <a:pt x="1357" y="621"/>
                </a:cubicBezTo>
                <a:cubicBezTo>
                  <a:pt x="1338" y="637"/>
                  <a:pt x="1318" y="653"/>
                  <a:pt x="1299" y="670"/>
                </a:cubicBezTo>
                <a:cubicBezTo>
                  <a:pt x="1264" y="700"/>
                  <a:pt x="1230" y="732"/>
                  <a:pt x="1196" y="765"/>
                </a:cubicBezTo>
                <a:cubicBezTo>
                  <a:pt x="1173" y="788"/>
                  <a:pt x="1152" y="812"/>
                  <a:pt x="1129" y="836"/>
                </a:cubicBezTo>
                <a:cubicBezTo>
                  <a:pt x="1099" y="867"/>
                  <a:pt x="1070" y="901"/>
                  <a:pt x="1043" y="935"/>
                </a:cubicBezTo>
                <a:cubicBezTo>
                  <a:pt x="1010" y="976"/>
                  <a:pt x="980" y="1018"/>
                  <a:pt x="952" y="1061"/>
                </a:cubicBezTo>
                <a:cubicBezTo>
                  <a:pt x="950" y="1064"/>
                  <a:pt x="947" y="1066"/>
                  <a:pt x="950" y="1070"/>
                </a:cubicBezTo>
                <a:cubicBezTo>
                  <a:pt x="980" y="1054"/>
                  <a:pt x="1012" y="1041"/>
                  <a:pt x="1044" y="1032"/>
                </a:cubicBezTo>
                <a:cubicBezTo>
                  <a:pt x="1088" y="1018"/>
                  <a:pt x="1133" y="1011"/>
                  <a:pt x="1178" y="1010"/>
                </a:cubicBezTo>
                <a:cubicBezTo>
                  <a:pt x="1221" y="1008"/>
                  <a:pt x="1265" y="1009"/>
                  <a:pt x="1308" y="1015"/>
                </a:cubicBezTo>
                <a:cubicBezTo>
                  <a:pt x="1333" y="1019"/>
                  <a:pt x="1358" y="1023"/>
                  <a:pt x="1383" y="1028"/>
                </a:cubicBezTo>
                <a:cubicBezTo>
                  <a:pt x="1416" y="1035"/>
                  <a:pt x="1448" y="1045"/>
                  <a:pt x="1481" y="1055"/>
                </a:cubicBezTo>
                <a:cubicBezTo>
                  <a:pt x="1481" y="1056"/>
                  <a:pt x="1481" y="1057"/>
                  <a:pt x="1481" y="1057"/>
                </a:cubicBezTo>
                <a:close/>
                <a:moveTo>
                  <a:pt x="947" y="1073"/>
                </a:moveTo>
                <a:cubicBezTo>
                  <a:pt x="947" y="1072"/>
                  <a:pt x="948" y="1072"/>
                  <a:pt x="948" y="1072"/>
                </a:cubicBezTo>
                <a:cubicBezTo>
                  <a:pt x="948" y="1071"/>
                  <a:pt x="948" y="1070"/>
                  <a:pt x="947" y="1070"/>
                </a:cubicBezTo>
                <a:cubicBezTo>
                  <a:pt x="946" y="1071"/>
                  <a:pt x="946" y="1071"/>
                  <a:pt x="945" y="1071"/>
                </a:cubicBezTo>
                <a:cubicBezTo>
                  <a:pt x="946" y="1072"/>
                  <a:pt x="946" y="1072"/>
                  <a:pt x="947" y="1073"/>
                </a:cubicBezTo>
                <a:close/>
              </a:path>
            </a:pathLst>
          </a:custGeom>
          <a:solidFill>
            <a:srgbClr val="9AC4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5"/>
          <p:cNvSpPr>
            <a:spLocks noEditPoints="1"/>
          </p:cNvSpPr>
          <p:nvPr/>
        </p:nvSpPr>
        <p:spPr bwMode="auto">
          <a:xfrm rot="21089556">
            <a:off x="10140566" y="6133891"/>
            <a:ext cx="858398" cy="749446"/>
          </a:xfrm>
          <a:custGeom>
            <a:avLst/>
            <a:gdLst>
              <a:gd name="T0" fmla="*/ 1441 w 1481"/>
              <a:gd name="T1" fmla="*/ 1051 h 1293"/>
              <a:gd name="T2" fmla="*/ 1343 w 1481"/>
              <a:gd name="T3" fmla="*/ 1042 h 1293"/>
              <a:gd name="T4" fmla="*/ 1033 w 1481"/>
              <a:gd name="T5" fmla="*/ 1143 h 1293"/>
              <a:gd name="T6" fmla="*/ 925 w 1481"/>
              <a:gd name="T7" fmla="*/ 1285 h 1293"/>
              <a:gd name="T8" fmla="*/ 864 w 1481"/>
              <a:gd name="T9" fmla="*/ 1283 h 1293"/>
              <a:gd name="T10" fmla="*/ 705 w 1481"/>
              <a:gd name="T11" fmla="*/ 1256 h 1293"/>
              <a:gd name="T12" fmla="*/ 535 w 1481"/>
              <a:gd name="T13" fmla="*/ 1227 h 1293"/>
              <a:gd name="T14" fmla="*/ 457 w 1481"/>
              <a:gd name="T15" fmla="*/ 1207 h 1293"/>
              <a:gd name="T16" fmla="*/ 363 w 1481"/>
              <a:gd name="T17" fmla="*/ 886 h 1293"/>
              <a:gd name="T18" fmla="*/ 247 w 1481"/>
              <a:gd name="T19" fmla="*/ 900 h 1293"/>
              <a:gd name="T20" fmla="*/ 40 w 1481"/>
              <a:gd name="T21" fmla="*/ 963 h 1293"/>
              <a:gd name="T22" fmla="*/ 20 w 1481"/>
              <a:gd name="T23" fmla="*/ 958 h 1293"/>
              <a:gd name="T24" fmla="*/ 309 w 1481"/>
              <a:gd name="T25" fmla="*/ 828 h 1293"/>
              <a:gd name="T26" fmla="*/ 424 w 1481"/>
              <a:gd name="T27" fmla="*/ 799 h 1293"/>
              <a:gd name="T28" fmla="*/ 540 w 1481"/>
              <a:gd name="T29" fmla="*/ 1025 h 1293"/>
              <a:gd name="T30" fmla="*/ 538 w 1481"/>
              <a:gd name="T31" fmla="*/ 981 h 1293"/>
              <a:gd name="T32" fmla="*/ 530 w 1481"/>
              <a:gd name="T33" fmla="*/ 822 h 1293"/>
              <a:gd name="T34" fmla="*/ 515 w 1481"/>
              <a:gd name="T35" fmla="*/ 690 h 1293"/>
              <a:gd name="T36" fmla="*/ 476 w 1481"/>
              <a:gd name="T37" fmla="*/ 512 h 1293"/>
              <a:gd name="T38" fmla="*/ 345 w 1481"/>
              <a:gd name="T39" fmla="*/ 245 h 1293"/>
              <a:gd name="T40" fmla="*/ 280 w 1481"/>
              <a:gd name="T41" fmla="*/ 178 h 1293"/>
              <a:gd name="T42" fmla="*/ 430 w 1481"/>
              <a:gd name="T43" fmla="*/ 284 h 1293"/>
              <a:gd name="T44" fmla="*/ 651 w 1481"/>
              <a:gd name="T45" fmla="*/ 625 h 1293"/>
              <a:gd name="T46" fmla="*/ 700 w 1481"/>
              <a:gd name="T47" fmla="*/ 789 h 1293"/>
              <a:gd name="T48" fmla="*/ 716 w 1481"/>
              <a:gd name="T49" fmla="*/ 628 h 1293"/>
              <a:gd name="T50" fmla="*/ 726 w 1481"/>
              <a:gd name="T51" fmla="*/ 430 h 1293"/>
              <a:gd name="T52" fmla="*/ 724 w 1481"/>
              <a:gd name="T53" fmla="*/ 245 h 1293"/>
              <a:gd name="T54" fmla="*/ 735 w 1481"/>
              <a:gd name="T55" fmla="*/ 252 h 1293"/>
              <a:gd name="T56" fmla="*/ 761 w 1481"/>
              <a:gd name="T57" fmla="*/ 395 h 1293"/>
              <a:gd name="T58" fmla="*/ 774 w 1481"/>
              <a:gd name="T59" fmla="*/ 517 h 1293"/>
              <a:gd name="T60" fmla="*/ 782 w 1481"/>
              <a:gd name="T61" fmla="*/ 647 h 1293"/>
              <a:gd name="T62" fmla="*/ 782 w 1481"/>
              <a:gd name="T63" fmla="*/ 926 h 1293"/>
              <a:gd name="T64" fmla="*/ 845 w 1481"/>
              <a:gd name="T65" fmla="*/ 772 h 1293"/>
              <a:gd name="T66" fmla="*/ 995 w 1481"/>
              <a:gd name="T67" fmla="*/ 496 h 1293"/>
              <a:gd name="T68" fmla="*/ 1158 w 1481"/>
              <a:gd name="T69" fmla="*/ 268 h 1293"/>
              <a:gd name="T70" fmla="*/ 1291 w 1481"/>
              <a:gd name="T71" fmla="*/ 111 h 1293"/>
              <a:gd name="T72" fmla="*/ 1398 w 1481"/>
              <a:gd name="T73" fmla="*/ 2 h 1293"/>
              <a:gd name="T74" fmla="*/ 1232 w 1481"/>
              <a:gd name="T75" fmla="*/ 254 h 1293"/>
              <a:gd name="T76" fmla="*/ 1056 w 1481"/>
              <a:gd name="T77" fmla="*/ 580 h 1293"/>
              <a:gd name="T78" fmla="*/ 930 w 1481"/>
              <a:gd name="T79" fmla="*/ 875 h 1293"/>
              <a:gd name="T80" fmla="*/ 905 w 1481"/>
              <a:gd name="T81" fmla="*/ 949 h 1293"/>
              <a:gd name="T82" fmla="*/ 990 w 1481"/>
              <a:gd name="T83" fmla="*/ 863 h 1293"/>
              <a:gd name="T84" fmla="*/ 1214 w 1481"/>
              <a:gd name="T85" fmla="*/ 697 h 1293"/>
              <a:gd name="T86" fmla="*/ 1356 w 1481"/>
              <a:gd name="T87" fmla="*/ 619 h 1293"/>
              <a:gd name="T88" fmla="*/ 1299 w 1481"/>
              <a:gd name="T89" fmla="*/ 670 h 1293"/>
              <a:gd name="T90" fmla="*/ 1129 w 1481"/>
              <a:gd name="T91" fmla="*/ 836 h 1293"/>
              <a:gd name="T92" fmla="*/ 952 w 1481"/>
              <a:gd name="T93" fmla="*/ 1061 h 1293"/>
              <a:gd name="T94" fmla="*/ 1044 w 1481"/>
              <a:gd name="T95" fmla="*/ 1032 h 1293"/>
              <a:gd name="T96" fmla="*/ 1308 w 1481"/>
              <a:gd name="T97" fmla="*/ 1015 h 1293"/>
              <a:gd name="T98" fmla="*/ 1481 w 1481"/>
              <a:gd name="T99" fmla="*/ 1055 h 1293"/>
              <a:gd name="T100" fmla="*/ 947 w 1481"/>
              <a:gd name="T101" fmla="*/ 1073 h 1293"/>
              <a:gd name="T102" fmla="*/ 947 w 1481"/>
              <a:gd name="T103" fmla="*/ 1070 h 1293"/>
              <a:gd name="T104" fmla="*/ 947 w 1481"/>
              <a:gd name="T105" fmla="*/ 1073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81" h="1293">
                <a:moveTo>
                  <a:pt x="1481" y="1057"/>
                </a:moveTo>
                <a:cubicBezTo>
                  <a:pt x="1467" y="1055"/>
                  <a:pt x="1454" y="1054"/>
                  <a:pt x="1441" y="1051"/>
                </a:cubicBezTo>
                <a:cubicBezTo>
                  <a:pt x="1423" y="1048"/>
                  <a:pt x="1405" y="1045"/>
                  <a:pt x="1387" y="1044"/>
                </a:cubicBezTo>
                <a:cubicBezTo>
                  <a:pt x="1372" y="1044"/>
                  <a:pt x="1358" y="1042"/>
                  <a:pt x="1343" y="1042"/>
                </a:cubicBezTo>
                <a:cubicBezTo>
                  <a:pt x="1276" y="1042"/>
                  <a:pt x="1211" y="1051"/>
                  <a:pt x="1149" y="1075"/>
                </a:cubicBezTo>
                <a:cubicBezTo>
                  <a:pt x="1107" y="1092"/>
                  <a:pt x="1068" y="1114"/>
                  <a:pt x="1033" y="1143"/>
                </a:cubicBezTo>
                <a:cubicBezTo>
                  <a:pt x="1003" y="1167"/>
                  <a:pt x="978" y="1195"/>
                  <a:pt x="956" y="1226"/>
                </a:cubicBezTo>
                <a:cubicBezTo>
                  <a:pt x="943" y="1244"/>
                  <a:pt x="932" y="1264"/>
                  <a:pt x="925" y="1285"/>
                </a:cubicBezTo>
                <a:cubicBezTo>
                  <a:pt x="924" y="1290"/>
                  <a:pt x="921" y="1293"/>
                  <a:pt x="915" y="1292"/>
                </a:cubicBezTo>
                <a:cubicBezTo>
                  <a:pt x="898" y="1289"/>
                  <a:pt x="881" y="1286"/>
                  <a:pt x="864" y="1283"/>
                </a:cubicBezTo>
                <a:cubicBezTo>
                  <a:pt x="839" y="1279"/>
                  <a:pt x="814" y="1275"/>
                  <a:pt x="789" y="1270"/>
                </a:cubicBezTo>
                <a:cubicBezTo>
                  <a:pt x="761" y="1266"/>
                  <a:pt x="733" y="1261"/>
                  <a:pt x="705" y="1256"/>
                </a:cubicBezTo>
                <a:cubicBezTo>
                  <a:pt x="677" y="1252"/>
                  <a:pt x="648" y="1247"/>
                  <a:pt x="619" y="1242"/>
                </a:cubicBezTo>
                <a:cubicBezTo>
                  <a:pt x="591" y="1237"/>
                  <a:pt x="563" y="1232"/>
                  <a:pt x="535" y="1227"/>
                </a:cubicBezTo>
                <a:cubicBezTo>
                  <a:pt x="511" y="1223"/>
                  <a:pt x="488" y="1219"/>
                  <a:pt x="465" y="1215"/>
                </a:cubicBezTo>
                <a:cubicBezTo>
                  <a:pt x="460" y="1214"/>
                  <a:pt x="458" y="1212"/>
                  <a:pt x="457" y="1207"/>
                </a:cubicBezTo>
                <a:cubicBezTo>
                  <a:pt x="450" y="1152"/>
                  <a:pt x="436" y="1098"/>
                  <a:pt x="420" y="1045"/>
                </a:cubicBezTo>
                <a:cubicBezTo>
                  <a:pt x="404" y="991"/>
                  <a:pt x="384" y="938"/>
                  <a:pt x="363" y="886"/>
                </a:cubicBezTo>
                <a:cubicBezTo>
                  <a:pt x="360" y="880"/>
                  <a:pt x="357" y="878"/>
                  <a:pt x="350" y="879"/>
                </a:cubicBezTo>
                <a:cubicBezTo>
                  <a:pt x="316" y="885"/>
                  <a:pt x="281" y="891"/>
                  <a:pt x="247" y="900"/>
                </a:cubicBezTo>
                <a:cubicBezTo>
                  <a:pt x="221" y="907"/>
                  <a:pt x="194" y="914"/>
                  <a:pt x="168" y="921"/>
                </a:cubicBezTo>
                <a:cubicBezTo>
                  <a:pt x="125" y="934"/>
                  <a:pt x="82" y="948"/>
                  <a:pt x="40" y="963"/>
                </a:cubicBezTo>
                <a:cubicBezTo>
                  <a:pt x="27" y="968"/>
                  <a:pt x="14" y="973"/>
                  <a:pt x="0" y="978"/>
                </a:cubicBezTo>
                <a:cubicBezTo>
                  <a:pt x="5" y="969"/>
                  <a:pt x="13" y="964"/>
                  <a:pt x="20" y="958"/>
                </a:cubicBezTo>
                <a:cubicBezTo>
                  <a:pt x="71" y="920"/>
                  <a:pt x="129" y="895"/>
                  <a:pt x="187" y="871"/>
                </a:cubicBezTo>
                <a:cubicBezTo>
                  <a:pt x="227" y="855"/>
                  <a:pt x="268" y="841"/>
                  <a:pt x="309" y="828"/>
                </a:cubicBezTo>
                <a:cubicBezTo>
                  <a:pt x="344" y="817"/>
                  <a:pt x="380" y="806"/>
                  <a:pt x="416" y="798"/>
                </a:cubicBezTo>
                <a:cubicBezTo>
                  <a:pt x="419" y="797"/>
                  <a:pt x="421" y="796"/>
                  <a:pt x="424" y="799"/>
                </a:cubicBezTo>
                <a:cubicBezTo>
                  <a:pt x="449" y="818"/>
                  <a:pt x="468" y="843"/>
                  <a:pt x="484" y="870"/>
                </a:cubicBezTo>
                <a:cubicBezTo>
                  <a:pt x="510" y="919"/>
                  <a:pt x="526" y="971"/>
                  <a:pt x="540" y="1025"/>
                </a:cubicBezTo>
                <a:cubicBezTo>
                  <a:pt x="540" y="1018"/>
                  <a:pt x="540" y="1011"/>
                  <a:pt x="540" y="1003"/>
                </a:cubicBezTo>
                <a:cubicBezTo>
                  <a:pt x="539" y="996"/>
                  <a:pt x="539" y="988"/>
                  <a:pt x="538" y="981"/>
                </a:cubicBezTo>
                <a:cubicBezTo>
                  <a:pt x="537" y="967"/>
                  <a:pt x="538" y="954"/>
                  <a:pt x="538" y="940"/>
                </a:cubicBezTo>
                <a:cubicBezTo>
                  <a:pt x="536" y="901"/>
                  <a:pt x="534" y="861"/>
                  <a:pt x="530" y="822"/>
                </a:cubicBezTo>
                <a:cubicBezTo>
                  <a:pt x="528" y="799"/>
                  <a:pt x="527" y="776"/>
                  <a:pt x="524" y="754"/>
                </a:cubicBezTo>
                <a:cubicBezTo>
                  <a:pt x="522" y="733"/>
                  <a:pt x="518" y="712"/>
                  <a:pt x="515" y="690"/>
                </a:cubicBezTo>
                <a:cubicBezTo>
                  <a:pt x="511" y="661"/>
                  <a:pt x="505" y="632"/>
                  <a:pt x="499" y="604"/>
                </a:cubicBezTo>
                <a:cubicBezTo>
                  <a:pt x="493" y="573"/>
                  <a:pt x="485" y="542"/>
                  <a:pt x="476" y="512"/>
                </a:cubicBezTo>
                <a:cubicBezTo>
                  <a:pt x="459" y="453"/>
                  <a:pt x="438" y="397"/>
                  <a:pt x="409" y="343"/>
                </a:cubicBezTo>
                <a:cubicBezTo>
                  <a:pt x="391" y="309"/>
                  <a:pt x="369" y="276"/>
                  <a:pt x="345" y="245"/>
                </a:cubicBezTo>
                <a:cubicBezTo>
                  <a:pt x="328" y="225"/>
                  <a:pt x="311" y="205"/>
                  <a:pt x="290" y="188"/>
                </a:cubicBezTo>
                <a:cubicBezTo>
                  <a:pt x="286" y="185"/>
                  <a:pt x="283" y="182"/>
                  <a:pt x="280" y="178"/>
                </a:cubicBezTo>
                <a:cubicBezTo>
                  <a:pt x="296" y="184"/>
                  <a:pt x="311" y="192"/>
                  <a:pt x="326" y="202"/>
                </a:cubicBezTo>
                <a:cubicBezTo>
                  <a:pt x="363" y="226"/>
                  <a:pt x="397" y="253"/>
                  <a:pt x="430" y="284"/>
                </a:cubicBezTo>
                <a:cubicBezTo>
                  <a:pt x="476" y="327"/>
                  <a:pt x="516" y="376"/>
                  <a:pt x="551" y="428"/>
                </a:cubicBezTo>
                <a:cubicBezTo>
                  <a:pt x="592" y="490"/>
                  <a:pt x="625" y="556"/>
                  <a:pt x="651" y="625"/>
                </a:cubicBezTo>
                <a:cubicBezTo>
                  <a:pt x="671" y="678"/>
                  <a:pt x="687" y="732"/>
                  <a:pt x="699" y="788"/>
                </a:cubicBezTo>
                <a:cubicBezTo>
                  <a:pt x="699" y="788"/>
                  <a:pt x="700" y="789"/>
                  <a:pt x="700" y="789"/>
                </a:cubicBezTo>
                <a:cubicBezTo>
                  <a:pt x="702" y="767"/>
                  <a:pt x="705" y="745"/>
                  <a:pt x="707" y="723"/>
                </a:cubicBezTo>
                <a:cubicBezTo>
                  <a:pt x="710" y="691"/>
                  <a:pt x="714" y="660"/>
                  <a:pt x="716" y="628"/>
                </a:cubicBezTo>
                <a:cubicBezTo>
                  <a:pt x="717" y="607"/>
                  <a:pt x="719" y="587"/>
                  <a:pt x="720" y="566"/>
                </a:cubicBezTo>
                <a:cubicBezTo>
                  <a:pt x="722" y="521"/>
                  <a:pt x="725" y="475"/>
                  <a:pt x="726" y="430"/>
                </a:cubicBezTo>
                <a:cubicBezTo>
                  <a:pt x="728" y="394"/>
                  <a:pt x="728" y="358"/>
                  <a:pt x="727" y="322"/>
                </a:cubicBezTo>
                <a:cubicBezTo>
                  <a:pt x="727" y="296"/>
                  <a:pt x="727" y="271"/>
                  <a:pt x="724" y="245"/>
                </a:cubicBezTo>
                <a:cubicBezTo>
                  <a:pt x="722" y="230"/>
                  <a:pt x="720" y="214"/>
                  <a:pt x="721" y="199"/>
                </a:cubicBezTo>
                <a:cubicBezTo>
                  <a:pt x="727" y="216"/>
                  <a:pt x="732" y="234"/>
                  <a:pt x="735" y="252"/>
                </a:cubicBezTo>
                <a:cubicBezTo>
                  <a:pt x="740" y="276"/>
                  <a:pt x="745" y="300"/>
                  <a:pt x="750" y="324"/>
                </a:cubicBezTo>
                <a:cubicBezTo>
                  <a:pt x="754" y="347"/>
                  <a:pt x="758" y="371"/>
                  <a:pt x="761" y="395"/>
                </a:cubicBezTo>
                <a:cubicBezTo>
                  <a:pt x="763" y="420"/>
                  <a:pt x="767" y="444"/>
                  <a:pt x="770" y="468"/>
                </a:cubicBezTo>
                <a:cubicBezTo>
                  <a:pt x="772" y="485"/>
                  <a:pt x="773" y="501"/>
                  <a:pt x="774" y="517"/>
                </a:cubicBezTo>
                <a:cubicBezTo>
                  <a:pt x="776" y="552"/>
                  <a:pt x="779" y="586"/>
                  <a:pt x="780" y="620"/>
                </a:cubicBezTo>
                <a:cubicBezTo>
                  <a:pt x="780" y="629"/>
                  <a:pt x="781" y="638"/>
                  <a:pt x="782" y="647"/>
                </a:cubicBezTo>
                <a:cubicBezTo>
                  <a:pt x="785" y="724"/>
                  <a:pt x="783" y="802"/>
                  <a:pt x="783" y="879"/>
                </a:cubicBezTo>
                <a:cubicBezTo>
                  <a:pt x="783" y="895"/>
                  <a:pt x="781" y="910"/>
                  <a:pt x="782" y="926"/>
                </a:cubicBezTo>
                <a:cubicBezTo>
                  <a:pt x="790" y="912"/>
                  <a:pt x="793" y="896"/>
                  <a:pt x="799" y="882"/>
                </a:cubicBezTo>
                <a:cubicBezTo>
                  <a:pt x="813" y="845"/>
                  <a:pt x="828" y="808"/>
                  <a:pt x="845" y="772"/>
                </a:cubicBezTo>
                <a:cubicBezTo>
                  <a:pt x="861" y="734"/>
                  <a:pt x="880" y="697"/>
                  <a:pt x="899" y="661"/>
                </a:cubicBezTo>
                <a:cubicBezTo>
                  <a:pt x="928" y="604"/>
                  <a:pt x="960" y="549"/>
                  <a:pt x="995" y="496"/>
                </a:cubicBezTo>
                <a:cubicBezTo>
                  <a:pt x="1020" y="457"/>
                  <a:pt x="1045" y="419"/>
                  <a:pt x="1072" y="382"/>
                </a:cubicBezTo>
                <a:cubicBezTo>
                  <a:pt x="1099" y="343"/>
                  <a:pt x="1128" y="305"/>
                  <a:pt x="1158" y="268"/>
                </a:cubicBezTo>
                <a:cubicBezTo>
                  <a:pt x="1180" y="240"/>
                  <a:pt x="1202" y="212"/>
                  <a:pt x="1225" y="185"/>
                </a:cubicBezTo>
                <a:cubicBezTo>
                  <a:pt x="1247" y="160"/>
                  <a:pt x="1269" y="136"/>
                  <a:pt x="1291" y="111"/>
                </a:cubicBezTo>
                <a:cubicBezTo>
                  <a:pt x="1323" y="75"/>
                  <a:pt x="1356" y="41"/>
                  <a:pt x="1389" y="7"/>
                </a:cubicBezTo>
                <a:cubicBezTo>
                  <a:pt x="1391" y="5"/>
                  <a:pt x="1393" y="0"/>
                  <a:pt x="1398" y="2"/>
                </a:cubicBezTo>
                <a:cubicBezTo>
                  <a:pt x="1379" y="30"/>
                  <a:pt x="1359" y="57"/>
                  <a:pt x="1340" y="84"/>
                </a:cubicBezTo>
                <a:cubicBezTo>
                  <a:pt x="1303" y="140"/>
                  <a:pt x="1267" y="196"/>
                  <a:pt x="1232" y="254"/>
                </a:cubicBezTo>
                <a:cubicBezTo>
                  <a:pt x="1194" y="317"/>
                  <a:pt x="1158" y="381"/>
                  <a:pt x="1123" y="446"/>
                </a:cubicBezTo>
                <a:cubicBezTo>
                  <a:pt x="1100" y="490"/>
                  <a:pt x="1077" y="535"/>
                  <a:pt x="1056" y="580"/>
                </a:cubicBezTo>
                <a:cubicBezTo>
                  <a:pt x="1032" y="629"/>
                  <a:pt x="1010" y="678"/>
                  <a:pt x="989" y="728"/>
                </a:cubicBezTo>
                <a:cubicBezTo>
                  <a:pt x="968" y="776"/>
                  <a:pt x="948" y="825"/>
                  <a:pt x="930" y="875"/>
                </a:cubicBezTo>
                <a:cubicBezTo>
                  <a:pt x="922" y="898"/>
                  <a:pt x="912" y="922"/>
                  <a:pt x="906" y="946"/>
                </a:cubicBezTo>
                <a:cubicBezTo>
                  <a:pt x="905" y="947"/>
                  <a:pt x="904" y="948"/>
                  <a:pt x="905" y="949"/>
                </a:cubicBezTo>
                <a:cubicBezTo>
                  <a:pt x="906" y="949"/>
                  <a:pt x="907" y="948"/>
                  <a:pt x="908" y="947"/>
                </a:cubicBezTo>
                <a:cubicBezTo>
                  <a:pt x="933" y="918"/>
                  <a:pt x="961" y="890"/>
                  <a:pt x="990" y="863"/>
                </a:cubicBezTo>
                <a:cubicBezTo>
                  <a:pt x="1022" y="834"/>
                  <a:pt x="1056" y="806"/>
                  <a:pt x="1090" y="780"/>
                </a:cubicBezTo>
                <a:cubicBezTo>
                  <a:pt x="1130" y="751"/>
                  <a:pt x="1171" y="723"/>
                  <a:pt x="1214" y="697"/>
                </a:cubicBezTo>
                <a:cubicBezTo>
                  <a:pt x="1241" y="681"/>
                  <a:pt x="1269" y="665"/>
                  <a:pt x="1297" y="649"/>
                </a:cubicBezTo>
                <a:cubicBezTo>
                  <a:pt x="1316" y="639"/>
                  <a:pt x="1335" y="627"/>
                  <a:pt x="1356" y="619"/>
                </a:cubicBezTo>
                <a:cubicBezTo>
                  <a:pt x="1356" y="620"/>
                  <a:pt x="1357" y="620"/>
                  <a:pt x="1357" y="621"/>
                </a:cubicBezTo>
                <a:cubicBezTo>
                  <a:pt x="1338" y="637"/>
                  <a:pt x="1318" y="653"/>
                  <a:pt x="1299" y="670"/>
                </a:cubicBezTo>
                <a:cubicBezTo>
                  <a:pt x="1264" y="700"/>
                  <a:pt x="1230" y="732"/>
                  <a:pt x="1196" y="765"/>
                </a:cubicBezTo>
                <a:cubicBezTo>
                  <a:pt x="1173" y="788"/>
                  <a:pt x="1152" y="812"/>
                  <a:pt x="1129" y="836"/>
                </a:cubicBezTo>
                <a:cubicBezTo>
                  <a:pt x="1099" y="867"/>
                  <a:pt x="1070" y="901"/>
                  <a:pt x="1043" y="935"/>
                </a:cubicBezTo>
                <a:cubicBezTo>
                  <a:pt x="1010" y="976"/>
                  <a:pt x="980" y="1018"/>
                  <a:pt x="952" y="1061"/>
                </a:cubicBezTo>
                <a:cubicBezTo>
                  <a:pt x="950" y="1064"/>
                  <a:pt x="947" y="1066"/>
                  <a:pt x="950" y="1070"/>
                </a:cubicBezTo>
                <a:cubicBezTo>
                  <a:pt x="980" y="1054"/>
                  <a:pt x="1012" y="1041"/>
                  <a:pt x="1044" y="1032"/>
                </a:cubicBezTo>
                <a:cubicBezTo>
                  <a:pt x="1088" y="1018"/>
                  <a:pt x="1133" y="1011"/>
                  <a:pt x="1178" y="1010"/>
                </a:cubicBezTo>
                <a:cubicBezTo>
                  <a:pt x="1221" y="1008"/>
                  <a:pt x="1265" y="1009"/>
                  <a:pt x="1308" y="1015"/>
                </a:cubicBezTo>
                <a:cubicBezTo>
                  <a:pt x="1333" y="1019"/>
                  <a:pt x="1358" y="1023"/>
                  <a:pt x="1383" y="1028"/>
                </a:cubicBezTo>
                <a:cubicBezTo>
                  <a:pt x="1416" y="1035"/>
                  <a:pt x="1448" y="1045"/>
                  <a:pt x="1481" y="1055"/>
                </a:cubicBezTo>
                <a:cubicBezTo>
                  <a:pt x="1481" y="1056"/>
                  <a:pt x="1481" y="1057"/>
                  <a:pt x="1481" y="1057"/>
                </a:cubicBezTo>
                <a:close/>
                <a:moveTo>
                  <a:pt x="947" y="1073"/>
                </a:moveTo>
                <a:cubicBezTo>
                  <a:pt x="947" y="1072"/>
                  <a:pt x="948" y="1072"/>
                  <a:pt x="948" y="1072"/>
                </a:cubicBezTo>
                <a:cubicBezTo>
                  <a:pt x="948" y="1071"/>
                  <a:pt x="948" y="1070"/>
                  <a:pt x="947" y="1070"/>
                </a:cubicBezTo>
                <a:cubicBezTo>
                  <a:pt x="946" y="1071"/>
                  <a:pt x="946" y="1071"/>
                  <a:pt x="945" y="1071"/>
                </a:cubicBezTo>
                <a:cubicBezTo>
                  <a:pt x="946" y="1072"/>
                  <a:pt x="946" y="1072"/>
                  <a:pt x="947" y="1073"/>
                </a:cubicBezTo>
                <a:close/>
              </a:path>
            </a:pathLst>
          </a:custGeom>
          <a:solidFill>
            <a:srgbClr val="9AC4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Oval 22"/>
          <p:cNvSpPr>
            <a:spLocks noChangeArrowheads="1"/>
          </p:cNvSpPr>
          <p:nvPr/>
        </p:nvSpPr>
        <p:spPr bwMode="auto">
          <a:xfrm>
            <a:off x="7848366" y="5303422"/>
            <a:ext cx="1746946" cy="271676"/>
          </a:xfrm>
          <a:prstGeom prst="ellipse">
            <a:avLst/>
          </a:prstGeom>
          <a:solidFill>
            <a:srgbClr val="000000">
              <a:alpha val="14902"/>
            </a:srgb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2" name="组合 1"/>
          <p:cNvGrpSpPr/>
          <p:nvPr/>
        </p:nvGrpSpPr>
        <p:grpSpPr>
          <a:xfrm>
            <a:off x="2762220" y="2201909"/>
            <a:ext cx="3025664" cy="3175078"/>
            <a:chOff x="2762220" y="2201909"/>
            <a:chExt cx="3025664" cy="3175078"/>
          </a:xfrm>
        </p:grpSpPr>
        <p:sp>
          <p:nvSpPr>
            <p:cNvPr id="44" name="Oval 22"/>
            <p:cNvSpPr>
              <a:spLocks noChangeArrowheads="1"/>
            </p:cNvSpPr>
            <p:nvPr/>
          </p:nvSpPr>
          <p:spPr bwMode="auto">
            <a:xfrm>
              <a:off x="2762220" y="4906451"/>
              <a:ext cx="3025664" cy="470536"/>
            </a:xfrm>
            <a:prstGeom prst="ellipse">
              <a:avLst/>
            </a:prstGeom>
            <a:solidFill>
              <a:srgbClr val="000000">
                <a:alpha val="14902"/>
              </a:srgb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423"/>
            <p:cNvSpPr>
              <a:spLocks/>
            </p:cNvSpPr>
            <p:nvPr/>
          </p:nvSpPr>
          <p:spPr bwMode="auto">
            <a:xfrm>
              <a:off x="3179921" y="3030746"/>
              <a:ext cx="2237861" cy="1415398"/>
            </a:xfrm>
            <a:custGeom>
              <a:avLst/>
              <a:gdLst>
                <a:gd name="T0" fmla="*/ 64 w 433"/>
                <a:gd name="T1" fmla="*/ 203 h 273"/>
                <a:gd name="T2" fmla="*/ 75 w 433"/>
                <a:gd name="T3" fmla="*/ 138 h 273"/>
                <a:gd name="T4" fmla="*/ 75 w 433"/>
                <a:gd name="T5" fmla="*/ 90 h 273"/>
                <a:gd name="T6" fmla="*/ 75 w 433"/>
                <a:gd name="T7" fmla="*/ 81 h 273"/>
                <a:gd name="T8" fmla="*/ 89 w 433"/>
                <a:gd name="T9" fmla="*/ 81 h 273"/>
                <a:gd name="T10" fmla="*/ 107 w 433"/>
                <a:gd name="T11" fmla="*/ 81 h 273"/>
                <a:gd name="T12" fmla="*/ 107 w 433"/>
                <a:gd name="T13" fmla="*/ 76 h 273"/>
                <a:gd name="T14" fmla="*/ 107 w 433"/>
                <a:gd name="T15" fmla="*/ 81 h 273"/>
                <a:gd name="T16" fmla="*/ 327 w 433"/>
                <a:gd name="T17" fmla="*/ 81 h 273"/>
                <a:gd name="T18" fmla="*/ 327 w 433"/>
                <a:gd name="T19" fmla="*/ 76 h 273"/>
                <a:gd name="T20" fmla="*/ 326 w 433"/>
                <a:gd name="T21" fmla="*/ 81 h 273"/>
                <a:gd name="T22" fmla="*/ 345 w 433"/>
                <a:gd name="T23" fmla="*/ 81 h 273"/>
                <a:gd name="T24" fmla="*/ 355 w 433"/>
                <a:gd name="T25" fmla="*/ 81 h 273"/>
                <a:gd name="T26" fmla="*/ 355 w 433"/>
                <a:gd name="T27" fmla="*/ 90 h 273"/>
                <a:gd name="T28" fmla="*/ 355 w 433"/>
                <a:gd name="T29" fmla="*/ 138 h 273"/>
                <a:gd name="T30" fmla="*/ 366 w 433"/>
                <a:gd name="T31" fmla="*/ 203 h 273"/>
                <a:gd name="T32" fmla="*/ 355 w 433"/>
                <a:gd name="T33" fmla="*/ 207 h 273"/>
                <a:gd name="T34" fmla="*/ 355 w 433"/>
                <a:gd name="T35" fmla="*/ 273 h 273"/>
                <a:gd name="T36" fmla="*/ 419 w 433"/>
                <a:gd name="T37" fmla="*/ 243 h 273"/>
                <a:gd name="T38" fmla="*/ 432 w 433"/>
                <a:gd name="T39" fmla="*/ 207 h 273"/>
                <a:gd name="T40" fmla="*/ 362 w 433"/>
                <a:gd name="T41" fmla="*/ 24 h 273"/>
                <a:gd name="T42" fmla="*/ 295 w 433"/>
                <a:gd name="T43" fmla="*/ 0 h 273"/>
                <a:gd name="T44" fmla="*/ 294 w 433"/>
                <a:gd name="T45" fmla="*/ 1 h 273"/>
                <a:gd name="T46" fmla="*/ 288 w 433"/>
                <a:gd name="T47" fmla="*/ 1 h 273"/>
                <a:gd name="T48" fmla="*/ 217 w 433"/>
                <a:gd name="T49" fmla="*/ 31 h 273"/>
                <a:gd name="T50" fmla="*/ 145 w 433"/>
                <a:gd name="T51" fmla="*/ 1 h 273"/>
                <a:gd name="T52" fmla="*/ 140 w 433"/>
                <a:gd name="T53" fmla="*/ 1 h 273"/>
                <a:gd name="T54" fmla="*/ 138 w 433"/>
                <a:gd name="T55" fmla="*/ 0 h 273"/>
                <a:gd name="T56" fmla="*/ 72 w 433"/>
                <a:gd name="T57" fmla="*/ 24 h 273"/>
                <a:gd name="T58" fmla="*/ 1 w 433"/>
                <a:gd name="T59" fmla="*/ 207 h 273"/>
                <a:gd name="T60" fmla="*/ 13 w 433"/>
                <a:gd name="T61" fmla="*/ 243 h 273"/>
                <a:gd name="T62" fmla="*/ 75 w 433"/>
                <a:gd name="T63" fmla="*/ 273 h 273"/>
                <a:gd name="T64" fmla="*/ 75 w 433"/>
                <a:gd name="T65" fmla="*/ 207 h 273"/>
                <a:gd name="T66" fmla="*/ 64 w 433"/>
                <a:gd name="T67" fmla="*/ 20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3" h="273">
                  <a:moveTo>
                    <a:pt x="64" y="203"/>
                  </a:moveTo>
                  <a:cubicBezTo>
                    <a:pt x="66" y="177"/>
                    <a:pt x="71" y="155"/>
                    <a:pt x="75" y="138"/>
                  </a:cubicBezTo>
                  <a:cubicBezTo>
                    <a:pt x="75" y="90"/>
                    <a:pt x="75" y="90"/>
                    <a:pt x="75" y="90"/>
                  </a:cubicBezTo>
                  <a:cubicBezTo>
                    <a:pt x="75" y="81"/>
                    <a:pt x="75" y="81"/>
                    <a:pt x="75" y="81"/>
                  </a:cubicBezTo>
                  <a:cubicBezTo>
                    <a:pt x="89" y="81"/>
                    <a:pt x="89" y="81"/>
                    <a:pt x="89" y="81"/>
                  </a:cubicBezTo>
                  <a:cubicBezTo>
                    <a:pt x="107" y="81"/>
                    <a:pt x="107" y="81"/>
                    <a:pt x="107" y="81"/>
                  </a:cubicBezTo>
                  <a:cubicBezTo>
                    <a:pt x="108" y="77"/>
                    <a:pt x="107" y="77"/>
                    <a:pt x="107" y="76"/>
                  </a:cubicBezTo>
                  <a:cubicBezTo>
                    <a:pt x="107" y="81"/>
                    <a:pt x="107" y="81"/>
                    <a:pt x="107" y="81"/>
                  </a:cubicBezTo>
                  <a:cubicBezTo>
                    <a:pt x="327" y="81"/>
                    <a:pt x="327" y="81"/>
                    <a:pt x="327" y="81"/>
                  </a:cubicBezTo>
                  <a:cubicBezTo>
                    <a:pt x="327" y="76"/>
                    <a:pt x="327" y="76"/>
                    <a:pt x="327" y="76"/>
                  </a:cubicBezTo>
                  <a:cubicBezTo>
                    <a:pt x="327" y="77"/>
                    <a:pt x="326" y="77"/>
                    <a:pt x="326" y="81"/>
                  </a:cubicBezTo>
                  <a:cubicBezTo>
                    <a:pt x="345" y="81"/>
                    <a:pt x="345" y="81"/>
                    <a:pt x="345" y="81"/>
                  </a:cubicBezTo>
                  <a:cubicBezTo>
                    <a:pt x="355" y="81"/>
                    <a:pt x="355" y="81"/>
                    <a:pt x="355" y="81"/>
                  </a:cubicBezTo>
                  <a:cubicBezTo>
                    <a:pt x="355" y="90"/>
                    <a:pt x="355" y="90"/>
                    <a:pt x="355" y="90"/>
                  </a:cubicBezTo>
                  <a:cubicBezTo>
                    <a:pt x="355" y="138"/>
                    <a:pt x="355" y="138"/>
                    <a:pt x="355" y="138"/>
                  </a:cubicBezTo>
                  <a:cubicBezTo>
                    <a:pt x="363" y="155"/>
                    <a:pt x="364" y="176"/>
                    <a:pt x="366" y="203"/>
                  </a:cubicBezTo>
                  <a:cubicBezTo>
                    <a:pt x="363" y="204"/>
                    <a:pt x="363" y="205"/>
                    <a:pt x="355" y="207"/>
                  </a:cubicBezTo>
                  <a:cubicBezTo>
                    <a:pt x="355" y="273"/>
                    <a:pt x="355" y="273"/>
                    <a:pt x="355" y="273"/>
                  </a:cubicBezTo>
                  <a:cubicBezTo>
                    <a:pt x="383" y="267"/>
                    <a:pt x="406" y="257"/>
                    <a:pt x="419" y="243"/>
                  </a:cubicBezTo>
                  <a:cubicBezTo>
                    <a:pt x="428" y="233"/>
                    <a:pt x="433" y="220"/>
                    <a:pt x="432" y="207"/>
                  </a:cubicBezTo>
                  <a:cubicBezTo>
                    <a:pt x="426" y="119"/>
                    <a:pt x="402" y="57"/>
                    <a:pt x="362" y="24"/>
                  </a:cubicBezTo>
                  <a:cubicBezTo>
                    <a:pt x="334" y="1"/>
                    <a:pt x="306" y="0"/>
                    <a:pt x="295" y="0"/>
                  </a:cubicBezTo>
                  <a:cubicBezTo>
                    <a:pt x="295" y="0"/>
                    <a:pt x="295" y="1"/>
                    <a:pt x="294" y="1"/>
                  </a:cubicBezTo>
                  <a:cubicBezTo>
                    <a:pt x="288" y="1"/>
                    <a:pt x="288" y="1"/>
                    <a:pt x="288" y="1"/>
                  </a:cubicBezTo>
                  <a:cubicBezTo>
                    <a:pt x="270" y="17"/>
                    <a:pt x="245" y="31"/>
                    <a:pt x="217" y="31"/>
                  </a:cubicBezTo>
                  <a:cubicBezTo>
                    <a:pt x="189" y="31"/>
                    <a:pt x="164" y="17"/>
                    <a:pt x="145" y="1"/>
                  </a:cubicBezTo>
                  <a:cubicBezTo>
                    <a:pt x="140" y="1"/>
                    <a:pt x="140" y="1"/>
                    <a:pt x="140" y="1"/>
                  </a:cubicBezTo>
                  <a:cubicBezTo>
                    <a:pt x="139" y="1"/>
                    <a:pt x="139" y="0"/>
                    <a:pt x="138" y="0"/>
                  </a:cubicBezTo>
                  <a:cubicBezTo>
                    <a:pt x="127" y="0"/>
                    <a:pt x="100" y="1"/>
                    <a:pt x="72" y="24"/>
                  </a:cubicBezTo>
                  <a:cubicBezTo>
                    <a:pt x="31" y="58"/>
                    <a:pt x="7" y="119"/>
                    <a:pt x="1" y="207"/>
                  </a:cubicBezTo>
                  <a:cubicBezTo>
                    <a:pt x="0" y="220"/>
                    <a:pt x="4" y="233"/>
                    <a:pt x="13" y="243"/>
                  </a:cubicBezTo>
                  <a:cubicBezTo>
                    <a:pt x="26" y="258"/>
                    <a:pt x="51" y="267"/>
                    <a:pt x="75" y="273"/>
                  </a:cubicBezTo>
                  <a:cubicBezTo>
                    <a:pt x="75" y="207"/>
                    <a:pt x="75" y="207"/>
                    <a:pt x="75" y="207"/>
                  </a:cubicBezTo>
                  <a:cubicBezTo>
                    <a:pt x="71" y="205"/>
                    <a:pt x="67" y="204"/>
                    <a:pt x="64" y="203"/>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Oval 424"/>
            <p:cNvSpPr>
              <a:spLocks noChangeArrowheads="1"/>
            </p:cNvSpPr>
            <p:nvPr/>
          </p:nvSpPr>
          <p:spPr bwMode="auto">
            <a:xfrm>
              <a:off x="3836617" y="2201909"/>
              <a:ext cx="930847" cy="930847"/>
            </a:xfrm>
            <a:prstGeom prst="ellipse">
              <a:avLst/>
            </a:pr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425"/>
            <p:cNvSpPr>
              <a:spLocks noEditPoints="1"/>
            </p:cNvSpPr>
            <p:nvPr/>
          </p:nvSpPr>
          <p:spPr bwMode="auto">
            <a:xfrm>
              <a:off x="3626218" y="3515296"/>
              <a:ext cx="1338890" cy="988230"/>
            </a:xfrm>
            <a:custGeom>
              <a:avLst/>
              <a:gdLst>
                <a:gd name="T0" fmla="*/ 258 w 258"/>
                <a:gd name="T1" fmla="*/ 192 h 192"/>
                <a:gd name="T2" fmla="*/ 256 w 258"/>
                <a:gd name="T3" fmla="*/ 191 h 192"/>
                <a:gd name="T4" fmla="*/ 256 w 258"/>
                <a:gd name="T5" fmla="*/ 0 h 192"/>
                <a:gd name="T6" fmla="*/ 0 w 258"/>
                <a:gd name="T7" fmla="*/ 0 h 192"/>
                <a:gd name="T8" fmla="*/ 0 w 258"/>
                <a:gd name="T9" fmla="*/ 191 h 192"/>
                <a:gd name="T10" fmla="*/ 2 w 258"/>
                <a:gd name="T11" fmla="*/ 192 h 192"/>
                <a:gd name="T12" fmla="*/ 258 w 258"/>
                <a:gd name="T13" fmla="*/ 192 h 192"/>
                <a:gd name="T14" fmla="*/ 130 w 258"/>
                <a:gd name="T15" fmla="*/ 44 h 192"/>
                <a:gd name="T16" fmla="*/ 146 w 258"/>
                <a:gd name="T17" fmla="*/ 60 h 192"/>
                <a:gd name="T18" fmla="*/ 130 w 258"/>
                <a:gd name="T19" fmla="*/ 76 h 192"/>
                <a:gd name="T20" fmla="*/ 114 w 258"/>
                <a:gd name="T21" fmla="*/ 60 h 192"/>
                <a:gd name="T22" fmla="*/ 130 w 258"/>
                <a:gd name="T23" fmla="*/ 4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192">
                  <a:moveTo>
                    <a:pt x="258" y="192"/>
                  </a:moveTo>
                  <a:cubicBezTo>
                    <a:pt x="256" y="191"/>
                    <a:pt x="256" y="191"/>
                    <a:pt x="256" y="191"/>
                  </a:cubicBezTo>
                  <a:cubicBezTo>
                    <a:pt x="256" y="0"/>
                    <a:pt x="256" y="0"/>
                    <a:pt x="256" y="0"/>
                  </a:cubicBezTo>
                  <a:cubicBezTo>
                    <a:pt x="0" y="0"/>
                    <a:pt x="0" y="0"/>
                    <a:pt x="0" y="0"/>
                  </a:cubicBezTo>
                  <a:cubicBezTo>
                    <a:pt x="0" y="191"/>
                    <a:pt x="0" y="191"/>
                    <a:pt x="0" y="191"/>
                  </a:cubicBezTo>
                  <a:cubicBezTo>
                    <a:pt x="2" y="192"/>
                    <a:pt x="2" y="192"/>
                    <a:pt x="2" y="192"/>
                  </a:cubicBezTo>
                  <a:lnTo>
                    <a:pt x="258" y="192"/>
                  </a:lnTo>
                  <a:close/>
                  <a:moveTo>
                    <a:pt x="130" y="44"/>
                  </a:moveTo>
                  <a:cubicBezTo>
                    <a:pt x="139" y="44"/>
                    <a:pt x="146" y="51"/>
                    <a:pt x="146" y="60"/>
                  </a:cubicBezTo>
                  <a:cubicBezTo>
                    <a:pt x="146" y="69"/>
                    <a:pt x="139" y="76"/>
                    <a:pt x="130" y="76"/>
                  </a:cubicBezTo>
                  <a:cubicBezTo>
                    <a:pt x="121" y="76"/>
                    <a:pt x="114" y="69"/>
                    <a:pt x="114" y="60"/>
                  </a:cubicBezTo>
                  <a:cubicBezTo>
                    <a:pt x="114" y="51"/>
                    <a:pt x="121" y="44"/>
                    <a:pt x="130" y="44"/>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426"/>
            <p:cNvSpPr>
              <a:spLocks/>
            </p:cNvSpPr>
            <p:nvPr/>
          </p:nvSpPr>
          <p:spPr bwMode="auto">
            <a:xfrm>
              <a:off x="3830239" y="4567279"/>
              <a:ext cx="943598" cy="127513"/>
            </a:xfrm>
            <a:custGeom>
              <a:avLst/>
              <a:gdLst>
                <a:gd name="T0" fmla="*/ 0 w 148"/>
                <a:gd name="T1" fmla="*/ 0 h 20"/>
                <a:gd name="T2" fmla="*/ 54 w 148"/>
                <a:gd name="T3" fmla="*/ 20 h 20"/>
                <a:gd name="T4" fmla="*/ 93 w 148"/>
                <a:gd name="T5" fmla="*/ 20 h 20"/>
                <a:gd name="T6" fmla="*/ 148 w 148"/>
                <a:gd name="T7" fmla="*/ 0 h 20"/>
                <a:gd name="T8" fmla="*/ 0 w 148"/>
                <a:gd name="T9" fmla="*/ 0 h 20"/>
              </a:gdLst>
              <a:ahLst/>
              <a:cxnLst>
                <a:cxn ang="0">
                  <a:pos x="T0" y="T1"/>
                </a:cxn>
                <a:cxn ang="0">
                  <a:pos x="T2" y="T3"/>
                </a:cxn>
                <a:cxn ang="0">
                  <a:pos x="T4" y="T5"/>
                </a:cxn>
                <a:cxn ang="0">
                  <a:pos x="T6" y="T7"/>
                </a:cxn>
                <a:cxn ang="0">
                  <a:pos x="T8" y="T9"/>
                </a:cxn>
              </a:cxnLst>
              <a:rect l="0" t="0" r="r" b="b"/>
              <a:pathLst>
                <a:path w="148" h="20">
                  <a:moveTo>
                    <a:pt x="0" y="0"/>
                  </a:moveTo>
                  <a:lnTo>
                    <a:pt x="54" y="20"/>
                  </a:lnTo>
                  <a:lnTo>
                    <a:pt x="93" y="20"/>
                  </a:lnTo>
                  <a:lnTo>
                    <a:pt x="148" y="0"/>
                  </a:lnTo>
                  <a:lnTo>
                    <a:pt x="0" y="0"/>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427"/>
            <p:cNvSpPr>
              <a:spLocks/>
            </p:cNvSpPr>
            <p:nvPr/>
          </p:nvSpPr>
          <p:spPr bwMode="auto">
            <a:xfrm>
              <a:off x="2880267" y="4376009"/>
              <a:ext cx="1345267" cy="867090"/>
            </a:xfrm>
            <a:custGeom>
              <a:avLst/>
              <a:gdLst>
                <a:gd name="T0" fmla="*/ 224 w 260"/>
                <a:gd name="T1" fmla="*/ 144 h 167"/>
                <a:gd name="T2" fmla="*/ 228 w 260"/>
                <a:gd name="T3" fmla="*/ 99 h 167"/>
                <a:gd name="T4" fmla="*/ 260 w 260"/>
                <a:gd name="T5" fmla="*/ 70 h 167"/>
                <a:gd name="T6" fmla="*/ 71 w 260"/>
                <a:gd name="T7" fmla="*/ 9 h 167"/>
                <a:gd name="T8" fmla="*/ 9 w 260"/>
                <a:gd name="T9" fmla="*/ 40 h 167"/>
                <a:gd name="T10" fmla="*/ 41 w 260"/>
                <a:gd name="T11" fmla="*/ 103 h 167"/>
                <a:gd name="T12" fmla="*/ 239 w 260"/>
                <a:gd name="T13" fmla="*/ 167 h 167"/>
                <a:gd name="T14" fmla="*/ 224 w 260"/>
                <a:gd name="T15" fmla="*/ 144 h 1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167">
                  <a:moveTo>
                    <a:pt x="224" y="144"/>
                  </a:moveTo>
                  <a:cubicBezTo>
                    <a:pt x="219" y="129"/>
                    <a:pt x="221" y="113"/>
                    <a:pt x="228" y="99"/>
                  </a:cubicBezTo>
                  <a:cubicBezTo>
                    <a:pt x="234" y="85"/>
                    <a:pt x="246" y="75"/>
                    <a:pt x="260" y="70"/>
                  </a:cubicBezTo>
                  <a:cubicBezTo>
                    <a:pt x="71" y="9"/>
                    <a:pt x="71" y="9"/>
                    <a:pt x="71" y="9"/>
                  </a:cubicBezTo>
                  <a:cubicBezTo>
                    <a:pt x="45" y="0"/>
                    <a:pt x="17" y="14"/>
                    <a:pt x="9" y="40"/>
                  </a:cubicBezTo>
                  <a:cubicBezTo>
                    <a:pt x="0" y="66"/>
                    <a:pt x="15" y="94"/>
                    <a:pt x="41" y="103"/>
                  </a:cubicBezTo>
                  <a:cubicBezTo>
                    <a:pt x="239" y="167"/>
                    <a:pt x="239" y="167"/>
                    <a:pt x="239" y="167"/>
                  </a:cubicBezTo>
                  <a:cubicBezTo>
                    <a:pt x="232" y="161"/>
                    <a:pt x="227" y="153"/>
                    <a:pt x="224" y="144"/>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428"/>
            <p:cNvSpPr>
              <a:spLocks/>
            </p:cNvSpPr>
            <p:nvPr/>
          </p:nvSpPr>
          <p:spPr bwMode="auto">
            <a:xfrm>
              <a:off x="4034260" y="4376009"/>
              <a:ext cx="1683176" cy="937225"/>
            </a:xfrm>
            <a:custGeom>
              <a:avLst/>
              <a:gdLst>
                <a:gd name="T0" fmla="*/ 41 w 325"/>
                <a:gd name="T1" fmla="*/ 78 h 181"/>
                <a:gd name="T2" fmla="*/ 9 w 325"/>
                <a:gd name="T3" fmla="*/ 141 h 181"/>
                <a:gd name="T4" fmla="*/ 71 w 325"/>
                <a:gd name="T5" fmla="*/ 173 h 181"/>
                <a:gd name="T6" fmla="*/ 285 w 325"/>
                <a:gd name="T7" fmla="*/ 103 h 181"/>
                <a:gd name="T8" fmla="*/ 317 w 325"/>
                <a:gd name="T9" fmla="*/ 40 h 181"/>
                <a:gd name="T10" fmla="*/ 254 w 325"/>
                <a:gd name="T11" fmla="*/ 9 h 181"/>
                <a:gd name="T12" fmla="*/ 41 w 325"/>
                <a:gd name="T13" fmla="*/ 78 h 181"/>
              </a:gdLst>
              <a:ahLst/>
              <a:cxnLst>
                <a:cxn ang="0">
                  <a:pos x="T0" y="T1"/>
                </a:cxn>
                <a:cxn ang="0">
                  <a:pos x="T2" y="T3"/>
                </a:cxn>
                <a:cxn ang="0">
                  <a:pos x="T4" y="T5"/>
                </a:cxn>
                <a:cxn ang="0">
                  <a:pos x="T6" y="T7"/>
                </a:cxn>
                <a:cxn ang="0">
                  <a:pos x="T8" y="T9"/>
                </a:cxn>
                <a:cxn ang="0">
                  <a:pos x="T10" y="T11"/>
                </a:cxn>
                <a:cxn ang="0">
                  <a:pos x="T12" y="T13"/>
                </a:cxn>
              </a:cxnLst>
              <a:rect l="0" t="0" r="r" b="b"/>
              <a:pathLst>
                <a:path w="325" h="181">
                  <a:moveTo>
                    <a:pt x="41" y="78"/>
                  </a:moveTo>
                  <a:cubicBezTo>
                    <a:pt x="15" y="87"/>
                    <a:pt x="0" y="115"/>
                    <a:pt x="9" y="141"/>
                  </a:cubicBezTo>
                  <a:cubicBezTo>
                    <a:pt x="17" y="167"/>
                    <a:pt x="45" y="181"/>
                    <a:pt x="71" y="173"/>
                  </a:cubicBezTo>
                  <a:cubicBezTo>
                    <a:pt x="285" y="103"/>
                    <a:pt x="285" y="103"/>
                    <a:pt x="285" y="103"/>
                  </a:cubicBezTo>
                  <a:cubicBezTo>
                    <a:pt x="311" y="94"/>
                    <a:pt x="325" y="66"/>
                    <a:pt x="317" y="40"/>
                  </a:cubicBezTo>
                  <a:cubicBezTo>
                    <a:pt x="308" y="14"/>
                    <a:pt x="280" y="0"/>
                    <a:pt x="254" y="9"/>
                  </a:cubicBezTo>
                  <a:lnTo>
                    <a:pt x="41" y="78"/>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8" name="Oval 22"/>
          <p:cNvSpPr>
            <a:spLocks noChangeArrowheads="1"/>
          </p:cNvSpPr>
          <p:nvPr/>
        </p:nvSpPr>
        <p:spPr bwMode="auto">
          <a:xfrm>
            <a:off x="6145561" y="6297187"/>
            <a:ext cx="1620000" cy="271676"/>
          </a:xfrm>
          <a:prstGeom prst="ellipse">
            <a:avLst/>
          </a:prstGeom>
          <a:solidFill>
            <a:srgbClr val="000000">
              <a:alpha val="14902"/>
            </a:srgb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
          <p:cNvSpPr>
            <a:spLocks noEditPoints="1"/>
          </p:cNvSpPr>
          <p:nvPr/>
        </p:nvSpPr>
        <p:spPr bwMode="auto">
          <a:xfrm rot="21089556">
            <a:off x="2160564" y="6330441"/>
            <a:ext cx="649800" cy="567324"/>
          </a:xfrm>
          <a:custGeom>
            <a:avLst/>
            <a:gdLst>
              <a:gd name="T0" fmla="*/ 1441 w 1481"/>
              <a:gd name="T1" fmla="*/ 1051 h 1293"/>
              <a:gd name="T2" fmla="*/ 1343 w 1481"/>
              <a:gd name="T3" fmla="*/ 1042 h 1293"/>
              <a:gd name="T4" fmla="*/ 1033 w 1481"/>
              <a:gd name="T5" fmla="*/ 1143 h 1293"/>
              <a:gd name="T6" fmla="*/ 925 w 1481"/>
              <a:gd name="T7" fmla="*/ 1285 h 1293"/>
              <a:gd name="T8" fmla="*/ 864 w 1481"/>
              <a:gd name="T9" fmla="*/ 1283 h 1293"/>
              <a:gd name="T10" fmla="*/ 705 w 1481"/>
              <a:gd name="T11" fmla="*/ 1256 h 1293"/>
              <a:gd name="T12" fmla="*/ 535 w 1481"/>
              <a:gd name="T13" fmla="*/ 1227 h 1293"/>
              <a:gd name="T14" fmla="*/ 457 w 1481"/>
              <a:gd name="T15" fmla="*/ 1207 h 1293"/>
              <a:gd name="T16" fmla="*/ 363 w 1481"/>
              <a:gd name="T17" fmla="*/ 886 h 1293"/>
              <a:gd name="T18" fmla="*/ 247 w 1481"/>
              <a:gd name="T19" fmla="*/ 900 h 1293"/>
              <a:gd name="T20" fmla="*/ 40 w 1481"/>
              <a:gd name="T21" fmla="*/ 963 h 1293"/>
              <a:gd name="T22" fmla="*/ 20 w 1481"/>
              <a:gd name="T23" fmla="*/ 958 h 1293"/>
              <a:gd name="T24" fmla="*/ 309 w 1481"/>
              <a:gd name="T25" fmla="*/ 828 h 1293"/>
              <a:gd name="T26" fmla="*/ 424 w 1481"/>
              <a:gd name="T27" fmla="*/ 799 h 1293"/>
              <a:gd name="T28" fmla="*/ 540 w 1481"/>
              <a:gd name="T29" fmla="*/ 1025 h 1293"/>
              <a:gd name="T30" fmla="*/ 538 w 1481"/>
              <a:gd name="T31" fmla="*/ 981 h 1293"/>
              <a:gd name="T32" fmla="*/ 530 w 1481"/>
              <a:gd name="T33" fmla="*/ 822 h 1293"/>
              <a:gd name="T34" fmla="*/ 515 w 1481"/>
              <a:gd name="T35" fmla="*/ 690 h 1293"/>
              <a:gd name="T36" fmla="*/ 476 w 1481"/>
              <a:gd name="T37" fmla="*/ 512 h 1293"/>
              <a:gd name="T38" fmla="*/ 345 w 1481"/>
              <a:gd name="T39" fmla="*/ 245 h 1293"/>
              <a:gd name="T40" fmla="*/ 280 w 1481"/>
              <a:gd name="T41" fmla="*/ 178 h 1293"/>
              <a:gd name="T42" fmla="*/ 430 w 1481"/>
              <a:gd name="T43" fmla="*/ 284 h 1293"/>
              <a:gd name="T44" fmla="*/ 651 w 1481"/>
              <a:gd name="T45" fmla="*/ 625 h 1293"/>
              <a:gd name="T46" fmla="*/ 700 w 1481"/>
              <a:gd name="T47" fmla="*/ 789 h 1293"/>
              <a:gd name="T48" fmla="*/ 716 w 1481"/>
              <a:gd name="T49" fmla="*/ 628 h 1293"/>
              <a:gd name="T50" fmla="*/ 726 w 1481"/>
              <a:gd name="T51" fmla="*/ 430 h 1293"/>
              <a:gd name="T52" fmla="*/ 724 w 1481"/>
              <a:gd name="T53" fmla="*/ 245 h 1293"/>
              <a:gd name="T54" fmla="*/ 735 w 1481"/>
              <a:gd name="T55" fmla="*/ 252 h 1293"/>
              <a:gd name="T56" fmla="*/ 761 w 1481"/>
              <a:gd name="T57" fmla="*/ 395 h 1293"/>
              <a:gd name="T58" fmla="*/ 774 w 1481"/>
              <a:gd name="T59" fmla="*/ 517 h 1293"/>
              <a:gd name="T60" fmla="*/ 782 w 1481"/>
              <a:gd name="T61" fmla="*/ 647 h 1293"/>
              <a:gd name="T62" fmla="*/ 782 w 1481"/>
              <a:gd name="T63" fmla="*/ 926 h 1293"/>
              <a:gd name="T64" fmla="*/ 845 w 1481"/>
              <a:gd name="T65" fmla="*/ 772 h 1293"/>
              <a:gd name="T66" fmla="*/ 995 w 1481"/>
              <a:gd name="T67" fmla="*/ 496 h 1293"/>
              <a:gd name="T68" fmla="*/ 1158 w 1481"/>
              <a:gd name="T69" fmla="*/ 268 h 1293"/>
              <a:gd name="T70" fmla="*/ 1291 w 1481"/>
              <a:gd name="T71" fmla="*/ 111 h 1293"/>
              <a:gd name="T72" fmla="*/ 1398 w 1481"/>
              <a:gd name="T73" fmla="*/ 2 h 1293"/>
              <a:gd name="T74" fmla="*/ 1232 w 1481"/>
              <a:gd name="T75" fmla="*/ 254 h 1293"/>
              <a:gd name="T76" fmla="*/ 1056 w 1481"/>
              <a:gd name="T77" fmla="*/ 580 h 1293"/>
              <a:gd name="T78" fmla="*/ 930 w 1481"/>
              <a:gd name="T79" fmla="*/ 875 h 1293"/>
              <a:gd name="T80" fmla="*/ 905 w 1481"/>
              <a:gd name="T81" fmla="*/ 949 h 1293"/>
              <a:gd name="T82" fmla="*/ 990 w 1481"/>
              <a:gd name="T83" fmla="*/ 863 h 1293"/>
              <a:gd name="T84" fmla="*/ 1214 w 1481"/>
              <a:gd name="T85" fmla="*/ 697 h 1293"/>
              <a:gd name="T86" fmla="*/ 1356 w 1481"/>
              <a:gd name="T87" fmla="*/ 619 h 1293"/>
              <a:gd name="T88" fmla="*/ 1299 w 1481"/>
              <a:gd name="T89" fmla="*/ 670 h 1293"/>
              <a:gd name="T90" fmla="*/ 1129 w 1481"/>
              <a:gd name="T91" fmla="*/ 836 h 1293"/>
              <a:gd name="T92" fmla="*/ 952 w 1481"/>
              <a:gd name="T93" fmla="*/ 1061 h 1293"/>
              <a:gd name="T94" fmla="*/ 1044 w 1481"/>
              <a:gd name="T95" fmla="*/ 1032 h 1293"/>
              <a:gd name="T96" fmla="*/ 1308 w 1481"/>
              <a:gd name="T97" fmla="*/ 1015 h 1293"/>
              <a:gd name="T98" fmla="*/ 1481 w 1481"/>
              <a:gd name="T99" fmla="*/ 1055 h 1293"/>
              <a:gd name="T100" fmla="*/ 947 w 1481"/>
              <a:gd name="T101" fmla="*/ 1073 h 1293"/>
              <a:gd name="T102" fmla="*/ 947 w 1481"/>
              <a:gd name="T103" fmla="*/ 1070 h 1293"/>
              <a:gd name="T104" fmla="*/ 947 w 1481"/>
              <a:gd name="T105" fmla="*/ 1073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81" h="1293">
                <a:moveTo>
                  <a:pt x="1481" y="1057"/>
                </a:moveTo>
                <a:cubicBezTo>
                  <a:pt x="1467" y="1055"/>
                  <a:pt x="1454" y="1054"/>
                  <a:pt x="1441" y="1051"/>
                </a:cubicBezTo>
                <a:cubicBezTo>
                  <a:pt x="1423" y="1048"/>
                  <a:pt x="1405" y="1045"/>
                  <a:pt x="1387" y="1044"/>
                </a:cubicBezTo>
                <a:cubicBezTo>
                  <a:pt x="1372" y="1044"/>
                  <a:pt x="1358" y="1042"/>
                  <a:pt x="1343" y="1042"/>
                </a:cubicBezTo>
                <a:cubicBezTo>
                  <a:pt x="1276" y="1042"/>
                  <a:pt x="1211" y="1051"/>
                  <a:pt x="1149" y="1075"/>
                </a:cubicBezTo>
                <a:cubicBezTo>
                  <a:pt x="1107" y="1092"/>
                  <a:pt x="1068" y="1114"/>
                  <a:pt x="1033" y="1143"/>
                </a:cubicBezTo>
                <a:cubicBezTo>
                  <a:pt x="1003" y="1167"/>
                  <a:pt x="978" y="1195"/>
                  <a:pt x="956" y="1226"/>
                </a:cubicBezTo>
                <a:cubicBezTo>
                  <a:pt x="943" y="1244"/>
                  <a:pt x="932" y="1264"/>
                  <a:pt x="925" y="1285"/>
                </a:cubicBezTo>
                <a:cubicBezTo>
                  <a:pt x="924" y="1290"/>
                  <a:pt x="921" y="1293"/>
                  <a:pt x="915" y="1292"/>
                </a:cubicBezTo>
                <a:cubicBezTo>
                  <a:pt x="898" y="1289"/>
                  <a:pt x="881" y="1286"/>
                  <a:pt x="864" y="1283"/>
                </a:cubicBezTo>
                <a:cubicBezTo>
                  <a:pt x="839" y="1279"/>
                  <a:pt x="814" y="1275"/>
                  <a:pt x="789" y="1270"/>
                </a:cubicBezTo>
                <a:cubicBezTo>
                  <a:pt x="761" y="1266"/>
                  <a:pt x="733" y="1261"/>
                  <a:pt x="705" y="1256"/>
                </a:cubicBezTo>
                <a:cubicBezTo>
                  <a:pt x="677" y="1252"/>
                  <a:pt x="648" y="1247"/>
                  <a:pt x="619" y="1242"/>
                </a:cubicBezTo>
                <a:cubicBezTo>
                  <a:pt x="591" y="1237"/>
                  <a:pt x="563" y="1232"/>
                  <a:pt x="535" y="1227"/>
                </a:cubicBezTo>
                <a:cubicBezTo>
                  <a:pt x="511" y="1223"/>
                  <a:pt x="488" y="1219"/>
                  <a:pt x="465" y="1215"/>
                </a:cubicBezTo>
                <a:cubicBezTo>
                  <a:pt x="460" y="1214"/>
                  <a:pt x="458" y="1212"/>
                  <a:pt x="457" y="1207"/>
                </a:cubicBezTo>
                <a:cubicBezTo>
                  <a:pt x="450" y="1152"/>
                  <a:pt x="436" y="1098"/>
                  <a:pt x="420" y="1045"/>
                </a:cubicBezTo>
                <a:cubicBezTo>
                  <a:pt x="404" y="991"/>
                  <a:pt x="384" y="938"/>
                  <a:pt x="363" y="886"/>
                </a:cubicBezTo>
                <a:cubicBezTo>
                  <a:pt x="360" y="880"/>
                  <a:pt x="357" y="878"/>
                  <a:pt x="350" y="879"/>
                </a:cubicBezTo>
                <a:cubicBezTo>
                  <a:pt x="316" y="885"/>
                  <a:pt x="281" y="891"/>
                  <a:pt x="247" y="900"/>
                </a:cubicBezTo>
                <a:cubicBezTo>
                  <a:pt x="221" y="907"/>
                  <a:pt x="194" y="914"/>
                  <a:pt x="168" y="921"/>
                </a:cubicBezTo>
                <a:cubicBezTo>
                  <a:pt x="125" y="934"/>
                  <a:pt x="82" y="948"/>
                  <a:pt x="40" y="963"/>
                </a:cubicBezTo>
                <a:cubicBezTo>
                  <a:pt x="27" y="968"/>
                  <a:pt x="14" y="973"/>
                  <a:pt x="0" y="978"/>
                </a:cubicBezTo>
                <a:cubicBezTo>
                  <a:pt x="5" y="969"/>
                  <a:pt x="13" y="964"/>
                  <a:pt x="20" y="958"/>
                </a:cubicBezTo>
                <a:cubicBezTo>
                  <a:pt x="71" y="920"/>
                  <a:pt x="129" y="895"/>
                  <a:pt x="187" y="871"/>
                </a:cubicBezTo>
                <a:cubicBezTo>
                  <a:pt x="227" y="855"/>
                  <a:pt x="268" y="841"/>
                  <a:pt x="309" y="828"/>
                </a:cubicBezTo>
                <a:cubicBezTo>
                  <a:pt x="344" y="817"/>
                  <a:pt x="380" y="806"/>
                  <a:pt x="416" y="798"/>
                </a:cubicBezTo>
                <a:cubicBezTo>
                  <a:pt x="419" y="797"/>
                  <a:pt x="421" y="796"/>
                  <a:pt x="424" y="799"/>
                </a:cubicBezTo>
                <a:cubicBezTo>
                  <a:pt x="449" y="818"/>
                  <a:pt x="468" y="843"/>
                  <a:pt x="484" y="870"/>
                </a:cubicBezTo>
                <a:cubicBezTo>
                  <a:pt x="510" y="919"/>
                  <a:pt x="526" y="971"/>
                  <a:pt x="540" y="1025"/>
                </a:cubicBezTo>
                <a:cubicBezTo>
                  <a:pt x="540" y="1018"/>
                  <a:pt x="540" y="1011"/>
                  <a:pt x="540" y="1003"/>
                </a:cubicBezTo>
                <a:cubicBezTo>
                  <a:pt x="539" y="996"/>
                  <a:pt x="539" y="988"/>
                  <a:pt x="538" y="981"/>
                </a:cubicBezTo>
                <a:cubicBezTo>
                  <a:pt x="537" y="967"/>
                  <a:pt x="538" y="954"/>
                  <a:pt x="538" y="940"/>
                </a:cubicBezTo>
                <a:cubicBezTo>
                  <a:pt x="536" y="901"/>
                  <a:pt x="534" y="861"/>
                  <a:pt x="530" y="822"/>
                </a:cubicBezTo>
                <a:cubicBezTo>
                  <a:pt x="528" y="799"/>
                  <a:pt x="527" y="776"/>
                  <a:pt x="524" y="754"/>
                </a:cubicBezTo>
                <a:cubicBezTo>
                  <a:pt x="522" y="733"/>
                  <a:pt x="518" y="712"/>
                  <a:pt x="515" y="690"/>
                </a:cubicBezTo>
                <a:cubicBezTo>
                  <a:pt x="511" y="661"/>
                  <a:pt x="505" y="632"/>
                  <a:pt x="499" y="604"/>
                </a:cubicBezTo>
                <a:cubicBezTo>
                  <a:pt x="493" y="573"/>
                  <a:pt x="485" y="542"/>
                  <a:pt x="476" y="512"/>
                </a:cubicBezTo>
                <a:cubicBezTo>
                  <a:pt x="459" y="453"/>
                  <a:pt x="438" y="397"/>
                  <a:pt x="409" y="343"/>
                </a:cubicBezTo>
                <a:cubicBezTo>
                  <a:pt x="391" y="309"/>
                  <a:pt x="369" y="276"/>
                  <a:pt x="345" y="245"/>
                </a:cubicBezTo>
                <a:cubicBezTo>
                  <a:pt x="328" y="225"/>
                  <a:pt x="311" y="205"/>
                  <a:pt x="290" y="188"/>
                </a:cubicBezTo>
                <a:cubicBezTo>
                  <a:pt x="286" y="185"/>
                  <a:pt x="283" y="182"/>
                  <a:pt x="280" y="178"/>
                </a:cubicBezTo>
                <a:cubicBezTo>
                  <a:pt x="296" y="184"/>
                  <a:pt x="311" y="192"/>
                  <a:pt x="326" y="202"/>
                </a:cubicBezTo>
                <a:cubicBezTo>
                  <a:pt x="363" y="226"/>
                  <a:pt x="397" y="253"/>
                  <a:pt x="430" y="284"/>
                </a:cubicBezTo>
                <a:cubicBezTo>
                  <a:pt x="476" y="327"/>
                  <a:pt x="516" y="376"/>
                  <a:pt x="551" y="428"/>
                </a:cubicBezTo>
                <a:cubicBezTo>
                  <a:pt x="592" y="490"/>
                  <a:pt x="625" y="556"/>
                  <a:pt x="651" y="625"/>
                </a:cubicBezTo>
                <a:cubicBezTo>
                  <a:pt x="671" y="678"/>
                  <a:pt x="687" y="732"/>
                  <a:pt x="699" y="788"/>
                </a:cubicBezTo>
                <a:cubicBezTo>
                  <a:pt x="699" y="788"/>
                  <a:pt x="700" y="789"/>
                  <a:pt x="700" y="789"/>
                </a:cubicBezTo>
                <a:cubicBezTo>
                  <a:pt x="702" y="767"/>
                  <a:pt x="705" y="745"/>
                  <a:pt x="707" y="723"/>
                </a:cubicBezTo>
                <a:cubicBezTo>
                  <a:pt x="710" y="691"/>
                  <a:pt x="714" y="660"/>
                  <a:pt x="716" y="628"/>
                </a:cubicBezTo>
                <a:cubicBezTo>
                  <a:pt x="717" y="607"/>
                  <a:pt x="719" y="587"/>
                  <a:pt x="720" y="566"/>
                </a:cubicBezTo>
                <a:cubicBezTo>
                  <a:pt x="722" y="521"/>
                  <a:pt x="725" y="475"/>
                  <a:pt x="726" y="430"/>
                </a:cubicBezTo>
                <a:cubicBezTo>
                  <a:pt x="728" y="394"/>
                  <a:pt x="728" y="358"/>
                  <a:pt x="727" y="322"/>
                </a:cubicBezTo>
                <a:cubicBezTo>
                  <a:pt x="727" y="296"/>
                  <a:pt x="727" y="271"/>
                  <a:pt x="724" y="245"/>
                </a:cubicBezTo>
                <a:cubicBezTo>
                  <a:pt x="722" y="230"/>
                  <a:pt x="720" y="214"/>
                  <a:pt x="721" y="199"/>
                </a:cubicBezTo>
                <a:cubicBezTo>
                  <a:pt x="727" y="216"/>
                  <a:pt x="732" y="234"/>
                  <a:pt x="735" y="252"/>
                </a:cubicBezTo>
                <a:cubicBezTo>
                  <a:pt x="740" y="276"/>
                  <a:pt x="745" y="300"/>
                  <a:pt x="750" y="324"/>
                </a:cubicBezTo>
                <a:cubicBezTo>
                  <a:pt x="754" y="347"/>
                  <a:pt x="758" y="371"/>
                  <a:pt x="761" y="395"/>
                </a:cubicBezTo>
                <a:cubicBezTo>
                  <a:pt x="763" y="420"/>
                  <a:pt x="767" y="444"/>
                  <a:pt x="770" y="468"/>
                </a:cubicBezTo>
                <a:cubicBezTo>
                  <a:pt x="772" y="485"/>
                  <a:pt x="773" y="501"/>
                  <a:pt x="774" y="517"/>
                </a:cubicBezTo>
                <a:cubicBezTo>
                  <a:pt x="776" y="552"/>
                  <a:pt x="779" y="586"/>
                  <a:pt x="780" y="620"/>
                </a:cubicBezTo>
                <a:cubicBezTo>
                  <a:pt x="780" y="629"/>
                  <a:pt x="781" y="638"/>
                  <a:pt x="782" y="647"/>
                </a:cubicBezTo>
                <a:cubicBezTo>
                  <a:pt x="785" y="724"/>
                  <a:pt x="783" y="802"/>
                  <a:pt x="783" y="879"/>
                </a:cubicBezTo>
                <a:cubicBezTo>
                  <a:pt x="783" y="895"/>
                  <a:pt x="781" y="910"/>
                  <a:pt x="782" y="926"/>
                </a:cubicBezTo>
                <a:cubicBezTo>
                  <a:pt x="790" y="912"/>
                  <a:pt x="793" y="896"/>
                  <a:pt x="799" y="882"/>
                </a:cubicBezTo>
                <a:cubicBezTo>
                  <a:pt x="813" y="845"/>
                  <a:pt x="828" y="808"/>
                  <a:pt x="845" y="772"/>
                </a:cubicBezTo>
                <a:cubicBezTo>
                  <a:pt x="861" y="734"/>
                  <a:pt x="880" y="697"/>
                  <a:pt x="899" y="661"/>
                </a:cubicBezTo>
                <a:cubicBezTo>
                  <a:pt x="928" y="604"/>
                  <a:pt x="960" y="549"/>
                  <a:pt x="995" y="496"/>
                </a:cubicBezTo>
                <a:cubicBezTo>
                  <a:pt x="1020" y="457"/>
                  <a:pt x="1045" y="419"/>
                  <a:pt x="1072" y="382"/>
                </a:cubicBezTo>
                <a:cubicBezTo>
                  <a:pt x="1099" y="343"/>
                  <a:pt x="1128" y="305"/>
                  <a:pt x="1158" y="268"/>
                </a:cubicBezTo>
                <a:cubicBezTo>
                  <a:pt x="1180" y="240"/>
                  <a:pt x="1202" y="212"/>
                  <a:pt x="1225" y="185"/>
                </a:cubicBezTo>
                <a:cubicBezTo>
                  <a:pt x="1247" y="160"/>
                  <a:pt x="1269" y="136"/>
                  <a:pt x="1291" y="111"/>
                </a:cubicBezTo>
                <a:cubicBezTo>
                  <a:pt x="1323" y="75"/>
                  <a:pt x="1356" y="41"/>
                  <a:pt x="1389" y="7"/>
                </a:cubicBezTo>
                <a:cubicBezTo>
                  <a:pt x="1391" y="5"/>
                  <a:pt x="1393" y="0"/>
                  <a:pt x="1398" y="2"/>
                </a:cubicBezTo>
                <a:cubicBezTo>
                  <a:pt x="1379" y="30"/>
                  <a:pt x="1359" y="57"/>
                  <a:pt x="1340" y="84"/>
                </a:cubicBezTo>
                <a:cubicBezTo>
                  <a:pt x="1303" y="140"/>
                  <a:pt x="1267" y="196"/>
                  <a:pt x="1232" y="254"/>
                </a:cubicBezTo>
                <a:cubicBezTo>
                  <a:pt x="1194" y="317"/>
                  <a:pt x="1158" y="381"/>
                  <a:pt x="1123" y="446"/>
                </a:cubicBezTo>
                <a:cubicBezTo>
                  <a:pt x="1100" y="490"/>
                  <a:pt x="1077" y="535"/>
                  <a:pt x="1056" y="580"/>
                </a:cubicBezTo>
                <a:cubicBezTo>
                  <a:pt x="1032" y="629"/>
                  <a:pt x="1010" y="678"/>
                  <a:pt x="989" y="728"/>
                </a:cubicBezTo>
                <a:cubicBezTo>
                  <a:pt x="968" y="776"/>
                  <a:pt x="948" y="825"/>
                  <a:pt x="930" y="875"/>
                </a:cubicBezTo>
                <a:cubicBezTo>
                  <a:pt x="922" y="898"/>
                  <a:pt x="912" y="922"/>
                  <a:pt x="906" y="946"/>
                </a:cubicBezTo>
                <a:cubicBezTo>
                  <a:pt x="905" y="947"/>
                  <a:pt x="904" y="948"/>
                  <a:pt x="905" y="949"/>
                </a:cubicBezTo>
                <a:cubicBezTo>
                  <a:pt x="906" y="949"/>
                  <a:pt x="907" y="948"/>
                  <a:pt x="908" y="947"/>
                </a:cubicBezTo>
                <a:cubicBezTo>
                  <a:pt x="933" y="918"/>
                  <a:pt x="961" y="890"/>
                  <a:pt x="990" y="863"/>
                </a:cubicBezTo>
                <a:cubicBezTo>
                  <a:pt x="1022" y="834"/>
                  <a:pt x="1056" y="806"/>
                  <a:pt x="1090" y="780"/>
                </a:cubicBezTo>
                <a:cubicBezTo>
                  <a:pt x="1130" y="751"/>
                  <a:pt x="1171" y="723"/>
                  <a:pt x="1214" y="697"/>
                </a:cubicBezTo>
                <a:cubicBezTo>
                  <a:pt x="1241" y="681"/>
                  <a:pt x="1269" y="665"/>
                  <a:pt x="1297" y="649"/>
                </a:cubicBezTo>
                <a:cubicBezTo>
                  <a:pt x="1316" y="639"/>
                  <a:pt x="1335" y="627"/>
                  <a:pt x="1356" y="619"/>
                </a:cubicBezTo>
                <a:cubicBezTo>
                  <a:pt x="1356" y="620"/>
                  <a:pt x="1357" y="620"/>
                  <a:pt x="1357" y="621"/>
                </a:cubicBezTo>
                <a:cubicBezTo>
                  <a:pt x="1338" y="637"/>
                  <a:pt x="1318" y="653"/>
                  <a:pt x="1299" y="670"/>
                </a:cubicBezTo>
                <a:cubicBezTo>
                  <a:pt x="1264" y="700"/>
                  <a:pt x="1230" y="732"/>
                  <a:pt x="1196" y="765"/>
                </a:cubicBezTo>
                <a:cubicBezTo>
                  <a:pt x="1173" y="788"/>
                  <a:pt x="1152" y="812"/>
                  <a:pt x="1129" y="836"/>
                </a:cubicBezTo>
                <a:cubicBezTo>
                  <a:pt x="1099" y="867"/>
                  <a:pt x="1070" y="901"/>
                  <a:pt x="1043" y="935"/>
                </a:cubicBezTo>
                <a:cubicBezTo>
                  <a:pt x="1010" y="976"/>
                  <a:pt x="980" y="1018"/>
                  <a:pt x="952" y="1061"/>
                </a:cubicBezTo>
                <a:cubicBezTo>
                  <a:pt x="950" y="1064"/>
                  <a:pt x="947" y="1066"/>
                  <a:pt x="950" y="1070"/>
                </a:cubicBezTo>
                <a:cubicBezTo>
                  <a:pt x="980" y="1054"/>
                  <a:pt x="1012" y="1041"/>
                  <a:pt x="1044" y="1032"/>
                </a:cubicBezTo>
                <a:cubicBezTo>
                  <a:pt x="1088" y="1018"/>
                  <a:pt x="1133" y="1011"/>
                  <a:pt x="1178" y="1010"/>
                </a:cubicBezTo>
                <a:cubicBezTo>
                  <a:pt x="1221" y="1008"/>
                  <a:pt x="1265" y="1009"/>
                  <a:pt x="1308" y="1015"/>
                </a:cubicBezTo>
                <a:cubicBezTo>
                  <a:pt x="1333" y="1019"/>
                  <a:pt x="1358" y="1023"/>
                  <a:pt x="1383" y="1028"/>
                </a:cubicBezTo>
                <a:cubicBezTo>
                  <a:pt x="1416" y="1035"/>
                  <a:pt x="1448" y="1045"/>
                  <a:pt x="1481" y="1055"/>
                </a:cubicBezTo>
                <a:cubicBezTo>
                  <a:pt x="1481" y="1056"/>
                  <a:pt x="1481" y="1057"/>
                  <a:pt x="1481" y="1057"/>
                </a:cubicBezTo>
                <a:close/>
                <a:moveTo>
                  <a:pt x="947" y="1073"/>
                </a:moveTo>
                <a:cubicBezTo>
                  <a:pt x="947" y="1072"/>
                  <a:pt x="948" y="1072"/>
                  <a:pt x="948" y="1072"/>
                </a:cubicBezTo>
                <a:cubicBezTo>
                  <a:pt x="948" y="1071"/>
                  <a:pt x="948" y="1070"/>
                  <a:pt x="947" y="1070"/>
                </a:cubicBezTo>
                <a:cubicBezTo>
                  <a:pt x="946" y="1071"/>
                  <a:pt x="946" y="1071"/>
                  <a:pt x="945" y="1071"/>
                </a:cubicBezTo>
                <a:cubicBezTo>
                  <a:pt x="946" y="1072"/>
                  <a:pt x="946" y="1072"/>
                  <a:pt x="947" y="1073"/>
                </a:cubicBezTo>
                <a:close/>
              </a:path>
            </a:pathLst>
          </a:custGeom>
          <a:solidFill>
            <a:srgbClr val="9AC4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5"/>
          <p:cNvSpPr>
            <a:spLocks noEditPoints="1"/>
          </p:cNvSpPr>
          <p:nvPr/>
        </p:nvSpPr>
        <p:spPr bwMode="auto">
          <a:xfrm rot="21089556">
            <a:off x="10865535" y="6133891"/>
            <a:ext cx="858398" cy="749446"/>
          </a:xfrm>
          <a:custGeom>
            <a:avLst/>
            <a:gdLst>
              <a:gd name="T0" fmla="*/ 1441 w 1481"/>
              <a:gd name="T1" fmla="*/ 1051 h 1293"/>
              <a:gd name="T2" fmla="*/ 1343 w 1481"/>
              <a:gd name="T3" fmla="*/ 1042 h 1293"/>
              <a:gd name="T4" fmla="*/ 1033 w 1481"/>
              <a:gd name="T5" fmla="*/ 1143 h 1293"/>
              <a:gd name="T6" fmla="*/ 925 w 1481"/>
              <a:gd name="T7" fmla="*/ 1285 h 1293"/>
              <a:gd name="T8" fmla="*/ 864 w 1481"/>
              <a:gd name="T9" fmla="*/ 1283 h 1293"/>
              <a:gd name="T10" fmla="*/ 705 w 1481"/>
              <a:gd name="T11" fmla="*/ 1256 h 1293"/>
              <a:gd name="T12" fmla="*/ 535 w 1481"/>
              <a:gd name="T13" fmla="*/ 1227 h 1293"/>
              <a:gd name="T14" fmla="*/ 457 w 1481"/>
              <a:gd name="T15" fmla="*/ 1207 h 1293"/>
              <a:gd name="T16" fmla="*/ 363 w 1481"/>
              <a:gd name="T17" fmla="*/ 886 h 1293"/>
              <a:gd name="T18" fmla="*/ 247 w 1481"/>
              <a:gd name="T19" fmla="*/ 900 h 1293"/>
              <a:gd name="T20" fmla="*/ 40 w 1481"/>
              <a:gd name="T21" fmla="*/ 963 h 1293"/>
              <a:gd name="T22" fmla="*/ 20 w 1481"/>
              <a:gd name="T23" fmla="*/ 958 h 1293"/>
              <a:gd name="T24" fmla="*/ 309 w 1481"/>
              <a:gd name="T25" fmla="*/ 828 h 1293"/>
              <a:gd name="T26" fmla="*/ 424 w 1481"/>
              <a:gd name="T27" fmla="*/ 799 h 1293"/>
              <a:gd name="T28" fmla="*/ 540 w 1481"/>
              <a:gd name="T29" fmla="*/ 1025 h 1293"/>
              <a:gd name="T30" fmla="*/ 538 w 1481"/>
              <a:gd name="T31" fmla="*/ 981 h 1293"/>
              <a:gd name="T32" fmla="*/ 530 w 1481"/>
              <a:gd name="T33" fmla="*/ 822 h 1293"/>
              <a:gd name="T34" fmla="*/ 515 w 1481"/>
              <a:gd name="T35" fmla="*/ 690 h 1293"/>
              <a:gd name="T36" fmla="*/ 476 w 1481"/>
              <a:gd name="T37" fmla="*/ 512 h 1293"/>
              <a:gd name="T38" fmla="*/ 345 w 1481"/>
              <a:gd name="T39" fmla="*/ 245 h 1293"/>
              <a:gd name="T40" fmla="*/ 280 w 1481"/>
              <a:gd name="T41" fmla="*/ 178 h 1293"/>
              <a:gd name="T42" fmla="*/ 430 w 1481"/>
              <a:gd name="T43" fmla="*/ 284 h 1293"/>
              <a:gd name="T44" fmla="*/ 651 w 1481"/>
              <a:gd name="T45" fmla="*/ 625 h 1293"/>
              <a:gd name="T46" fmla="*/ 700 w 1481"/>
              <a:gd name="T47" fmla="*/ 789 h 1293"/>
              <a:gd name="T48" fmla="*/ 716 w 1481"/>
              <a:gd name="T49" fmla="*/ 628 h 1293"/>
              <a:gd name="T50" fmla="*/ 726 w 1481"/>
              <a:gd name="T51" fmla="*/ 430 h 1293"/>
              <a:gd name="T52" fmla="*/ 724 w 1481"/>
              <a:gd name="T53" fmla="*/ 245 h 1293"/>
              <a:gd name="T54" fmla="*/ 735 w 1481"/>
              <a:gd name="T55" fmla="*/ 252 h 1293"/>
              <a:gd name="T56" fmla="*/ 761 w 1481"/>
              <a:gd name="T57" fmla="*/ 395 h 1293"/>
              <a:gd name="T58" fmla="*/ 774 w 1481"/>
              <a:gd name="T59" fmla="*/ 517 h 1293"/>
              <a:gd name="T60" fmla="*/ 782 w 1481"/>
              <a:gd name="T61" fmla="*/ 647 h 1293"/>
              <a:gd name="T62" fmla="*/ 782 w 1481"/>
              <a:gd name="T63" fmla="*/ 926 h 1293"/>
              <a:gd name="T64" fmla="*/ 845 w 1481"/>
              <a:gd name="T65" fmla="*/ 772 h 1293"/>
              <a:gd name="T66" fmla="*/ 995 w 1481"/>
              <a:gd name="T67" fmla="*/ 496 h 1293"/>
              <a:gd name="T68" fmla="*/ 1158 w 1481"/>
              <a:gd name="T69" fmla="*/ 268 h 1293"/>
              <a:gd name="T70" fmla="*/ 1291 w 1481"/>
              <a:gd name="T71" fmla="*/ 111 h 1293"/>
              <a:gd name="T72" fmla="*/ 1398 w 1481"/>
              <a:gd name="T73" fmla="*/ 2 h 1293"/>
              <a:gd name="T74" fmla="*/ 1232 w 1481"/>
              <a:gd name="T75" fmla="*/ 254 h 1293"/>
              <a:gd name="T76" fmla="*/ 1056 w 1481"/>
              <a:gd name="T77" fmla="*/ 580 h 1293"/>
              <a:gd name="T78" fmla="*/ 930 w 1481"/>
              <a:gd name="T79" fmla="*/ 875 h 1293"/>
              <a:gd name="T80" fmla="*/ 905 w 1481"/>
              <a:gd name="T81" fmla="*/ 949 h 1293"/>
              <a:gd name="T82" fmla="*/ 990 w 1481"/>
              <a:gd name="T83" fmla="*/ 863 h 1293"/>
              <a:gd name="T84" fmla="*/ 1214 w 1481"/>
              <a:gd name="T85" fmla="*/ 697 h 1293"/>
              <a:gd name="T86" fmla="*/ 1356 w 1481"/>
              <a:gd name="T87" fmla="*/ 619 h 1293"/>
              <a:gd name="T88" fmla="*/ 1299 w 1481"/>
              <a:gd name="T89" fmla="*/ 670 h 1293"/>
              <a:gd name="T90" fmla="*/ 1129 w 1481"/>
              <a:gd name="T91" fmla="*/ 836 h 1293"/>
              <a:gd name="T92" fmla="*/ 952 w 1481"/>
              <a:gd name="T93" fmla="*/ 1061 h 1293"/>
              <a:gd name="T94" fmla="*/ 1044 w 1481"/>
              <a:gd name="T95" fmla="*/ 1032 h 1293"/>
              <a:gd name="T96" fmla="*/ 1308 w 1481"/>
              <a:gd name="T97" fmla="*/ 1015 h 1293"/>
              <a:gd name="T98" fmla="*/ 1481 w 1481"/>
              <a:gd name="T99" fmla="*/ 1055 h 1293"/>
              <a:gd name="T100" fmla="*/ 947 w 1481"/>
              <a:gd name="T101" fmla="*/ 1073 h 1293"/>
              <a:gd name="T102" fmla="*/ 947 w 1481"/>
              <a:gd name="T103" fmla="*/ 1070 h 1293"/>
              <a:gd name="T104" fmla="*/ 947 w 1481"/>
              <a:gd name="T105" fmla="*/ 1073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81" h="1293">
                <a:moveTo>
                  <a:pt x="1481" y="1057"/>
                </a:moveTo>
                <a:cubicBezTo>
                  <a:pt x="1467" y="1055"/>
                  <a:pt x="1454" y="1054"/>
                  <a:pt x="1441" y="1051"/>
                </a:cubicBezTo>
                <a:cubicBezTo>
                  <a:pt x="1423" y="1048"/>
                  <a:pt x="1405" y="1045"/>
                  <a:pt x="1387" y="1044"/>
                </a:cubicBezTo>
                <a:cubicBezTo>
                  <a:pt x="1372" y="1044"/>
                  <a:pt x="1358" y="1042"/>
                  <a:pt x="1343" y="1042"/>
                </a:cubicBezTo>
                <a:cubicBezTo>
                  <a:pt x="1276" y="1042"/>
                  <a:pt x="1211" y="1051"/>
                  <a:pt x="1149" y="1075"/>
                </a:cubicBezTo>
                <a:cubicBezTo>
                  <a:pt x="1107" y="1092"/>
                  <a:pt x="1068" y="1114"/>
                  <a:pt x="1033" y="1143"/>
                </a:cubicBezTo>
                <a:cubicBezTo>
                  <a:pt x="1003" y="1167"/>
                  <a:pt x="978" y="1195"/>
                  <a:pt x="956" y="1226"/>
                </a:cubicBezTo>
                <a:cubicBezTo>
                  <a:pt x="943" y="1244"/>
                  <a:pt x="932" y="1264"/>
                  <a:pt x="925" y="1285"/>
                </a:cubicBezTo>
                <a:cubicBezTo>
                  <a:pt x="924" y="1290"/>
                  <a:pt x="921" y="1293"/>
                  <a:pt x="915" y="1292"/>
                </a:cubicBezTo>
                <a:cubicBezTo>
                  <a:pt x="898" y="1289"/>
                  <a:pt x="881" y="1286"/>
                  <a:pt x="864" y="1283"/>
                </a:cubicBezTo>
                <a:cubicBezTo>
                  <a:pt x="839" y="1279"/>
                  <a:pt x="814" y="1275"/>
                  <a:pt x="789" y="1270"/>
                </a:cubicBezTo>
                <a:cubicBezTo>
                  <a:pt x="761" y="1266"/>
                  <a:pt x="733" y="1261"/>
                  <a:pt x="705" y="1256"/>
                </a:cubicBezTo>
                <a:cubicBezTo>
                  <a:pt x="677" y="1252"/>
                  <a:pt x="648" y="1247"/>
                  <a:pt x="619" y="1242"/>
                </a:cubicBezTo>
                <a:cubicBezTo>
                  <a:pt x="591" y="1237"/>
                  <a:pt x="563" y="1232"/>
                  <a:pt x="535" y="1227"/>
                </a:cubicBezTo>
                <a:cubicBezTo>
                  <a:pt x="511" y="1223"/>
                  <a:pt x="488" y="1219"/>
                  <a:pt x="465" y="1215"/>
                </a:cubicBezTo>
                <a:cubicBezTo>
                  <a:pt x="460" y="1214"/>
                  <a:pt x="458" y="1212"/>
                  <a:pt x="457" y="1207"/>
                </a:cubicBezTo>
                <a:cubicBezTo>
                  <a:pt x="450" y="1152"/>
                  <a:pt x="436" y="1098"/>
                  <a:pt x="420" y="1045"/>
                </a:cubicBezTo>
                <a:cubicBezTo>
                  <a:pt x="404" y="991"/>
                  <a:pt x="384" y="938"/>
                  <a:pt x="363" y="886"/>
                </a:cubicBezTo>
                <a:cubicBezTo>
                  <a:pt x="360" y="880"/>
                  <a:pt x="357" y="878"/>
                  <a:pt x="350" y="879"/>
                </a:cubicBezTo>
                <a:cubicBezTo>
                  <a:pt x="316" y="885"/>
                  <a:pt x="281" y="891"/>
                  <a:pt x="247" y="900"/>
                </a:cubicBezTo>
                <a:cubicBezTo>
                  <a:pt x="221" y="907"/>
                  <a:pt x="194" y="914"/>
                  <a:pt x="168" y="921"/>
                </a:cubicBezTo>
                <a:cubicBezTo>
                  <a:pt x="125" y="934"/>
                  <a:pt x="82" y="948"/>
                  <a:pt x="40" y="963"/>
                </a:cubicBezTo>
                <a:cubicBezTo>
                  <a:pt x="27" y="968"/>
                  <a:pt x="14" y="973"/>
                  <a:pt x="0" y="978"/>
                </a:cubicBezTo>
                <a:cubicBezTo>
                  <a:pt x="5" y="969"/>
                  <a:pt x="13" y="964"/>
                  <a:pt x="20" y="958"/>
                </a:cubicBezTo>
                <a:cubicBezTo>
                  <a:pt x="71" y="920"/>
                  <a:pt x="129" y="895"/>
                  <a:pt x="187" y="871"/>
                </a:cubicBezTo>
                <a:cubicBezTo>
                  <a:pt x="227" y="855"/>
                  <a:pt x="268" y="841"/>
                  <a:pt x="309" y="828"/>
                </a:cubicBezTo>
                <a:cubicBezTo>
                  <a:pt x="344" y="817"/>
                  <a:pt x="380" y="806"/>
                  <a:pt x="416" y="798"/>
                </a:cubicBezTo>
                <a:cubicBezTo>
                  <a:pt x="419" y="797"/>
                  <a:pt x="421" y="796"/>
                  <a:pt x="424" y="799"/>
                </a:cubicBezTo>
                <a:cubicBezTo>
                  <a:pt x="449" y="818"/>
                  <a:pt x="468" y="843"/>
                  <a:pt x="484" y="870"/>
                </a:cubicBezTo>
                <a:cubicBezTo>
                  <a:pt x="510" y="919"/>
                  <a:pt x="526" y="971"/>
                  <a:pt x="540" y="1025"/>
                </a:cubicBezTo>
                <a:cubicBezTo>
                  <a:pt x="540" y="1018"/>
                  <a:pt x="540" y="1011"/>
                  <a:pt x="540" y="1003"/>
                </a:cubicBezTo>
                <a:cubicBezTo>
                  <a:pt x="539" y="996"/>
                  <a:pt x="539" y="988"/>
                  <a:pt x="538" y="981"/>
                </a:cubicBezTo>
                <a:cubicBezTo>
                  <a:pt x="537" y="967"/>
                  <a:pt x="538" y="954"/>
                  <a:pt x="538" y="940"/>
                </a:cubicBezTo>
                <a:cubicBezTo>
                  <a:pt x="536" y="901"/>
                  <a:pt x="534" y="861"/>
                  <a:pt x="530" y="822"/>
                </a:cubicBezTo>
                <a:cubicBezTo>
                  <a:pt x="528" y="799"/>
                  <a:pt x="527" y="776"/>
                  <a:pt x="524" y="754"/>
                </a:cubicBezTo>
                <a:cubicBezTo>
                  <a:pt x="522" y="733"/>
                  <a:pt x="518" y="712"/>
                  <a:pt x="515" y="690"/>
                </a:cubicBezTo>
                <a:cubicBezTo>
                  <a:pt x="511" y="661"/>
                  <a:pt x="505" y="632"/>
                  <a:pt x="499" y="604"/>
                </a:cubicBezTo>
                <a:cubicBezTo>
                  <a:pt x="493" y="573"/>
                  <a:pt x="485" y="542"/>
                  <a:pt x="476" y="512"/>
                </a:cubicBezTo>
                <a:cubicBezTo>
                  <a:pt x="459" y="453"/>
                  <a:pt x="438" y="397"/>
                  <a:pt x="409" y="343"/>
                </a:cubicBezTo>
                <a:cubicBezTo>
                  <a:pt x="391" y="309"/>
                  <a:pt x="369" y="276"/>
                  <a:pt x="345" y="245"/>
                </a:cubicBezTo>
                <a:cubicBezTo>
                  <a:pt x="328" y="225"/>
                  <a:pt x="311" y="205"/>
                  <a:pt x="290" y="188"/>
                </a:cubicBezTo>
                <a:cubicBezTo>
                  <a:pt x="286" y="185"/>
                  <a:pt x="283" y="182"/>
                  <a:pt x="280" y="178"/>
                </a:cubicBezTo>
                <a:cubicBezTo>
                  <a:pt x="296" y="184"/>
                  <a:pt x="311" y="192"/>
                  <a:pt x="326" y="202"/>
                </a:cubicBezTo>
                <a:cubicBezTo>
                  <a:pt x="363" y="226"/>
                  <a:pt x="397" y="253"/>
                  <a:pt x="430" y="284"/>
                </a:cubicBezTo>
                <a:cubicBezTo>
                  <a:pt x="476" y="327"/>
                  <a:pt x="516" y="376"/>
                  <a:pt x="551" y="428"/>
                </a:cubicBezTo>
                <a:cubicBezTo>
                  <a:pt x="592" y="490"/>
                  <a:pt x="625" y="556"/>
                  <a:pt x="651" y="625"/>
                </a:cubicBezTo>
                <a:cubicBezTo>
                  <a:pt x="671" y="678"/>
                  <a:pt x="687" y="732"/>
                  <a:pt x="699" y="788"/>
                </a:cubicBezTo>
                <a:cubicBezTo>
                  <a:pt x="699" y="788"/>
                  <a:pt x="700" y="789"/>
                  <a:pt x="700" y="789"/>
                </a:cubicBezTo>
                <a:cubicBezTo>
                  <a:pt x="702" y="767"/>
                  <a:pt x="705" y="745"/>
                  <a:pt x="707" y="723"/>
                </a:cubicBezTo>
                <a:cubicBezTo>
                  <a:pt x="710" y="691"/>
                  <a:pt x="714" y="660"/>
                  <a:pt x="716" y="628"/>
                </a:cubicBezTo>
                <a:cubicBezTo>
                  <a:pt x="717" y="607"/>
                  <a:pt x="719" y="587"/>
                  <a:pt x="720" y="566"/>
                </a:cubicBezTo>
                <a:cubicBezTo>
                  <a:pt x="722" y="521"/>
                  <a:pt x="725" y="475"/>
                  <a:pt x="726" y="430"/>
                </a:cubicBezTo>
                <a:cubicBezTo>
                  <a:pt x="728" y="394"/>
                  <a:pt x="728" y="358"/>
                  <a:pt x="727" y="322"/>
                </a:cubicBezTo>
                <a:cubicBezTo>
                  <a:pt x="727" y="296"/>
                  <a:pt x="727" y="271"/>
                  <a:pt x="724" y="245"/>
                </a:cubicBezTo>
                <a:cubicBezTo>
                  <a:pt x="722" y="230"/>
                  <a:pt x="720" y="214"/>
                  <a:pt x="721" y="199"/>
                </a:cubicBezTo>
                <a:cubicBezTo>
                  <a:pt x="727" y="216"/>
                  <a:pt x="732" y="234"/>
                  <a:pt x="735" y="252"/>
                </a:cubicBezTo>
                <a:cubicBezTo>
                  <a:pt x="740" y="276"/>
                  <a:pt x="745" y="300"/>
                  <a:pt x="750" y="324"/>
                </a:cubicBezTo>
                <a:cubicBezTo>
                  <a:pt x="754" y="347"/>
                  <a:pt x="758" y="371"/>
                  <a:pt x="761" y="395"/>
                </a:cubicBezTo>
                <a:cubicBezTo>
                  <a:pt x="763" y="420"/>
                  <a:pt x="767" y="444"/>
                  <a:pt x="770" y="468"/>
                </a:cubicBezTo>
                <a:cubicBezTo>
                  <a:pt x="772" y="485"/>
                  <a:pt x="773" y="501"/>
                  <a:pt x="774" y="517"/>
                </a:cubicBezTo>
                <a:cubicBezTo>
                  <a:pt x="776" y="552"/>
                  <a:pt x="779" y="586"/>
                  <a:pt x="780" y="620"/>
                </a:cubicBezTo>
                <a:cubicBezTo>
                  <a:pt x="780" y="629"/>
                  <a:pt x="781" y="638"/>
                  <a:pt x="782" y="647"/>
                </a:cubicBezTo>
                <a:cubicBezTo>
                  <a:pt x="785" y="724"/>
                  <a:pt x="783" y="802"/>
                  <a:pt x="783" y="879"/>
                </a:cubicBezTo>
                <a:cubicBezTo>
                  <a:pt x="783" y="895"/>
                  <a:pt x="781" y="910"/>
                  <a:pt x="782" y="926"/>
                </a:cubicBezTo>
                <a:cubicBezTo>
                  <a:pt x="790" y="912"/>
                  <a:pt x="793" y="896"/>
                  <a:pt x="799" y="882"/>
                </a:cubicBezTo>
                <a:cubicBezTo>
                  <a:pt x="813" y="845"/>
                  <a:pt x="828" y="808"/>
                  <a:pt x="845" y="772"/>
                </a:cubicBezTo>
                <a:cubicBezTo>
                  <a:pt x="861" y="734"/>
                  <a:pt x="880" y="697"/>
                  <a:pt x="899" y="661"/>
                </a:cubicBezTo>
                <a:cubicBezTo>
                  <a:pt x="928" y="604"/>
                  <a:pt x="960" y="549"/>
                  <a:pt x="995" y="496"/>
                </a:cubicBezTo>
                <a:cubicBezTo>
                  <a:pt x="1020" y="457"/>
                  <a:pt x="1045" y="419"/>
                  <a:pt x="1072" y="382"/>
                </a:cubicBezTo>
                <a:cubicBezTo>
                  <a:pt x="1099" y="343"/>
                  <a:pt x="1128" y="305"/>
                  <a:pt x="1158" y="268"/>
                </a:cubicBezTo>
                <a:cubicBezTo>
                  <a:pt x="1180" y="240"/>
                  <a:pt x="1202" y="212"/>
                  <a:pt x="1225" y="185"/>
                </a:cubicBezTo>
                <a:cubicBezTo>
                  <a:pt x="1247" y="160"/>
                  <a:pt x="1269" y="136"/>
                  <a:pt x="1291" y="111"/>
                </a:cubicBezTo>
                <a:cubicBezTo>
                  <a:pt x="1323" y="75"/>
                  <a:pt x="1356" y="41"/>
                  <a:pt x="1389" y="7"/>
                </a:cubicBezTo>
                <a:cubicBezTo>
                  <a:pt x="1391" y="5"/>
                  <a:pt x="1393" y="0"/>
                  <a:pt x="1398" y="2"/>
                </a:cubicBezTo>
                <a:cubicBezTo>
                  <a:pt x="1379" y="30"/>
                  <a:pt x="1359" y="57"/>
                  <a:pt x="1340" y="84"/>
                </a:cubicBezTo>
                <a:cubicBezTo>
                  <a:pt x="1303" y="140"/>
                  <a:pt x="1267" y="196"/>
                  <a:pt x="1232" y="254"/>
                </a:cubicBezTo>
                <a:cubicBezTo>
                  <a:pt x="1194" y="317"/>
                  <a:pt x="1158" y="381"/>
                  <a:pt x="1123" y="446"/>
                </a:cubicBezTo>
                <a:cubicBezTo>
                  <a:pt x="1100" y="490"/>
                  <a:pt x="1077" y="535"/>
                  <a:pt x="1056" y="580"/>
                </a:cubicBezTo>
                <a:cubicBezTo>
                  <a:pt x="1032" y="629"/>
                  <a:pt x="1010" y="678"/>
                  <a:pt x="989" y="728"/>
                </a:cubicBezTo>
                <a:cubicBezTo>
                  <a:pt x="968" y="776"/>
                  <a:pt x="948" y="825"/>
                  <a:pt x="930" y="875"/>
                </a:cubicBezTo>
                <a:cubicBezTo>
                  <a:pt x="922" y="898"/>
                  <a:pt x="912" y="922"/>
                  <a:pt x="906" y="946"/>
                </a:cubicBezTo>
                <a:cubicBezTo>
                  <a:pt x="905" y="947"/>
                  <a:pt x="904" y="948"/>
                  <a:pt x="905" y="949"/>
                </a:cubicBezTo>
                <a:cubicBezTo>
                  <a:pt x="906" y="949"/>
                  <a:pt x="907" y="948"/>
                  <a:pt x="908" y="947"/>
                </a:cubicBezTo>
                <a:cubicBezTo>
                  <a:pt x="933" y="918"/>
                  <a:pt x="961" y="890"/>
                  <a:pt x="990" y="863"/>
                </a:cubicBezTo>
                <a:cubicBezTo>
                  <a:pt x="1022" y="834"/>
                  <a:pt x="1056" y="806"/>
                  <a:pt x="1090" y="780"/>
                </a:cubicBezTo>
                <a:cubicBezTo>
                  <a:pt x="1130" y="751"/>
                  <a:pt x="1171" y="723"/>
                  <a:pt x="1214" y="697"/>
                </a:cubicBezTo>
                <a:cubicBezTo>
                  <a:pt x="1241" y="681"/>
                  <a:pt x="1269" y="665"/>
                  <a:pt x="1297" y="649"/>
                </a:cubicBezTo>
                <a:cubicBezTo>
                  <a:pt x="1316" y="639"/>
                  <a:pt x="1335" y="627"/>
                  <a:pt x="1356" y="619"/>
                </a:cubicBezTo>
                <a:cubicBezTo>
                  <a:pt x="1356" y="620"/>
                  <a:pt x="1357" y="620"/>
                  <a:pt x="1357" y="621"/>
                </a:cubicBezTo>
                <a:cubicBezTo>
                  <a:pt x="1338" y="637"/>
                  <a:pt x="1318" y="653"/>
                  <a:pt x="1299" y="670"/>
                </a:cubicBezTo>
                <a:cubicBezTo>
                  <a:pt x="1264" y="700"/>
                  <a:pt x="1230" y="732"/>
                  <a:pt x="1196" y="765"/>
                </a:cubicBezTo>
                <a:cubicBezTo>
                  <a:pt x="1173" y="788"/>
                  <a:pt x="1152" y="812"/>
                  <a:pt x="1129" y="836"/>
                </a:cubicBezTo>
                <a:cubicBezTo>
                  <a:pt x="1099" y="867"/>
                  <a:pt x="1070" y="901"/>
                  <a:pt x="1043" y="935"/>
                </a:cubicBezTo>
                <a:cubicBezTo>
                  <a:pt x="1010" y="976"/>
                  <a:pt x="980" y="1018"/>
                  <a:pt x="952" y="1061"/>
                </a:cubicBezTo>
                <a:cubicBezTo>
                  <a:pt x="950" y="1064"/>
                  <a:pt x="947" y="1066"/>
                  <a:pt x="950" y="1070"/>
                </a:cubicBezTo>
                <a:cubicBezTo>
                  <a:pt x="980" y="1054"/>
                  <a:pt x="1012" y="1041"/>
                  <a:pt x="1044" y="1032"/>
                </a:cubicBezTo>
                <a:cubicBezTo>
                  <a:pt x="1088" y="1018"/>
                  <a:pt x="1133" y="1011"/>
                  <a:pt x="1178" y="1010"/>
                </a:cubicBezTo>
                <a:cubicBezTo>
                  <a:pt x="1221" y="1008"/>
                  <a:pt x="1265" y="1009"/>
                  <a:pt x="1308" y="1015"/>
                </a:cubicBezTo>
                <a:cubicBezTo>
                  <a:pt x="1333" y="1019"/>
                  <a:pt x="1358" y="1023"/>
                  <a:pt x="1383" y="1028"/>
                </a:cubicBezTo>
                <a:cubicBezTo>
                  <a:pt x="1416" y="1035"/>
                  <a:pt x="1448" y="1045"/>
                  <a:pt x="1481" y="1055"/>
                </a:cubicBezTo>
                <a:cubicBezTo>
                  <a:pt x="1481" y="1056"/>
                  <a:pt x="1481" y="1057"/>
                  <a:pt x="1481" y="1057"/>
                </a:cubicBezTo>
                <a:close/>
                <a:moveTo>
                  <a:pt x="947" y="1073"/>
                </a:moveTo>
                <a:cubicBezTo>
                  <a:pt x="947" y="1072"/>
                  <a:pt x="948" y="1072"/>
                  <a:pt x="948" y="1072"/>
                </a:cubicBezTo>
                <a:cubicBezTo>
                  <a:pt x="948" y="1071"/>
                  <a:pt x="948" y="1070"/>
                  <a:pt x="947" y="1070"/>
                </a:cubicBezTo>
                <a:cubicBezTo>
                  <a:pt x="946" y="1071"/>
                  <a:pt x="946" y="1071"/>
                  <a:pt x="945" y="1071"/>
                </a:cubicBezTo>
                <a:cubicBezTo>
                  <a:pt x="946" y="1072"/>
                  <a:pt x="946" y="1072"/>
                  <a:pt x="947" y="1073"/>
                </a:cubicBezTo>
                <a:close/>
              </a:path>
            </a:pathLst>
          </a:custGeom>
          <a:solidFill>
            <a:srgbClr val="9AC4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9"/>
          <p:cNvSpPr>
            <a:spLocks/>
          </p:cNvSpPr>
          <p:nvPr/>
        </p:nvSpPr>
        <p:spPr bwMode="auto">
          <a:xfrm>
            <a:off x="8043863" y="3848100"/>
            <a:ext cx="1554163" cy="1628775"/>
          </a:xfrm>
          <a:custGeom>
            <a:avLst/>
            <a:gdLst>
              <a:gd name="T0" fmla="*/ 1014 w 2751"/>
              <a:gd name="T1" fmla="*/ 922 h 2881"/>
              <a:gd name="T2" fmla="*/ 1060 w 2751"/>
              <a:gd name="T3" fmla="*/ 550 h 2881"/>
              <a:gd name="T4" fmla="*/ 1109 w 2751"/>
              <a:gd name="T5" fmla="*/ 249 h 2881"/>
              <a:gd name="T6" fmla="*/ 821 w 2751"/>
              <a:gd name="T7" fmla="*/ 56 h 2881"/>
              <a:gd name="T8" fmla="*/ 526 w 2751"/>
              <a:gd name="T9" fmla="*/ 63 h 2881"/>
              <a:gd name="T10" fmla="*/ 323 w 2751"/>
              <a:gd name="T11" fmla="*/ 192 h 2881"/>
              <a:gd name="T12" fmla="*/ 84 w 2751"/>
              <a:gd name="T13" fmla="*/ 94 h 2881"/>
              <a:gd name="T14" fmla="*/ 4 w 2751"/>
              <a:gd name="T15" fmla="*/ 449 h 2881"/>
              <a:gd name="T16" fmla="*/ 312 w 2751"/>
              <a:gd name="T17" fmla="*/ 743 h 2881"/>
              <a:gd name="T18" fmla="*/ 372 w 2751"/>
              <a:gd name="T19" fmla="*/ 947 h 2881"/>
              <a:gd name="T20" fmla="*/ 112 w 2751"/>
              <a:gd name="T21" fmla="*/ 1445 h 2881"/>
              <a:gd name="T22" fmla="*/ 397 w 2751"/>
              <a:gd name="T23" fmla="*/ 2602 h 2881"/>
              <a:gd name="T24" fmla="*/ 265 w 2751"/>
              <a:gd name="T25" fmla="*/ 2697 h 2881"/>
              <a:gd name="T26" fmla="*/ 270 w 2751"/>
              <a:gd name="T27" fmla="*/ 2871 h 2881"/>
              <a:gd name="T28" fmla="*/ 418 w 2751"/>
              <a:gd name="T29" fmla="*/ 2871 h 2881"/>
              <a:gd name="T30" fmla="*/ 433 w 2751"/>
              <a:gd name="T31" fmla="*/ 2702 h 2881"/>
              <a:gd name="T32" fmla="*/ 544 w 2751"/>
              <a:gd name="T33" fmla="*/ 2655 h 2881"/>
              <a:gd name="T34" fmla="*/ 439 w 2751"/>
              <a:gd name="T35" fmla="*/ 2202 h 2881"/>
              <a:gd name="T36" fmla="*/ 828 w 2751"/>
              <a:gd name="T37" fmla="*/ 1950 h 2881"/>
              <a:gd name="T38" fmla="*/ 1117 w 2751"/>
              <a:gd name="T39" fmla="*/ 2092 h 2881"/>
              <a:gd name="T40" fmla="*/ 739 w 2751"/>
              <a:gd name="T41" fmla="*/ 2002 h 2881"/>
              <a:gd name="T42" fmla="*/ 518 w 2751"/>
              <a:gd name="T43" fmla="*/ 2392 h 2881"/>
              <a:gd name="T44" fmla="*/ 623 w 2751"/>
              <a:gd name="T45" fmla="*/ 2692 h 2881"/>
              <a:gd name="T46" fmla="*/ 476 w 2751"/>
              <a:gd name="T47" fmla="*/ 2744 h 2881"/>
              <a:gd name="T48" fmla="*/ 470 w 2751"/>
              <a:gd name="T49" fmla="*/ 2876 h 2881"/>
              <a:gd name="T50" fmla="*/ 2043 w 2751"/>
              <a:gd name="T51" fmla="*/ 2881 h 2881"/>
              <a:gd name="T52" fmla="*/ 2449 w 2751"/>
              <a:gd name="T53" fmla="*/ 2807 h 2881"/>
              <a:gd name="T54" fmla="*/ 2454 w 2751"/>
              <a:gd name="T55" fmla="*/ 2187 h 2881"/>
              <a:gd name="T56" fmla="*/ 2086 w 2751"/>
              <a:gd name="T57" fmla="*/ 2244 h 2881"/>
              <a:gd name="T58" fmla="*/ 2054 w 2751"/>
              <a:gd name="T59" fmla="*/ 2323 h 2881"/>
              <a:gd name="T60" fmla="*/ 2254 w 2751"/>
              <a:gd name="T61" fmla="*/ 2265 h 2881"/>
              <a:gd name="T62" fmla="*/ 2285 w 2751"/>
              <a:gd name="T63" fmla="*/ 2671 h 2881"/>
              <a:gd name="T64" fmla="*/ 1417 w 2751"/>
              <a:gd name="T65" fmla="*/ 2292 h 2881"/>
              <a:gd name="T66" fmla="*/ 1012 w 2751"/>
              <a:gd name="T67" fmla="*/ 1003 h 2881"/>
              <a:gd name="T68" fmla="*/ 607 w 2751"/>
              <a:gd name="T69" fmla="*/ 997 h 2881"/>
              <a:gd name="T70" fmla="*/ 597 w 2751"/>
              <a:gd name="T71" fmla="*/ 440 h 2881"/>
              <a:gd name="T72" fmla="*/ 912 w 2751"/>
              <a:gd name="T73" fmla="*/ 192 h 2881"/>
              <a:gd name="T74" fmla="*/ 560 w 2751"/>
              <a:gd name="T75" fmla="*/ 640 h 2881"/>
              <a:gd name="T76" fmla="*/ 1014 w 2751"/>
              <a:gd name="T77" fmla="*/ 922 h 2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51" h="2881">
                <a:moveTo>
                  <a:pt x="1014" y="922"/>
                </a:moveTo>
                <a:cubicBezTo>
                  <a:pt x="1014" y="922"/>
                  <a:pt x="1021" y="754"/>
                  <a:pt x="1060" y="550"/>
                </a:cubicBezTo>
                <a:cubicBezTo>
                  <a:pt x="1098" y="347"/>
                  <a:pt x="1116" y="266"/>
                  <a:pt x="1109" y="249"/>
                </a:cubicBezTo>
                <a:cubicBezTo>
                  <a:pt x="1102" y="231"/>
                  <a:pt x="1010" y="112"/>
                  <a:pt x="821" y="56"/>
                </a:cubicBezTo>
                <a:cubicBezTo>
                  <a:pt x="632" y="0"/>
                  <a:pt x="547" y="38"/>
                  <a:pt x="526" y="63"/>
                </a:cubicBezTo>
                <a:cubicBezTo>
                  <a:pt x="505" y="87"/>
                  <a:pt x="449" y="196"/>
                  <a:pt x="323" y="192"/>
                </a:cubicBezTo>
                <a:cubicBezTo>
                  <a:pt x="197" y="189"/>
                  <a:pt x="84" y="94"/>
                  <a:pt x="84" y="94"/>
                </a:cubicBezTo>
                <a:cubicBezTo>
                  <a:pt x="84" y="94"/>
                  <a:pt x="0" y="277"/>
                  <a:pt x="4" y="449"/>
                </a:cubicBezTo>
                <a:cubicBezTo>
                  <a:pt x="7" y="620"/>
                  <a:pt x="246" y="677"/>
                  <a:pt x="312" y="743"/>
                </a:cubicBezTo>
                <a:cubicBezTo>
                  <a:pt x="379" y="810"/>
                  <a:pt x="372" y="947"/>
                  <a:pt x="372" y="947"/>
                </a:cubicBezTo>
                <a:cubicBezTo>
                  <a:pt x="372" y="947"/>
                  <a:pt x="90" y="1092"/>
                  <a:pt x="112" y="1445"/>
                </a:cubicBezTo>
                <a:cubicBezTo>
                  <a:pt x="144" y="1939"/>
                  <a:pt x="328" y="2150"/>
                  <a:pt x="397" y="2602"/>
                </a:cubicBezTo>
                <a:cubicBezTo>
                  <a:pt x="404" y="2654"/>
                  <a:pt x="329" y="2624"/>
                  <a:pt x="265" y="2697"/>
                </a:cubicBezTo>
                <a:cubicBezTo>
                  <a:pt x="186" y="2786"/>
                  <a:pt x="270" y="2871"/>
                  <a:pt x="270" y="2871"/>
                </a:cubicBezTo>
                <a:cubicBezTo>
                  <a:pt x="418" y="2871"/>
                  <a:pt x="418" y="2871"/>
                  <a:pt x="418" y="2871"/>
                </a:cubicBezTo>
                <a:cubicBezTo>
                  <a:pt x="418" y="2871"/>
                  <a:pt x="355" y="2776"/>
                  <a:pt x="433" y="2702"/>
                </a:cubicBezTo>
                <a:cubicBezTo>
                  <a:pt x="491" y="2649"/>
                  <a:pt x="544" y="2655"/>
                  <a:pt x="544" y="2655"/>
                </a:cubicBezTo>
                <a:cubicBezTo>
                  <a:pt x="544" y="2655"/>
                  <a:pt x="412" y="2439"/>
                  <a:pt x="439" y="2202"/>
                </a:cubicBezTo>
                <a:cubicBezTo>
                  <a:pt x="465" y="1966"/>
                  <a:pt x="691" y="1923"/>
                  <a:pt x="828" y="1950"/>
                </a:cubicBezTo>
                <a:cubicBezTo>
                  <a:pt x="965" y="1976"/>
                  <a:pt x="1117" y="2092"/>
                  <a:pt x="1117" y="2092"/>
                </a:cubicBezTo>
                <a:cubicBezTo>
                  <a:pt x="1117" y="2092"/>
                  <a:pt x="917" y="1971"/>
                  <a:pt x="739" y="2002"/>
                </a:cubicBezTo>
                <a:cubicBezTo>
                  <a:pt x="560" y="2034"/>
                  <a:pt x="470" y="2160"/>
                  <a:pt x="518" y="2392"/>
                </a:cubicBezTo>
                <a:cubicBezTo>
                  <a:pt x="565" y="2623"/>
                  <a:pt x="623" y="2692"/>
                  <a:pt x="623" y="2692"/>
                </a:cubicBezTo>
                <a:cubicBezTo>
                  <a:pt x="623" y="2692"/>
                  <a:pt x="508" y="2703"/>
                  <a:pt x="476" y="2744"/>
                </a:cubicBezTo>
                <a:cubicBezTo>
                  <a:pt x="423" y="2813"/>
                  <a:pt x="470" y="2876"/>
                  <a:pt x="470" y="2876"/>
                </a:cubicBezTo>
                <a:cubicBezTo>
                  <a:pt x="2043" y="2881"/>
                  <a:pt x="2043" y="2881"/>
                  <a:pt x="2043" y="2881"/>
                </a:cubicBezTo>
                <a:cubicBezTo>
                  <a:pt x="2043" y="2881"/>
                  <a:pt x="2333" y="2876"/>
                  <a:pt x="2449" y="2807"/>
                </a:cubicBezTo>
                <a:cubicBezTo>
                  <a:pt x="2751" y="2629"/>
                  <a:pt x="2684" y="2290"/>
                  <a:pt x="2454" y="2187"/>
                </a:cubicBezTo>
                <a:cubicBezTo>
                  <a:pt x="2243" y="2092"/>
                  <a:pt x="2112" y="2213"/>
                  <a:pt x="2086" y="2244"/>
                </a:cubicBezTo>
                <a:cubicBezTo>
                  <a:pt x="2059" y="2276"/>
                  <a:pt x="2054" y="2323"/>
                  <a:pt x="2054" y="2323"/>
                </a:cubicBezTo>
                <a:cubicBezTo>
                  <a:pt x="2054" y="2323"/>
                  <a:pt x="2146" y="2230"/>
                  <a:pt x="2254" y="2265"/>
                </a:cubicBezTo>
                <a:cubicBezTo>
                  <a:pt x="2396" y="2313"/>
                  <a:pt x="2459" y="2565"/>
                  <a:pt x="2285" y="2671"/>
                </a:cubicBezTo>
                <a:cubicBezTo>
                  <a:pt x="2076" y="2798"/>
                  <a:pt x="1649" y="2655"/>
                  <a:pt x="1417" y="2292"/>
                </a:cubicBezTo>
                <a:cubicBezTo>
                  <a:pt x="1186" y="1929"/>
                  <a:pt x="1012" y="1003"/>
                  <a:pt x="1012" y="1003"/>
                </a:cubicBezTo>
                <a:cubicBezTo>
                  <a:pt x="1012" y="1003"/>
                  <a:pt x="770" y="1103"/>
                  <a:pt x="607" y="997"/>
                </a:cubicBezTo>
                <a:cubicBezTo>
                  <a:pt x="444" y="892"/>
                  <a:pt x="470" y="634"/>
                  <a:pt x="597" y="440"/>
                </a:cubicBezTo>
                <a:cubicBezTo>
                  <a:pt x="723" y="245"/>
                  <a:pt x="912" y="192"/>
                  <a:pt x="912" y="192"/>
                </a:cubicBezTo>
                <a:cubicBezTo>
                  <a:pt x="912" y="192"/>
                  <a:pt x="607" y="366"/>
                  <a:pt x="560" y="640"/>
                </a:cubicBezTo>
                <a:cubicBezTo>
                  <a:pt x="512" y="913"/>
                  <a:pt x="700" y="1083"/>
                  <a:pt x="1014" y="922"/>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75" name="组合 74"/>
          <p:cNvGrpSpPr/>
          <p:nvPr/>
        </p:nvGrpSpPr>
        <p:grpSpPr>
          <a:xfrm>
            <a:off x="5919788" y="4954588"/>
            <a:ext cx="1624012" cy="1658938"/>
            <a:chOff x="5919788" y="4954588"/>
            <a:chExt cx="1624012" cy="1658938"/>
          </a:xfrm>
          <a:solidFill>
            <a:srgbClr val="595959"/>
          </a:solidFill>
        </p:grpSpPr>
        <p:sp>
          <p:nvSpPr>
            <p:cNvPr id="64" name="Freeform 13"/>
            <p:cNvSpPr>
              <a:spLocks/>
            </p:cNvSpPr>
            <p:nvPr/>
          </p:nvSpPr>
          <p:spPr bwMode="auto">
            <a:xfrm>
              <a:off x="6602413" y="5329238"/>
              <a:ext cx="765175" cy="1074738"/>
            </a:xfrm>
            <a:custGeom>
              <a:avLst/>
              <a:gdLst>
                <a:gd name="T0" fmla="*/ 153 w 307"/>
                <a:gd name="T1" fmla="*/ 431 h 431"/>
                <a:gd name="T2" fmla="*/ 270 w 307"/>
                <a:gd name="T3" fmla="*/ 245 h 431"/>
                <a:gd name="T4" fmla="*/ 153 w 307"/>
                <a:gd name="T5" fmla="*/ 0 h 431"/>
                <a:gd name="T6" fmla="*/ 36 w 307"/>
                <a:gd name="T7" fmla="*/ 247 h 431"/>
                <a:gd name="T8" fmla="*/ 153 w 307"/>
                <a:gd name="T9" fmla="*/ 431 h 431"/>
              </a:gdLst>
              <a:ahLst/>
              <a:cxnLst>
                <a:cxn ang="0">
                  <a:pos x="T0" y="T1"/>
                </a:cxn>
                <a:cxn ang="0">
                  <a:pos x="T2" y="T3"/>
                </a:cxn>
                <a:cxn ang="0">
                  <a:pos x="T4" y="T5"/>
                </a:cxn>
                <a:cxn ang="0">
                  <a:pos x="T6" y="T7"/>
                </a:cxn>
                <a:cxn ang="0">
                  <a:pos x="T8" y="T9"/>
                </a:cxn>
              </a:cxnLst>
              <a:rect l="0" t="0" r="r" b="b"/>
              <a:pathLst>
                <a:path w="307" h="431">
                  <a:moveTo>
                    <a:pt x="153" y="431"/>
                  </a:moveTo>
                  <a:cubicBezTo>
                    <a:pt x="252" y="431"/>
                    <a:pt x="307" y="359"/>
                    <a:pt x="270" y="245"/>
                  </a:cubicBezTo>
                  <a:cubicBezTo>
                    <a:pt x="239" y="148"/>
                    <a:pt x="168" y="0"/>
                    <a:pt x="153" y="0"/>
                  </a:cubicBezTo>
                  <a:cubicBezTo>
                    <a:pt x="138" y="0"/>
                    <a:pt x="66" y="150"/>
                    <a:pt x="36" y="247"/>
                  </a:cubicBezTo>
                  <a:cubicBezTo>
                    <a:pt x="0" y="360"/>
                    <a:pt x="56" y="431"/>
                    <a:pt x="153" y="4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Oval 14"/>
            <p:cNvSpPr>
              <a:spLocks noChangeArrowheads="1"/>
            </p:cNvSpPr>
            <p:nvPr/>
          </p:nvSpPr>
          <p:spPr bwMode="auto">
            <a:xfrm>
              <a:off x="6684963" y="4981575"/>
              <a:ext cx="592137" cy="446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15"/>
            <p:cNvSpPr>
              <a:spLocks/>
            </p:cNvSpPr>
            <p:nvPr/>
          </p:nvSpPr>
          <p:spPr bwMode="auto">
            <a:xfrm>
              <a:off x="6607175" y="4954588"/>
              <a:ext cx="274637" cy="266700"/>
            </a:xfrm>
            <a:custGeom>
              <a:avLst/>
              <a:gdLst>
                <a:gd name="T0" fmla="*/ 84 w 110"/>
                <a:gd name="T1" fmla="*/ 27 h 107"/>
                <a:gd name="T2" fmla="*/ 9 w 110"/>
                <a:gd name="T3" fmla="*/ 9 h 107"/>
                <a:gd name="T4" fmla="*/ 33 w 110"/>
                <a:gd name="T5" fmla="*/ 83 h 107"/>
                <a:gd name="T6" fmla="*/ 84 w 110"/>
                <a:gd name="T7" fmla="*/ 27 h 107"/>
              </a:gdLst>
              <a:ahLst/>
              <a:cxnLst>
                <a:cxn ang="0">
                  <a:pos x="T0" y="T1"/>
                </a:cxn>
                <a:cxn ang="0">
                  <a:pos x="T2" y="T3"/>
                </a:cxn>
                <a:cxn ang="0">
                  <a:pos x="T4" y="T5"/>
                </a:cxn>
                <a:cxn ang="0">
                  <a:pos x="T6" y="T7"/>
                </a:cxn>
              </a:cxnLst>
              <a:rect l="0" t="0" r="r" b="b"/>
              <a:pathLst>
                <a:path w="110" h="107">
                  <a:moveTo>
                    <a:pt x="84" y="27"/>
                  </a:moveTo>
                  <a:cubicBezTo>
                    <a:pt x="60" y="12"/>
                    <a:pt x="18" y="0"/>
                    <a:pt x="9" y="9"/>
                  </a:cubicBezTo>
                  <a:cubicBezTo>
                    <a:pt x="0" y="19"/>
                    <a:pt x="15" y="60"/>
                    <a:pt x="33" y="83"/>
                  </a:cubicBezTo>
                  <a:cubicBezTo>
                    <a:pt x="52" y="107"/>
                    <a:pt x="110" y="44"/>
                    <a:pt x="84"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16"/>
            <p:cNvSpPr>
              <a:spLocks/>
            </p:cNvSpPr>
            <p:nvPr/>
          </p:nvSpPr>
          <p:spPr bwMode="auto">
            <a:xfrm>
              <a:off x="7080250" y="4954588"/>
              <a:ext cx="274637" cy="266700"/>
            </a:xfrm>
            <a:custGeom>
              <a:avLst/>
              <a:gdLst>
                <a:gd name="T0" fmla="*/ 26 w 110"/>
                <a:gd name="T1" fmla="*/ 27 h 107"/>
                <a:gd name="T2" fmla="*/ 101 w 110"/>
                <a:gd name="T3" fmla="*/ 9 h 107"/>
                <a:gd name="T4" fmla="*/ 77 w 110"/>
                <a:gd name="T5" fmla="*/ 83 h 107"/>
                <a:gd name="T6" fmla="*/ 26 w 110"/>
                <a:gd name="T7" fmla="*/ 27 h 107"/>
              </a:gdLst>
              <a:ahLst/>
              <a:cxnLst>
                <a:cxn ang="0">
                  <a:pos x="T0" y="T1"/>
                </a:cxn>
                <a:cxn ang="0">
                  <a:pos x="T2" y="T3"/>
                </a:cxn>
                <a:cxn ang="0">
                  <a:pos x="T4" y="T5"/>
                </a:cxn>
                <a:cxn ang="0">
                  <a:pos x="T6" y="T7"/>
                </a:cxn>
              </a:cxnLst>
              <a:rect l="0" t="0" r="r" b="b"/>
              <a:pathLst>
                <a:path w="110" h="107">
                  <a:moveTo>
                    <a:pt x="26" y="27"/>
                  </a:moveTo>
                  <a:cubicBezTo>
                    <a:pt x="50" y="12"/>
                    <a:pt x="92" y="0"/>
                    <a:pt x="101" y="9"/>
                  </a:cubicBezTo>
                  <a:cubicBezTo>
                    <a:pt x="110" y="19"/>
                    <a:pt x="95" y="60"/>
                    <a:pt x="77" y="83"/>
                  </a:cubicBezTo>
                  <a:cubicBezTo>
                    <a:pt x="57" y="107"/>
                    <a:pt x="0" y="44"/>
                    <a:pt x="26"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17"/>
            <p:cNvSpPr>
              <a:spLocks/>
            </p:cNvSpPr>
            <p:nvPr/>
          </p:nvSpPr>
          <p:spPr bwMode="auto">
            <a:xfrm>
              <a:off x="7213600" y="5256213"/>
              <a:ext cx="330200" cy="101600"/>
            </a:xfrm>
            <a:custGeom>
              <a:avLst/>
              <a:gdLst>
                <a:gd name="T0" fmla="*/ 0 w 133"/>
                <a:gd name="T1" fmla="*/ 24 h 41"/>
                <a:gd name="T2" fmla="*/ 133 w 133"/>
                <a:gd name="T3" fmla="*/ 41 h 41"/>
                <a:gd name="T4" fmla="*/ 0 w 133"/>
                <a:gd name="T5" fmla="*/ 24 h 41"/>
              </a:gdLst>
              <a:ahLst/>
              <a:cxnLst>
                <a:cxn ang="0">
                  <a:pos x="T0" y="T1"/>
                </a:cxn>
                <a:cxn ang="0">
                  <a:pos x="T2" y="T3"/>
                </a:cxn>
                <a:cxn ang="0">
                  <a:pos x="T4" y="T5"/>
                </a:cxn>
              </a:cxnLst>
              <a:rect l="0" t="0" r="r" b="b"/>
              <a:pathLst>
                <a:path w="133" h="41">
                  <a:moveTo>
                    <a:pt x="0" y="24"/>
                  </a:moveTo>
                  <a:cubicBezTo>
                    <a:pt x="41" y="0"/>
                    <a:pt x="104" y="3"/>
                    <a:pt x="133" y="41"/>
                  </a:cubicBezTo>
                  <a:cubicBezTo>
                    <a:pt x="91" y="18"/>
                    <a:pt x="47" y="15"/>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18"/>
            <p:cNvSpPr>
              <a:spLocks/>
            </p:cNvSpPr>
            <p:nvPr/>
          </p:nvSpPr>
          <p:spPr bwMode="auto">
            <a:xfrm>
              <a:off x="7218363" y="5199063"/>
              <a:ext cx="290512" cy="95250"/>
            </a:xfrm>
            <a:custGeom>
              <a:avLst/>
              <a:gdLst>
                <a:gd name="T0" fmla="*/ 0 w 117"/>
                <a:gd name="T1" fmla="*/ 38 h 38"/>
                <a:gd name="T2" fmla="*/ 117 w 117"/>
                <a:gd name="T3" fmla="*/ 26 h 38"/>
                <a:gd name="T4" fmla="*/ 0 w 117"/>
                <a:gd name="T5" fmla="*/ 38 h 38"/>
              </a:gdLst>
              <a:ahLst/>
              <a:cxnLst>
                <a:cxn ang="0">
                  <a:pos x="T0" y="T1"/>
                </a:cxn>
                <a:cxn ang="0">
                  <a:pos x="T2" y="T3"/>
                </a:cxn>
                <a:cxn ang="0">
                  <a:pos x="T4" y="T5"/>
                </a:cxn>
              </a:cxnLst>
              <a:rect l="0" t="0" r="r" b="b"/>
              <a:pathLst>
                <a:path w="117" h="38">
                  <a:moveTo>
                    <a:pt x="0" y="38"/>
                  </a:moveTo>
                  <a:cubicBezTo>
                    <a:pt x="28" y="7"/>
                    <a:pt x="84" y="0"/>
                    <a:pt x="117" y="26"/>
                  </a:cubicBezTo>
                  <a:cubicBezTo>
                    <a:pt x="76" y="17"/>
                    <a:pt x="38" y="21"/>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19"/>
            <p:cNvSpPr>
              <a:spLocks/>
            </p:cNvSpPr>
            <p:nvPr/>
          </p:nvSpPr>
          <p:spPr bwMode="auto">
            <a:xfrm>
              <a:off x="7197725" y="5308600"/>
              <a:ext cx="276225" cy="139700"/>
            </a:xfrm>
            <a:custGeom>
              <a:avLst/>
              <a:gdLst>
                <a:gd name="T0" fmla="*/ 0 w 111"/>
                <a:gd name="T1" fmla="*/ 13 h 56"/>
                <a:gd name="T2" fmla="*/ 111 w 111"/>
                <a:gd name="T3" fmla="*/ 56 h 56"/>
                <a:gd name="T4" fmla="*/ 0 w 111"/>
                <a:gd name="T5" fmla="*/ 13 h 56"/>
              </a:gdLst>
              <a:ahLst/>
              <a:cxnLst>
                <a:cxn ang="0">
                  <a:pos x="T0" y="T1"/>
                </a:cxn>
                <a:cxn ang="0">
                  <a:pos x="T2" y="T3"/>
                </a:cxn>
                <a:cxn ang="0">
                  <a:pos x="T4" y="T5"/>
                </a:cxn>
              </a:cxnLst>
              <a:rect l="0" t="0" r="r" b="b"/>
              <a:pathLst>
                <a:path w="111" h="56">
                  <a:moveTo>
                    <a:pt x="0" y="13"/>
                  </a:moveTo>
                  <a:cubicBezTo>
                    <a:pt x="40" y="0"/>
                    <a:pt x="105" y="19"/>
                    <a:pt x="111" y="56"/>
                  </a:cubicBezTo>
                  <a:cubicBezTo>
                    <a:pt x="79" y="26"/>
                    <a:pt x="44" y="16"/>
                    <a:pt x="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0"/>
            <p:cNvSpPr>
              <a:spLocks/>
            </p:cNvSpPr>
            <p:nvPr/>
          </p:nvSpPr>
          <p:spPr bwMode="auto">
            <a:xfrm>
              <a:off x="6423025" y="5256213"/>
              <a:ext cx="331787" cy="101600"/>
            </a:xfrm>
            <a:custGeom>
              <a:avLst/>
              <a:gdLst>
                <a:gd name="T0" fmla="*/ 133 w 133"/>
                <a:gd name="T1" fmla="*/ 24 h 41"/>
                <a:gd name="T2" fmla="*/ 0 w 133"/>
                <a:gd name="T3" fmla="*/ 41 h 41"/>
                <a:gd name="T4" fmla="*/ 133 w 133"/>
                <a:gd name="T5" fmla="*/ 24 h 41"/>
              </a:gdLst>
              <a:ahLst/>
              <a:cxnLst>
                <a:cxn ang="0">
                  <a:pos x="T0" y="T1"/>
                </a:cxn>
                <a:cxn ang="0">
                  <a:pos x="T2" y="T3"/>
                </a:cxn>
                <a:cxn ang="0">
                  <a:pos x="T4" y="T5"/>
                </a:cxn>
              </a:cxnLst>
              <a:rect l="0" t="0" r="r" b="b"/>
              <a:pathLst>
                <a:path w="133" h="41">
                  <a:moveTo>
                    <a:pt x="133" y="24"/>
                  </a:moveTo>
                  <a:cubicBezTo>
                    <a:pt x="87" y="15"/>
                    <a:pt x="42" y="18"/>
                    <a:pt x="0" y="41"/>
                  </a:cubicBezTo>
                  <a:cubicBezTo>
                    <a:pt x="30" y="3"/>
                    <a:pt x="93" y="0"/>
                    <a:pt x="133"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1"/>
            <p:cNvSpPr>
              <a:spLocks/>
            </p:cNvSpPr>
            <p:nvPr/>
          </p:nvSpPr>
          <p:spPr bwMode="auto">
            <a:xfrm>
              <a:off x="6457950" y="5199063"/>
              <a:ext cx="293687" cy="95250"/>
            </a:xfrm>
            <a:custGeom>
              <a:avLst/>
              <a:gdLst>
                <a:gd name="T0" fmla="*/ 118 w 118"/>
                <a:gd name="T1" fmla="*/ 38 h 38"/>
                <a:gd name="T2" fmla="*/ 0 w 118"/>
                <a:gd name="T3" fmla="*/ 26 h 38"/>
                <a:gd name="T4" fmla="*/ 118 w 118"/>
                <a:gd name="T5" fmla="*/ 38 h 38"/>
              </a:gdLst>
              <a:ahLst/>
              <a:cxnLst>
                <a:cxn ang="0">
                  <a:pos x="T0" y="T1"/>
                </a:cxn>
                <a:cxn ang="0">
                  <a:pos x="T2" y="T3"/>
                </a:cxn>
                <a:cxn ang="0">
                  <a:pos x="T4" y="T5"/>
                </a:cxn>
              </a:cxnLst>
              <a:rect l="0" t="0" r="r" b="b"/>
              <a:pathLst>
                <a:path w="118" h="38">
                  <a:moveTo>
                    <a:pt x="118" y="38"/>
                  </a:moveTo>
                  <a:cubicBezTo>
                    <a:pt x="79" y="21"/>
                    <a:pt x="42" y="17"/>
                    <a:pt x="0" y="26"/>
                  </a:cubicBezTo>
                  <a:cubicBezTo>
                    <a:pt x="34" y="0"/>
                    <a:pt x="89" y="7"/>
                    <a:pt x="11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2"/>
            <p:cNvSpPr>
              <a:spLocks/>
            </p:cNvSpPr>
            <p:nvPr/>
          </p:nvSpPr>
          <p:spPr bwMode="auto">
            <a:xfrm>
              <a:off x="6492875" y="5308600"/>
              <a:ext cx="276225" cy="139700"/>
            </a:xfrm>
            <a:custGeom>
              <a:avLst/>
              <a:gdLst>
                <a:gd name="T0" fmla="*/ 111 w 111"/>
                <a:gd name="T1" fmla="*/ 13 h 56"/>
                <a:gd name="T2" fmla="*/ 0 w 111"/>
                <a:gd name="T3" fmla="*/ 56 h 56"/>
                <a:gd name="T4" fmla="*/ 111 w 111"/>
                <a:gd name="T5" fmla="*/ 13 h 56"/>
              </a:gdLst>
              <a:ahLst/>
              <a:cxnLst>
                <a:cxn ang="0">
                  <a:pos x="T0" y="T1"/>
                </a:cxn>
                <a:cxn ang="0">
                  <a:pos x="T2" y="T3"/>
                </a:cxn>
                <a:cxn ang="0">
                  <a:pos x="T4" y="T5"/>
                </a:cxn>
              </a:cxnLst>
              <a:rect l="0" t="0" r="r" b="b"/>
              <a:pathLst>
                <a:path w="111" h="56">
                  <a:moveTo>
                    <a:pt x="111" y="13"/>
                  </a:moveTo>
                  <a:cubicBezTo>
                    <a:pt x="68" y="16"/>
                    <a:pt x="33" y="26"/>
                    <a:pt x="0" y="56"/>
                  </a:cubicBezTo>
                  <a:cubicBezTo>
                    <a:pt x="6" y="19"/>
                    <a:pt x="72" y="0"/>
                    <a:pt x="11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3"/>
            <p:cNvSpPr>
              <a:spLocks/>
            </p:cNvSpPr>
            <p:nvPr/>
          </p:nvSpPr>
          <p:spPr bwMode="auto">
            <a:xfrm>
              <a:off x="5919788" y="5456238"/>
              <a:ext cx="1114425" cy="1157288"/>
            </a:xfrm>
            <a:custGeom>
              <a:avLst/>
              <a:gdLst>
                <a:gd name="T0" fmla="*/ 412 w 447"/>
                <a:gd name="T1" fmla="*/ 350 h 464"/>
                <a:gd name="T2" fmla="*/ 427 w 447"/>
                <a:gd name="T3" fmla="*/ 332 h 464"/>
                <a:gd name="T4" fmla="*/ 445 w 447"/>
                <a:gd name="T5" fmla="*/ 348 h 464"/>
                <a:gd name="T6" fmla="*/ 412 w 447"/>
                <a:gd name="T7" fmla="*/ 436 h 464"/>
                <a:gd name="T8" fmla="*/ 359 w 447"/>
                <a:gd name="T9" fmla="*/ 460 h 464"/>
                <a:gd name="T10" fmla="*/ 300 w 447"/>
                <a:gd name="T11" fmla="*/ 457 h 464"/>
                <a:gd name="T12" fmla="*/ 213 w 447"/>
                <a:gd name="T13" fmla="*/ 386 h 464"/>
                <a:gd name="T14" fmla="*/ 234 w 447"/>
                <a:gd name="T15" fmla="*/ 250 h 464"/>
                <a:gd name="T16" fmla="*/ 265 w 447"/>
                <a:gd name="T17" fmla="*/ 135 h 464"/>
                <a:gd name="T18" fmla="*/ 248 w 447"/>
                <a:gd name="T19" fmla="*/ 76 h 464"/>
                <a:gd name="T20" fmla="*/ 207 w 447"/>
                <a:gd name="T21" fmla="*/ 44 h 464"/>
                <a:gd name="T22" fmla="*/ 154 w 447"/>
                <a:gd name="T23" fmla="*/ 34 h 464"/>
                <a:gd name="T24" fmla="*/ 82 w 447"/>
                <a:gd name="T25" fmla="*/ 56 h 464"/>
                <a:gd name="T26" fmla="*/ 41 w 447"/>
                <a:gd name="T27" fmla="*/ 146 h 464"/>
                <a:gd name="T28" fmla="*/ 54 w 447"/>
                <a:gd name="T29" fmla="*/ 178 h 464"/>
                <a:gd name="T30" fmla="*/ 76 w 447"/>
                <a:gd name="T31" fmla="*/ 200 h 464"/>
                <a:gd name="T32" fmla="*/ 162 w 447"/>
                <a:gd name="T33" fmla="*/ 191 h 464"/>
                <a:gd name="T34" fmla="*/ 178 w 447"/>
                <a:gd name="T35" fmla="*/ 153 h 464"/>
                <a:gd name="T36" fmla="*/ 169 w 447"/>
                <a:gd name="T37" fmla="*/ 135 h 464"/>
                <a:gd name="T38" fmla="*/ 169 w 447"/>
                <a:gd name="T39" fmla="*/ 135 h 464"/>
                <a:gd name="T40" fmla="*/ 154 w 447"/>
                <a:gd name="T41" fmla="*/ 120 h 464"/>
                <a:gd name="T42" fmla="*/ 111 w 447"/>
                <a:gd name="T43" fmla="*/ 120 h 464"/>
                <a:gd name="T44" fmla="*/ 88 w 447"/>
                <a:gd name="T45" fmla="*/ 117 h 464"/>
                <a:gd name="T46" fmla="*/ 91 w 447"/>
                <a:gd name="T47" fmla="*/ 94 h 464"/>
                <a:gd name="T48" fmla="*/ 172 w 447"/>
                <a:gd name="T49" fmla="*/ 92 h 464"/>
                <a:gd name="T50" fmla="*/ 196 w 447"/>
                <a:gd name="T51" fmla="*/ 115 h 464"/>
                <a:gd name="T52" fmla="*/ 196 w 447"/>
                <a:gd name="T53" fmla="*/ 115 h 464"/>
                <a:gd name="T54" fmla="*/ 196 w 447"/>
                <a:gd name="T55" fmla="*/ 115 h 464"/>
                <a:gd name="T56" fmla="*/ 210 w 447"/>
                <a:gd name="T57" fmla="*/ 144 h 464"/>
                <a:gd name="T58" fmla="*/ 181 w 447"/>
                <a:gd name="T59" fmla="*/ 219 h 464"/>
                <a:gd name="T60" fmla="*/ 59 w 447"/>
                <a:gd name="T61" fmla="*/ 229 h 464"/>
                <a:gd name="T62" fmla="*/ 26 w 447"/>
                <a:gd name="T63" fmla="*/ 196 h 464"/>
                <a:gd name="T64" fmla="*/ 8 w 447"/>
                <a:gd name="T65" fmla="*/ 152 h 464"/>
                <a:gd name="T66" fmla="*/ 63 w 447"/>
                <a:gd name="T67" fmla="*/ 29 h 464"/>
                <a:gd name="T68" fmla="*/ 153 w 447"/>
                <a:gd name="T69" fmla="*/ 0 h 464"/>
                <a:gd name="T70" fmla="*/ 221 w 447"/>
                <a:gd name="T71" fmla="*/ 13 h 464"/>
                <a:gd name="T72" fmla="*/ 275 w 447"/>
                <a:gd name="T73" fmla="*/ 57 h 464"/>
                <a:gd name="T74" fmla="*/ 299 w 447"/>
                <a:gd name="T75" fmla="*/ 134 h 464"/>
                <a:gd name="T76" fmla="*/ 264 w 447"/>
                <a:gd name="T77" fmla="*/ 263 h 464"/>
                <a:gd name="T78" fmla="*/ 244 w 447"/>
                <a:gd name="T79" fmla="*/ 373 h 464"/>
                <a:gd name="T80" fmla="*/ 308 w 447"/>
                <a:gd name="T81" fmla="*/ 425 h 464"/>
                <a:gd name="T82" fmla="*/ 353 w 447"/>
                <a:gd name="T83" fmla="*/ 427 h 464"/>
                <a:gd name="T84" fmla="*/ 390 w 447"/>
                <a:gd name="T85" fmla="*/ 411 h 464"/>
                <a:gd name="T86" fmla="*/ 412 w 447"/>
                <a:gd name="T87" fmla="*/ 35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7" h="464">
                  <a:moveTo>
                    <a:pt x="412" y="350"/>
                  </a:moveTo>
                  <a:cubicBezTo>
                    <a:pt x="411" y="341"/>
                    <a:pt x="418" y="333"/>
                    <a:pt x="427" y="332"/>
                  </a:cubicBezTo>
                  <a:cubicBezTo>
                    <a:pt x="437" y="332"/>
                    <a:pt x="445" y="339"/>
                    <a:pt x="445" y="348"/>
                  </a:cubicBezTo>
                  <a:cubicBezTo>
                    <a:pt x="447" y="388"/>
                    <a:pt x="434" y="417"/>
                    <a:pt x="412" y="436"/>
                  </a:cubicBezTo>
                  <a:cubicBezTo>
                    <a:pt x="397" y="449"/>
                    <a:pt x="379" y="457"/>
                    <a:pt x="359" y="460"/>
                  </a:cubicBezTo>
                  <a:cubicBezTo>
                    <a:pt x="340" y="464"/>
                    <a:pt x="319" y="463"/>
                    <a:pt x="300" y="457"/>
                  </a:cubicBezTo>
                  <a:cubicBezTo>
                    <a:pt x="263" y="448"/>
                    <a:pt x="228" y="423"/>
                    <a:pt x="213" y="386"/>
                  </a:cubicBezTo>
                  <a:cubicBezTo>
                    <a:pt x="194" y="339"/>
                    <a:pt x="213" y="296"/>
                    <a:pt x="234" y="250"/>
                  </a:cubicBezTo>
                  <a:cubicBezTo>
                    <a:pt x="249" y="214"/>
                    <a:pt x="266" y="177"/>
                    <a:pt x="265" y="135"/>
                  </a:cubicBezTo>
                  <a:cubicBezTo>
                    <a:pt x="265" y="111"/>
                    <a:pt x="258" y="91"/>
                    <a:pt x="248" y="76"/>
                  </a:cubicBezTo>
                  <a:cubicBezTo>
                    <a:pt x="238" y="62"/>
                    <a:pt x="223" y="51"/>
                    <a:pt x="207" y="44"/>
                  </a:cubicBezTo>
                  <a:cubicBezTo>
                    <a:pt x="191" y="37"/>
                    <a:pt x="172" y="33"/>
                    <a:pt x="154" y="34"/>
                  </a:cubicBezTo>
                  <a:cubicBezTo>
                    <a:pt x="128" y="35"/>
                    <a:pt x="102" y="42"/>
                    <a:pt x="82" y="56"/>
                  </a:cubicBezTo>
                  <a:cubicBezTo>
                    <a:pt x="46" y="80"/>
                    <a:pt x="36" y="116"/>
                    <a:pt x="41" y="146"/>
                  </a:cubicBezTo>
                  <a:cubicBezTo>
                    <a:pt x="43" y="158"/>
                    <a:pt x="48" y="168"/>
                    <a:pt x="54" y="178"/>
                  </a:cubicBezTo>
                  <a:cubicBezTo>
                    <a:pt x="60" y="187"/>
                    <a:pt x="68" y="195"/>
                    <a:pt x="76" y="200"/>
                  </a:cubicBezTo>
                  <a:cubicBezTo>
                    <a:pt x="98" y="214"/>
                    <a:pt x="129" y="214"/>
                    <a:pt x="162" y="191"/>
                  </a:cubicBezTo>
                  <a:cubicBezTo>
                    <a:pt x="177" y="181"/>
                    <a:pt x="181" y="166"/>
                    <a:pt x="178" y="153"/>
                  </a:cubicBezTo>
                  <a:cubicBezTo>
                    <a:pt x="176" y="146"/>
                    <a:pt x="173" y="140"/>
                    <a:pt x="169" y="135"/>
                  </a:cubicBezTo>
                  <a:cubicBezTo>
                    <a:pt x="169" y="135"/>
                    <a:pt x="169" y="135"/>
                    <a:pt x="169" y="135"/>
                  </a:cubicBezTo>
                  <a:cubicBezTo>
                    <a:pt x="165" y="129"/>
                    <a:pt x="159" y="124"/>
                    <a:pt x="154" y="120"/>
                  </a:cubicBezTo>
                  <a:cubicBezTo>
                    <a:pt x="141" y="112"/>
                    <a:pt x="125" y="110"/>
                    <a:pt x="111" y="120"/>
                  </a:cubicBezTo>
                  <a:cubicBezTo>
                    <a:pt x="104" y="126"/>
                    <a:pt x="93" y="125"/>
                    <a:pt x="88" y="117"/>
                  </a:cubicBezTo>
                  <a:cubicBezTo>
                    <a:pt x="82" y="110"/>
                    <a:pt x="83" y="99"/>
                    <a:pt x="91" y="94"/>
                  </a:cubicBezTo>
                  <a:cubicBezTo>
                    <a:pt x="117" y="73"/>
                    <a:pt x="148" y="77"/>
                    <a:pt x="172" y="92"/>
                  </a:cubicBezTo>
                  <a:cubicBezTo>
                    <a:pt x="181" y="98"/>
                    <a:pt x="189" y="106"/>
                    <a:pt x="196" y="115"/>
                  </a:cubicBezTo>
                  <a:cubicBezTo>
                    <a:pt x="196" y="115"/>
                    <a:pt x="196" y="115"/>
                    <a:pt x="196" y="115"/>
                  </a:cubicBezTo>
                  <a:cubicBezTo>
                    <a:pt x="196" y="115"/>
                    <a:pt x="196" y="115"/>
                    <a:pt x="196" y="115"/>
                  </a:cubicBezTo>
                  <a:cubicBezTo>
                    <a:pt x="202" y="124"/>
                    <a:pt x="207" y="134"/>
                    <a:pt x="210" y="144"/>
                  </a:cubicBezTo>
                  <a:cubicBezTo>
                    <a:pt x="217" y="171"/>
                    <a:pt x="210" y="199"/>
                    <a:pt x="181" y="219"/>
                  </a:cubicBezTo>
                  <a:cubicBezTo>
                    <a:pt x="135" y="251"/>
                    <a:pt x="91" y="249"/>
                    <a:pt x="59" y="229"/>
                  </a:cubicBezTo>
                  <a:cubicBezTo>
                    <a:pt x="46" y="220"/>
                    <a:pt x="34" y="209"/>
                    <a:pt x="26" y="196"/>
                  </a:cubicBezTo>
                  <a:cubicBezTo>
                    <a:pt x="17" y="183"/>
                    <a:pt x="11" y="168"/>
                    <a:pt x="8" y="152"/>
                  </a:cubicBezTo>
                  <a:cubicBezTo>
                    <a:pt x="0" y="110"/>
                    <a:pt x="15" y="61"/>
                    <a:pt x="63" y="29"/>
                  </a:cubicBezTo>
                  <a:cubicBezTo>
                    <a:pt x="88" y="11"/>
                    <a:pt x="121" y="1"/>
                    <a:pt x="153" y="0"/>
                  </a:cubicBezTo>
                  <a:cubicBezTo>
                    <a:pt x="176" y="0"/>
                    <a:pt x="200" y="4"/>
                    <a:pt x="221" y="13"/>
                  </a:cubicBezTo>
                  <a:cubicBezTo>
                    <a:pt x="242" y="23"/>
                    <a:pt x="261" y="37"/>
                    <a:pt x="275" y="57"/>
                  </a:cubicBezTo>
                  <a:cubicBezTo>
                    <a:pt x="289" y="78"/>
                    <a:pt x="298" y="103"/>
                    <a:pt x="299" y="134"/>
                  </a:cubicBezTo>
                  <a:cubicBezTo>
                    <a:pt x="300" y="183"/>
                    <a:pt x="281" y="225"/>
                    <a:pt x="264" y="263"/>
                  </a:cubicBezTo>
                  <a:cubicBezTo>
                    <a:pt x="247" y="303"/>
                    <a:pt x="230" y="339"/>
                    <a:pt x="244" y="373"/>
                  </a:cubicBezTo>
                  <a:cubicBezTo>
                    <a:pt x="255" y="400"/>
                    <a:pt x="280" y="418"/>
                    <a:pt x="308" y="425"/>
                  </a:cubicBezTo>
                  <a:cubicBezTo>
                    <a:pt x="323" y="429"/>
                    <a:pt x="339" y="430"/>
                    <a:pt x="353" y="427"/>
                  </a:cubicBezTo>
                  <a:cubicBezTo>
                    <a:pt x="367" y="425"/>
                    <a:pt x="380" y="420"/>
                    <a:pt x="390" y="411"/>
                  </a:cubicBezTo>
                  <a:cubicBezTo>
                    <a:pt x="404" y="398"/>
                    <a:pt x="413" y="378"/>
                    <a:pt x="412" y="3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8" name="组合 77"/>
          <p:cNvGrpSpPr/>
          <p:nvPr/>
        </p:nvGrpSpPr>
        <p:grpSpPr>
          <a:xfrm>
            <a:off x="599744" y="690113"/>
            <a:ext cx="1009534" cy="493132"/>
            <a:chOff x="20934" y="360292"/>
            <a:chExt cx="1790700" cy="874712"/>
          </a:xfrm>
        </p:grpSpPr>
        <p:sp>
          <p:nvSpPr>
            <p:cNvPr id="76" name="Freeform 5"/>
            <p:cNvSpPr>
              <a:spLocks/>
            </p:cNvSpPr>
            <p:nvPr/>
          </p:nvSpPr>
          <p:spPr bwMode="auto">
            <a:xfrm>
              <a:off x="20934" y="360292"/>
              <a:ext cx="1211263" cy="604837"/>
            </a:xfrm>
            <a:custGeom>
              <a:avLst/>
              <a:gdLst>
                <a:gd name="T0" fmla="*/ 123 w 321"/>
                <a:gd name="T1" fmla="*/ 0 h 159"/>
                <a:gd name="T2" fmla="*/ 0 w 321"/>
                <a:gd name="T3" fmla="*/ 39 h 159"/>
                <a:gd name="T4" fmla="*/ 50 w 321"/>
                <a:gd name="T5" fmla="*/ 53 h 159"/>
                <a:gd name="T6" fmla="*/ 81 w 321"/>
                <a:gd name="T7" fmla="*/ 51 h 159"/>
                <a:gd name="T8" fmla="*/ 111 w 321"/>
                <a:gd name="T9" fmla="*/ 49 h 159"/>
                <a:gd name="T10" fmla="*/ 173 w 321"/>
                <a:gd name="T11" fmla="*/ 116 h 159"/>
                <a:gd name="T12" fmla="*/ 165 w 321"/>
                <a:gd name="T13" fmla="*/ 140 h 159"/>
                <a:gd name="T14" fmla="*/ 148 w 321"/>
                <a:gd name="T15" fmla="*/ 143 h 159"/>
                <a:gd name="T16" fmla="*/ 130 w 321"/>
                <a:gd name="T17" fmla="*/ 146 h 159"/>
                <a:gd name="T18" fmla="*/ 155 w 321"/>
                <a:gd name="T19" fmla="*/ 159 h 159"/>
                <a:gd name="T20" fmla="*/ 202 w 321"/>
                <a:gd name="T21" fmla="*/ 143 h 159"/>
                <a:gd name="T22" fmla="*/ 215 w 321"/>
                <a:gd name="T23" fmla="*/ 129 h 159"/>
                <a:gd name="T24" fmla="*/ 225 w 321"/>
                <a:gd name="T25" fmla="*/ 120 h 159"/>
                <a:gd name="T26" fmla="*/ 231 w 321"/>
                <a:gd name="T27" fmla="*/ 119 h 159"/>
                <a:gd name="T28" fmla="*/ 226 w 321"/>
                <a:gd name="T29" fmla="*/ 117 h 159"/>
                <a:gd name="T30" fmla="*/ 216 w 321"/>
                <a:gd name="T31" fmla="*/ 110 h 159"/>
                <a:gd name="T32" fmla="*/ 216 w 321"/>
                <a:gd name="T33" fmla="*/ 110 h 159"/>
                <a:gd name="T34" fmla="*/ 277 w 321"/>
                <a:gd name="T35" fmla="*/ 59 h 159"/>
                <a:gd name="T36" fmla="*/ 321 w 321"/>
                <a:gd name="T37" fmla="*/ 71 h 159"/>
                <a:gd name="T38" fmla="*/ 247 w 321"/>
                <a:gd name="T39" fmla="*/ 34 h 159"/>
                <a:gd name="T40" fmla="*/ 200 w 321"/>
                <a:gd name="T41" fmla="*/ 93 h 159"/>
                <a:gd name="T42" fmla="*/ 123 w 321"/>
                <a:gd name="T43"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1" h="159">
                  <a:moveTo>
                    <a:pt x="123" y="0"/>
                  </a:moveTo>
                  <a:cubicBezTo>
                    <a:pt x="95" y="0"/>
                    <a:pt x="56" y="11"/>
                    <a:pt x="0" y="39"/>
                  </a:cubicBezTo>
                  <a:cubicBezTo>
                    <a:pt x="15" y="50"/>
                    <a:pt x="32" y="53"/>
                    <a:pt x="50" y="53"/>
                  </a:cubicBezTo>
                  <a:cubicBezTo>
                    <a:pt x="60" y="53"/>
                    <a:pt x="71" y="52"/>
                    <a:pt x="81" y="51"/>
                  </a:cubicBezTo>
                  <a:cubicBezTo>
                    <a:pt x="91" y="50"/>
                    <a:pt x="101" y="49"/>
                    <a:pt x="111" y="49"/>
                  </a:cubicBezTo>
                  <a:cubicBezTo>
                    <a:pt x="141" y="49"/>
                    <a:pt x="166" y="60"/>
                    <a:pt x="173" y="116"/>
                  </a:cubicBezTo>
                  <a:cubicBezTo>
                    <a:pt x="174" y="127"/>
                    <a:pt x="176" y="137"/>
                    <a:pt x="165" y="140"/>
                  </a:cubicBezTo>
                  <a:cubicBezTo>
                    <a:pt x="160" y="141"/>
                    <a:pt x="154" y="141"/>
                    <a:pt x="148" y="143"/>
                  </a:cubicBezTo>
                  <a:cubicBezTo>
                    <a:pt x="140" y="144"/>
                    <a:pt x="135" y="144"/>
                    <a:pt x="130" y="146"/>
                  </a:cubicBezTo>
                  <a:cubicBezTo>
                    <a:pt x="137" y="150"/>
                    <a:pt x="152" y="154"/>
                    <a:pt x="155" y="159"/>
                  </a:cubicBezTo>
                  <a:cubicBezTo>
                    <a:pt x="173" y="147"/>
                    <a:pt x="191" y="151"/>
                    <a:pt x="202" y="143"/>
                  </a:cubicBezTo>
                  <a:cubicBezTo>
                    <a:pt x="207" y="139"/>
                    <a:pt x="209" y="133"/>
                    <a:pt x="215" y="129"/>
                  </a:cubicBezTo>
                  <a:cubicBezTo>
                    <a:pt x="219" y="126"/>
                    <a:pt x="221" y="123"/>
                    <a:pt x="225" y="120"/>
                  </a:cubicBezTo>
                  <a:cubicBezTo>
                    <a:pt x="227" y="119"/>
                    <a:pt x="229" y="119"/>
                    <a:pt x="231" y="119"/>
                  </a:cubicBezTo>
                  <a:cubicBezTo>
                    <a:pt x="230" y="118"/>
                    <a:pt x="228" y="117"/>
                    <a:pt x="226" y="117"/>
                  </a:cubicBezTo>
                  <a:cubicBezTo>
                    <a:pt x="225" y="112"/>
                    <a:pt x="218" y="110"/>
                    <a:pt x="216" y="110"/>
                  </a:cubicBezTo>
                  <a:cubicBezTo>
                    <a:pt x="216" y="110"/>
                    <a:pt x="216" y="110"/>
                    <a:pt x="216" y="110"/>
                  </a:cubicBezTo>
                  <a:cubicBezTo>
                    <a:pt x="231" y="81"/>
                    <a:pt x="248" y="59"/>
                    <a:pt x="277" y="59"/>
                  </a:cubicBezTo>
                  <a:cubicBezTo>
                    <a:pt x="289" y="59"/>
                    <a:pt x="303" y="62"/>
                    <a:pt x="321" y="71"/>
                  </a:cubicBezTo>
                  <a:cubicBezTo>
                    <a:pt x="286" y="44"/>
                    <a:pt x="263" y="34"/>
                    <a:pt x="247" y="34"/>
                  </a:cubicBezTo>
                  <a:cubicBezTo>
                    <a:pt x="215" y="34"/>
                    <a:pt x="212" y="76"/>
                    <a:pt x="200" y="93"/>
                  </a:cubicBezTo>
                  <a:cubicBezTo>
                    <a:pt x="188" y="58"/>
                    <a:pt x="186" y="0"/>
                    <a:pt x="123" y="0"/>
                  </a:cubicBezTo>
                </a:path>
              </a:pathLst>
            </a:custGeom>
            <a:solidFill>
              <a:srgbClr val="5FC9E1">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6"/>
            <p:cNvSpPr>
              <a:spLocks/>
            </p:cNvSpPr>
            <p:nvPr/>
          </p:nvSpPr>
          <p:spPr bwMode="auto">
            <a:xfrm>
              <a:off x="1144884" y="820667"/>
              <a:ext cx="666750" cy="414337"/>
            </a:xfrm>
            <a:custGeom>
              <a:avLst/>
              <a:gdLst>
                <a:gd name="T0" fmla="*/ 16 w 177"/>
                <a:gd name="T1" fmla="*/ 0 h 109"/>
                <a:gd name="T2" fmla="*/ 0 w 177"/>
                <a:gd name="T3" fmla="*/ 0 h 109"/>
                <a:gd name="T4" fmla="*/ 40 w 177"/>
                <a:gd name="T5" fmla="*/ 58 h 109"/>
                <a:gd name="T6" fmla="*/ 36 w 177"/>
                <a:gd name="T7" fmla="*/ 57 h 109"/>
                <a:gd name="T8" fmla="*/ 32 w 177"/>
                <a:gd name="T9" fmla="*/ 59 h 109"/>
                <a:gd name="T10" fmla="*/ 28 w 177"/>
                <a:gd name="T11" fmla="*/ 58 h 109"/>
                <a:gd name="T12" fmla="*/ 28 w 177"/>
                <a:gd name="T13" fmla="*/ 58 h 109"/>
                <a:gd name="T14" fmla="*/ 31 w 177"/>
                <a:gd name="T15" fmla="*/ 61 h 109"/>
                <a:gd name="T16" fmla="*/ 33 w 177"/>
                <a:gd name="T17" fmla="*/ 69 h 109"/>
                <a:gd name="T18" fmla="*/ 35 w 177"/>
                <a:gd name="T19" fmla="*/ 81 h 109"/>
                <a:gd name="T20" fmla="*/ 52 w 177"/>
                <a:gd name="T21" fmla="*/ 107 h 109"/>
                <a:gd name="T22" fmla="*/ 55 w 177"/>
                <a:gd name="T23" fmla="*/ 106 h 109"/>
                <a:gd name="T24" fmla="*/ 70 w 177"/>
                <a:gd name="T25" fmla="*/ 109 h 109"/>
                <a:gd name="T26" fmla="*/ 62 w 177"/>
                <a:gd name="T27" fmla="*/ 101 h 109"/>
                <a:gd name="T28" fmla="*/ 55 w 177"/>
                <a:gd name="T29" fmla="*/ 93 h 109"/>
                <a:gd name="T30" fmla="*/ 59 w 177"/>
                <a:gd name="T31" fmla="*/ 78 h 109"/>
                <a:gd name="T32" fmla="*/ 95 w 177"/>
                <a:gd name="T33" fmla="*/ 56 h 109"/>
                <a:gd name="T34" fmla="*/ 133 w 177"/>
                <a:gd name="T35" fmla="*/ 78 h 109"/>
                <a:gd name="T36" fmla="*/ 176 w 177"/>
                <a:gd name="T37" fmla="*/ 99 h 109"/>
                <a:gd name="T38" fmla="*/ 177 w 177"/>
                <a:gd name="T39" fmla="*/ 99 h 109"/>
                <a:gd name="T40" fmla="*/ 105 w 177"/>
                <a:gd name="T41" fmla="*/ 26 h 109"/>
                <a:gd name="T42" fmla="*/ 54 w 177"/>
                <a:gd name="T43" fmla="*/ 56 h 109"/>
                <a:gd name="T44" fmla="*/ 16 w 177"/>
                <a:gd name="T4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7" h="109">
                  <a:moveTo>
                    <a:pt x="16" y="0"/>
                  </a:moveTo>
                  <a:cubicBezTo>
                    <a:pt x="11" y="0"/>
                    <a:pt x="6" y="0"/>
                    <a:pt x="0" y="0"/>
                  </a:cubicBezTo>
                  <a:cubicBezTo>
                    <a:pt x="41" y="5"/>
                    <a:pt x="44" y="29"/>
                    <a:pt x="40" y="58"/>
                  </a:cubicBezTo>
                  <a:cubicBezTo>
                    <a:pt x="39" y="58"/>
                    <a:pt x="38" y="57"/>
                    <a:pt x="36" y="57"/>
                  </a:cubicBezTo>
                  <a:cubicBezTo>
                    <a:pt x="34" y="57"/>
                    <a:pt x="33" y="58"/>
                    <a:pt x="32" y="59"/>
                  </a:cubicBezTo>
                  <a:cubicBezTo>
                    <a:pt x="31" y="58"/>
                    <a:pt x="30" y="58"/>
                    <a:pt x="28" y="58"/>
                  </a:cubicBezTo>
                  <a:cubicBezTo>
                    <a:pt x="28" y="58"/>
                    <a:pt x="28" y="58"/>
                    <a:pt x="28" y="58"/>
                  </a:cubicBezTo>
                  <a:cubicBezTo>
                    <a:pt x="29" y="59"/>
                    <a:pt x="30" y="59"/>
                    <a:pt x="31" y="61"/>
                  </a:cubicBezTo>
                  <a:cubicBezTo>
                    <a:pt x="32" y="64"/>
                    <a:pt x="32" y="66"/>
                    <a:pt x="33" y="69"/>
                  </a:cubicBezTo>
                  <a:cubicBezTo>
                    <a:pt x="34" y="73"/>
                    <a:pt x="33" y="77"/>
                    <a:pt x="35" y="81"/>
                  </a:cubicBezTo>
                  <a:cubicBezTo>
                    <a:pt x="37" y="90"/>
                    <a:pt x="48" y="94"/>
                    <a:pt x="52" y="107"/>
                  </a:cubicBezTo>
                  <a:cubicBezTo>
                    <a:pt x="53" y="107"/>
                    <a:pt x="54" y="106"/>
                    <a:pt x="55" y="106"/>
                  </a:cubicBezTo>
                  <a:cubicBezTo>
                    <a:pt x="60" y="106"/>
                    <a:pt x="66" y="109"/>
                    <a:pt x="70" y="109"/>
                  </a:cubicBezTo>
                  <a:cubicBezTo>
                    <a:pt x="68" y="106"/>
                    <a:pt x="66" y="104"/>
                    <a:pt x="62" y="101"/>
                  </a:cubicBezTo>
                  <a:cubicBezTo>
                    <a:pt x="60" y="98"/>
                    <a:pt x="57" y="95"/>
                    <a:pt x="55" y="93"/>
                  </a:cubicBezTo>
                  <a:cubicBezTo>
                    <a:pt x="50" y="87"/>
                    <a:pt x="54" y="83"/>
                    <a:pt x="59" y="78"/>
                  </a:cubicBezTo>
                  <a:cubicBezTo>
                    <a:pt x="73" y="62"/>
                    <a:pt x="85" y="56"/>
                    <a:pt x="95" y="56"/>
                  </a:cubicBezTo>
                  <a:cubicBezTo>
                    <a:pt x="109" y="56"/>
                    <a:pt x="120" y="67"/>
                    <a:pt x="133" y="78"/>
                  </a:cubicBezTo>
                  <a:cubicBezTo>
                    <a:pt x="145" y="88"/>
                    <a:pt x="158" y="99"/>
                    <a:pt x="176" y="99"/>
                  </a:cubicBezTo>
                  <a:cubicBezTo>
                    <a:pt x="176" y="99"/>
                    <a:pt x="177" y="99"/>
                    <a:pt x="177" y="99"/>
                  </a:cubicBezTo>
                  <a:cubicBezTo>
                    <a:pt x="148" y="42"/>
                    <a:pt x="124" y="26"/>
                    <a:pt x="105" y="26"/>
                  </a:cubicBezTo>
                  <a:cubicBezTo>
                    <a:pt x="84" y="26"/>
                    <a:pt x="68" y="45"/>
                    <a:pt x="54" y="56"/>
                  </a:cubicBezTo>
                  <a:cubicBezTo>
                    <a:pt x="54" y="37"/>
                    <a:pt x="81" y="0"/>
                    <a:pt x="16" y="0"/>
                  </a:cubicBezTo>
                </a:path>
              </a:pathLst>
            </a:custGeom>
            <a:solidFill>
              <a:srgbClr val="5FC9E1">
                <a:alpha val="8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87" name="组合 86"/>
          <p:cNvGrpSpPr/>
          <p:nvPr/>
        </p:nvGrpSpPr>
        <p:grpSpPr>
          <a:xfrm>
            <a:off x="8474233" y="1922456"/>
            <a:ext cx="1595974" cy="2093027"/>
            <a:chOff x="8474233" y="1922456"/>
            <a:chExt cx="1595974" cy="2093027"/>
          </a:xfrm>
        </p:grpSpPr>
        <p:sp>
          <p:nvSpPr>
            <p:cNvPr id="50" name="任意多边形 49"/>
            <p:cNvSpPr/>
            <p:nvPr/>
          </p:nvSpPr>
          <p:spPr>
            <a:xfrm rot="12568357">
              <a:off x="8474233" y="1922456"/>
              <a:ext cx="1595974" cy="2093027"/>
            </a:xfrm>
            <a:custGeom>
              <a:avLst/>
              <a:gdLst>
                <a:gd name="connsiteX0" fmla="*/ 725646 w 1451294"/>
                <a:gd name="connsiteY0" fmla="*/ 0 h 1903288"/>
                <a:gd name="connsiteX1" fmla="*/ 814233 w 1451294"/>
                <a:gd name="connsiteY1" fmla="*/ 460924 h 1903288"/>
                <a:gd name="connsiteX2" fmla="*/ 871890 w 1451294"/>
                <a:gd name="connsiteY2" fmla="*/ 466737 h 1903288"/>
                <a:gd name="connsiteX3" fmla="*/ 1451294 w 1451294"/>
                <a:gd name="connsiteY3" fmla="*/ 1177641 h 1903288"/>
                <a:gd name="connsiteX4" fmla="*/ 725647 w 1451294"/>
                <a:gd name="connsiteY4" fmla="*/ 1903288 h 1903288"/>
                <a:gd name="connsiteX5" fmla="*/ 0 w 1451294"/>
                <a:gd name="connsiteY5" fmla="*/ 1177641 h 1903288"/>
                <a:gd name="connsiteX6" fmla="*/ 579404 w 1451294"/>
                <a:gd name="connsiteY6" fmla="*/ 466737 h 1903288"/>
                <a:gd name="connsiteX7" fmla="*/ 637059 w 1451294"/>
                <a:gd name="connsiteY7" fmla="*/ 460925 h 190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1294" h="1903288">
                  <a:moveTo>
                    <a:pt x="725646" y="0"/>
                  </a:moveTo>
                  <a:lnTo>
                    <a:pt x="814233" y="460924"/>
                  </a:lnTo>
                  <a:lnTo>
                    <a:pt x="871890" y="466737"/>
                  </a:lnTo>
                  <a:cubicBezTo>
                    <a:pt x="1202556" y="534401"/>
                    <a:pt x="1451294" y="826973"/>
                    <a:pt x="1451294" y="1177641"/>
                  </a:cubicBezTo>
                  <a:cubicBezTo>
                    <a:pt x="1451294" y="1578405"/>
                    <a:pt x="1126411" y="1903288"/>
                    <a:pt x="725647" y="1903288"/>
                  </a:cubicBezTo>
                  <a:cubicBezTo>
                    <a:pt x="324883" y="1903288"/>
                    <a:pt x="0" y="1578405"/>
                    <a:pt x="0" y="1177641"/>
                  </a:cubicBezTo>
                  <a:cubicBezTo>
                    <a:pt x="0" y="826973"/>
                    <a:pt x="248739" y="534401"/>
                    <a:pt x="579404" y="466737"/>
                  </a:cubicBezTo>
                  <a:lnTo>
                    <a:pt x="637059" y="460925"/>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84" name="文本框 83"/>
            <p:cNvSpPr txBox="1"/>
            <p:nvPr/>
          </p:nvSpPr>
          <p:spPr>
            <a:xfrm>
              <a:off x="8907213" y="2404223"/>
              <a:ext cx="1107996" cy="728533"/>
            </a:xfrm>
            <a:prstGeom prst="rect">
              <a:avLst/>
            </a:prstGeom>
            <a:noFill/>
          </p:spPr>
          <p:txBody>
            <a:bodyPr wrap="none" rtlCol="0">
              <a:spAutoFit/>
            </a:bodyPr>
            <a:lstStyle/>
            <a:p>
              <a:pPr>
                <a:lnSpc>
                  <a:spcPct val="120000"/>
                </a:lnSpc>
              </a:pPr>
              <a:r>
                <a:rPr lang="zh-CN" altLang="en-US" dirty="0" smtClean="0">
                  <a:solidFill>
                    <a:schemeClr val="bg1"/>
                  </a:solidFill>
                </a:rPr>
                <a:t>猜猜老大</a:t>
              </a:r>
              <a:endParaRPr lang="en-US" altLang="zh-CN" dirty="0" smtClean="0">
                <a:solidFill>
                  <a:schemeClr val="bg1"/>
                </a:solidFill>
              </a:endParaRPr>
            </a:p>
            <a:p>
              <a:pPr>
                <a:lnSpc>
                  <a:spcPct val="120000"/>
                </a:lnSpc>
              </a:pPr>
              <a:r>
                <a:rPr lang="zh-CN" altLang="en-US" dirty="0" smtClean="0">
                  <a:solidFill>
                    <a:schemeClr val="bg1"/>
                  </a:solidFill>
                </a:rPr>
                <a:t>在干嘛？</a:t>
              </a:r>
              <a:endParaRPr lang="zh-CN" altLang="en-US" dirty="0">
                <a:solidFill>
                  <a:schemeClr val="bg1"/>
                </a:solidFill>
              </a:endParaRPr>
            </a:p>
          </p:txBody>
        </p:sp>
      </p:grpSp>
      <p:grpSp>
        <p:nvGrpSpPr>
          <p:cNvPr id="88" name="组合 87"/>
          <p:cNvGrpSpPr/>
          <p:nvPr/>
        </p:nvGrpSpPr>
        <p:grpSpPr>
          <a:xfrm>
            <a:off x="6398861" y="3472535"/>
            <a:ext cx="1122881" cy="1433916"/>
            <a:chOff x="6398861" y="3472535"/>
            <a:chExt cx="1122881" cy="1433916"/>
          </a:xfrm>
        </p:grpSpPr>
        <p:sp>
          <p:nvSpPr>
            <p:cNvPr id="51" name="任意多边形 50"/>
            <p:cNvSpPr/>
            <p:nvPr/>
          </p:nvSpPr>
          <p:spPr>
            <a:xfrm rot="10800000">
              <a:off x="6398861" y="3472535"/>
              <a:ext cx="1093389" cy="1433916"/>
            </a:xfrm>
            <a:custGeom>
              <a:avLst/>
              <a:gdLst>
                <a:gd name="connsiteX0" fmla="*/ 725646 w 1451294"/>
                <a:gd name="connsiteY0" fmla="*/ 0 h 1903288"/>
                <a:gd name="connsiteX1" fmla="*/ 814233 w 1451294"/>
                <a:gd name="connsiteY1" fmla="*/ 460924 h 1903288"/>
                <a:gd name="connsiteX2" fmla="*/ 871890 w 1451294"/>
                <a:gd name="connsiteY2" fmla="*/ 466737 h 1903288"/>
                <a:gd name="connsiteX3" fmla="*/ 1451294 w 1451294"/>
                <a:gd name="connsiteY3" fmla="*/ 1177641 h 1903288"/>
                <a:gd name="connsiteX4" fmla="*/ 725647 w 1451294"/>
                <a:gd name="connsiteY4" fmla="*/ 1903288 h 1903288"/>
                <a:gd name="connsiteX5" fmla="*/ 0 w 1451294"/>
                <a:gd name="connsiteY5" fmla="*/ 1177641 h 1903288"/>
                <a:gd name="connsiteX6" fmla="*/ 579404 w 1451294"/>
                <a:gd name="connsiteY6" fmla="*/ 466737 h 1903288"/>
                <a:gd name="connsiteX7" fmla="*/ 637059 w 1451294"/>
                <a:gd name="connsiteY7" fmla="*/ 460925 h 190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1294" h="1903288">
                  <a:moveTo>
                    <a:pt x="725646" y="0"/>
                  </a:moveTo>
                  <a:lnTo>
                    <a:pt x="814233" y="460924"/>
                  </a:lnTo>
                  <a:lnTo>
                    <a:pt x="871890" y="466737"/>
                  </a:lnTo>
                  <a:cubicBezTo>
                    <a:pt x="1202556" y="534401"/>
                    <a:pt x="1451294" y="826973"/>
                    <a:pt x="1451294" y="1177641"/>
                  </a:cubicBezTo>
                  <a:cubicBezTo>
                    <a:pt x="1451294" y="1578405"/>
                    <a:pt x="1126411" y="1903288"/>
                    <a:pt x="725647" y="1903288"/>
                  </a:cubicBezTo>
                  <a:cubicBezTo>
                    <a:pt x="324883" y="1903288"/>
                    <a:pt x="0" y="1578405"/>
                    <a:pt x="0" y="1177641"/>
                  </a:cubicBezTo>
                  <a:cubicBezTo>
                    <a:pt x="0" y="826973"/>
                    <a:pt x="248739" y="534401"/>
                    <a:pt x="579404" y="466737"/>
                  </a:cubicBezTo>
                  <a:lnTo>
                    <a:pt x="637059" y="460925"/>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85" name="文本框 84"/>
            <p:cNvSpPr txBox="1"/>
            <p:nvPr/>
          </p:nvSpPr>
          <p:spPr>
            <a:xfrm>
              <a:off x="6426570" y="3848100"/>
              <a:ext cx="1095172" cy="369332"/>
            </a:xfrm>
            <a:prstGeom prst="rect">
              <a:avLst/>
            </a:prstGeom>
            <a:noFill/>
          </p:spPr>
          <p:txBody>
            <a:bodyPr wrap="none" rtlCol="0">
              <a:spAutoFit/>
            </a:bodyPr>
            <a:lstStyle/>
            <a:p>
              <a:r>
                <a:rPr lang="zh-CN" altLang="en-US" dirty="0" smtClean="0">
                  <a:solidFill>
                    <a:schemeClr val="bg1"/>
                  </a:solidFill>
                </a:rPr>
                <a:t>做</a:t>
              </a:r>
              <a:r>
                <a:rPr lang="en-US" altLang="zh-CN" dirty="0" smtClean="0">
                  <a:solidFill>
                    <a:schemeClr val="bg1"/>
                  </a:solidFill>
                </a:rPr>
                <a:t>PPT</a:t>
              </a:r>
              <a:r>
                <a:rPr lang="zh-CN" altLang="en-US" dirty="0" smtClean="0">
                  <a:solidFill>
                    <a:schemeClr val="bg1"/>
                  </a:solidFill>
                </a:rPr>
                <a:t>呗</a:t>
              </a:r>
              <a:endParaRPr lang="zh-CN" altLang="en-US" dirty="0">
                <a:solidFill>
                  <a:schemeClr val="bg1"/>
                </a:solidFill>
              </a:endParaRPr>
            </a:p>
          </p:txBody>
        </p:sp>
      </p:grpSp>
      <p:grpSp>
        <p:nvGrpSpPr>
          <p:cNvPr id="89" name="组合 88"/>
          <p:cNvGrpSpPr/>
          <p:nvPr/>
        </p:nvGrpSpPr>
        <p:grpSpPr>
          <a:xfrm>
            <a:off x="2197728" y="720771"/>
            <a:ext cx="1668762" cy="2188484"/>
            <a:chOff x="1931503" y="829979"/>
            <a:chExt cx="1668762" cy="2188484"/>
          </a:xfrm>
        </p:grpSpPr>
        <p:sp>
          <p:nvSpPr>
            <p:cNvPr id="53" name="任意多边形 52"/>
            <p:cNvSpPr/>
            <p:nvPr/>
          </p:nvSpPr>
          <p:spPr>
            <a:xfrm rot="8581986">
              <a:off x="1931503" y="829979"/>
              <a:ext cx="1668762" cy="2188484"/>
            </a:xfrm>
            <a:custGeom>
              <a:avLst/>
              <a:gdLst>
                <a:gd name="connsiteX0" fmla="*/ 725646 w 1451294"/>
                <a:gd name="connsiteY0" fmla="*/ 0 h 1903288"/>
                <a:gd name="connsiteX1" fmla="*/ 814233 w 1451294"/>
                <a:gd name="connsiteY1" fmla="*/ 460924 h 1903288"/>
                <a:gd name="connsiteX2" fmla="*/ 871890 w 1451294"/>
                <a:gd name="connsiteY2" fmla="*/ 466737 h 1903288"/>
                <a:gd name="connsiteX3" fmla="*/ 1451294 w 1451294"/>
                <a:gd name="connsiteY3" fmla="*/ 1177641 h 1903288"/>
                <a:gd name="connsiteX4" fmla="*/ 725647 w 1451294"/>
                <a:gd name="connsiteY4" fmla="*/ 1903288 h 1903288"/>
                <a:gd name="connsiteX5" fmla="*/ 0 w 1451294"/>
                <a:gd name="connsiteY5" fmla="*/ 1177641 h 1903288"/>
                <a:gd name="connsiteX6" fmla="*/ 579404 w 1451294"/>
                <a:gd name="connsiteY6" fmla="*/ 466737 h 1903288"/>
                <a:gd name="connsiteX7" fmla="*/ 637059 w 1451294"/>
                <a:gd name="connsiteY7" fmla="*/ 460925 h 190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1294" h="1903288">
                  <a:moveTo>
                    <a:pt x="725646" y="0"/>
                  </a:moveTo>
                  <a:lnTo>
                    <a:pt x="814233" y="460924"/>
                  </a:lnTo>
                  <a:lnTo>
                    <a:pt x="871890" y="466737"/>
                  </a:lnTo>
                  <a:cubicBezTo>
                    <a:pt x="1202556" y="534401"/>
                    <a:pt x="1451294" y="826973"/>
                    <a:pt x="1451294" y="1177641"/>
                  </a:cubicBezTo>
                  <a:cubicBezTo>
                    <a:pt x="1451294" y="1578405"/>
                    <a:pt x="1126411" y="1903288"/>
                    <a:pt x="725647" y="1903288"/>
                  </a:cubicBezTo>
                  <a:cubicBezTo>
                    <a:pt x="324883" y="1903288"/>
                    <a:pt x="0" y="1578405"/>
                    <a:pt x="0" y="1177641"/>
                  </a:cubicBezTo>
                  <a:cubicBezTo>
                    <a:pt x="0" y="826973"/>
                    <a:pt x="248739" y="534401"/>
                    <a:pt x="579404" y="466737"/>
                  </a:cubicBezTo>
                  <a:lnTo>
                    <a:pt x="637059" y="460925"/>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86" name="文本框 85"/>
            <p:cNvSpPr txBox="1"/>
            <p:nvPr/>
          </p:nvSpPr>
          <p:spPr>
            <a:xfrm>
              <a:off x="1963404" y="1349583"/>
              <a:ext cx="1327124" cy="757130"/>
            </a:xfrm>
            <a:prstGeom prst="rect">
              <a:avLst/>
            </a:prstGeom>
            <a:noFill/>
          </p:spPr>
          <p:txBody>
            <a:bodyPr wrap="square" rtlCol="0">
              <a:spAutoFit/>
            </a:bodyPr>
            <a:lstStyle/>
            <a:p>
              <a:pPr>
                <a:lnSpc>
                  <a:spcPct val="120000"/>
                </a:lnSpc>
              </a:pPr>
              <a:r>
                <a:rPr lang="zh-CN" altLang="en-US" dirty="0" smtClean="0">
                  <a:solidFill>
                    <a:schemeClr val="bg1"/>
                  </a:solidFill>
                </a:rPr>
                <a:t>感觉做</a:t>
              </a:r>
              <a:r>
                <a:rPr lang="en-US" altLang="zh-CN" dirty="0" smtClean="0">
                  <a:solidFill>
                    <a:schemeClr val="bg1"/>
                  </a:solidFill>
                </a:rPr>
                <a:t>PPT</a:t>
              </a:r>
              <a:r>
                <a:rPr lang="zh-CN" altLang="en-US" dirty="0" smtClean="0">
                  <a:solidFill>
                    <a:schemeClr val="bg1"/>
                  </a:solidFill>
                </a:rPr>
                <a:t>真的好难！</a:t>
              </a:r>
              <a:endParaRPr lang="zh-CN" altLang="en-US" dirty="0">
                <a:solidFill>
                  <a:schemeClr val="bg1"/>
                </a:solidFill>
              </a:endParaRPr>
            </a:p>
          </p:txBody>
        </p:sp>
      </p:grpSp>
    </p:spTree>
    <p:extLst>
      <p:ext uri="{BB962C8B-B14F-4D97-AF65-F5344CB8AC3E}">
        <p14:creationId xmlns:p14="http://schemas.microsoft.com/office/powerpoint/2010/main" val="2486241504"/>
      </p:ext>
    </p:extLst>
  </p:cSld>
  <p:clrMapOvr>
    <a:masterClrMapping/>
  </p:clrMapOvr>
  <mc:AlternateContent xmlns:mc="http://schemas.openxmlformats.org/markup-compatibility/2006" xmlns:p14="http://schemas.microsoft.com/office/powerpoint/2010/main">
    <mc:Choice Requires="p14">
      <p:transition spd="med" p14:dur="680">
        <p:comb/>
      </p:transition>
    </mc:Choice>
    <mc:Fallback xmlns="">
      <p:transition spd="med">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10" presetClass="entr" presetSubtype="0" fill="hold" nodeType="afterEffect">
                                  <p:stCondLst>
                                    <p:cond delay="1000"/>
                                  </p:stCondLst>
                                  <p:childTnLst>
                                    <p:set>
                                      <p:cBhvr>
                                        <p:cTn id="10" dur="1" fill="hold">
                                          <p:stCondLst>
                                            <p:cond delay="0"/>
                                          </p:stCondLst>
                                        </p:cTn>
                                        <p:tgtEl>
                                          <p:spTgt spid="88"/>
                                        </p:tgtEl>
                                        <p:attrNameLst>
                                          <p:attrName>style.visibility</p:attrName>
                                        </p:attrNameLst>
                                      </p:cBhvr>
                                      <p:to>
                                        <p:strVal val="visible"/>
                                      </p:to>
                                    </p:set>
                                    <p:animEffect transition="in" filter="fade">
                                      <p:cBhvr>
                                        <p:cTn id="11" dur="500"/>
                                        <p:tgtEl>
                                          <p:spTgt spid="88"/>
                                        </p:tgtEl>
                                      </p:cBhvr>
                                    </p:animEffect>
                                  </p:childTnLst>
                                </p:cTn>
                              </p:par>
                            </p:childTnLst>
                          </p:cTn>
                        </p:par>
                        <p:par>
                          <p:cTn id="12" fill="hold">
                            <p:stCondLst>
                              <p:cond delay="2000"/>
                            </p:stCondLst>
                            <p:childTnLst>
                              <p:par>
                                <p:cTn id="13" presetID="10" presetClass="entr" presetSubtype="0" fill="hold" nodeType="afterEffect">
                                  <p:stCondLst>
                                    <p:cond delay="1000"/>
                                  </p:stCondLst>
                                  <p:childTnLst>
                                    <p:set>
                                      <p:cBhvr>
                                        <p:cTn id="14" dur="1" fill="hold">
                                          <p:stCondLst>
                                            <p:cond delay="0"/>
                                          </p:stCondLst>
                                        </p:cTn>
                                        <p:tgtEl>
                                          <p:spTgt spid="89"/>
                                        </p:tgtEl>
                                        <p:attrNameLst>
                                          <p:attrName>style.visibility</p:attrName>
                                        </p:attrNameLst>
                                      </p:cBhvr>
                                      <p:to>
                                        <p:strVal val="visible"/>
                                      </p:to>
                                    </p:set>
                                    <p:animEffect transition="in" filter="fade">
                                      <p:cBhvr>
                                        <p:cTn id="15"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90913" y="2760564"/>
            <a:ext cx="5210175" cy="2771775"/>
          </a:xfrm>
          <a:prstGeom prst="rect">
            <a:avLst/>
          </a:prstGeom>
          <a:ln>
            <a:solidFill>
              <a:srgbClr val="5FC9E1"/>
            </a:solidFill>
          </a:ln>
        </p:spPr>
      </p:pic>
      <p:sp>
        <p:nvSpPr>
          <p:cNvPr id="18" name="文本框 17"/>
          <p:cNvSpPr txBox="1"/>
          <p:nvPr/>
        </p:nvSpPr>
        <p:spPr>
          <a:xfrm>
            <a:off x="3490913" y="5684755"/>
            <a:ext cx="5210175" cy="424732"/>
          </a:xfrm>
          <a:prstGeom prst="rect">
            <a:avLst/>
          </a:prstGeom>
          <a:noFill/>
          <a:ln>
            <a:solidFill>
              <a:srgbClr val="5FC9E1"/>
            </a:solidFill>
          </a:ln>
        </p:spPr>
        <p:txBody>
          <a:bodyPr wrap="square" rtlCol="0">
            <a:spAutoFit/>
          </a:bodyPr>
          <a:lstStyle/>
          <a:p>
            <a:pPr algn="ctr">
              <a:lnSpc>
                <a:spcPct val="120000"/>
              </a:lnSpc>
            </a:pPr>
            <a:r>
              <a:rPr lang="zh-CN" altLang="en-US" dirty="0" smtClean="0">
                <a:solidFill>
                  <a:schemeClr val="tx1">
                    <a:lumMod val="65000"/>
                    <a:lumOff val="35000"/>
                  </a:schemeClr>
                </a:solidFill>
              </a:rPr>
              <a:t>内容来自</a:t>
            </a:r>
            <a:r>
              <a:rPr lang="en-US" altLang="zh-CN" dirty="0" smtClean="0">
                <a:solidFill>
                  <a:schemeClr val="tx1">
                    <a:lumMod val="65000"/>
                    <a:lumOff val="35000"/>
                  </a:schemeClr>
                </a:solidFill>
              </a:rPr>
              <a:t>@</a:t>
            </a:r>
            <a:r>
              <a:rPr lang="zh-CN" altLang="en-US" dirty="0" smtClean="0">
                <a:solidFill>
                  <a:schemeClr val="tx1">
                    <a:lumMod val="65000"/>
                    <a:lumOff val="35000"/>
                  </a:schemeClr>
                </a:solidFill>
              </a:rPr>
              <a:t>好</a:t>
            </a:r>
            <a:r>
              <a:rPr lang="en-US" altLang="zh-CN" dirty="0" smtClean="0">
                <a:solidFill>
                  <a:schemeClr val="tx1">
                    <a:lumMod val="65000"/>
                    <a:lumOff val="35000"/>
                  </a:schemeClr>
                </a:solidFill>
              </a:rPr>
              <a:t>PPT</a:t>
            </a:r>
            <a:endParaRPr lang="zh-CN" altLang="en-US" dirty="0">
              <a:solidFill>
                <a:schemeClr val="tx1">
                  <a:lumMod val="65000"/>
                  <a:lumOff val="35000"/>
                </a:schemeClr>
              </a:solidFill>
            </a:endParaRPr>
          </a:p>
        </p:txBody>
      </p:sp>
      <p:sp>
        <p:nvSpPr>
          <p:cNvPr id="19" name="矩形 18"/>
          <p:cNvSpPr/>
          <p:nvPr/>
        </p:nvSpPr>
        <p:spPr>
          <a:xfrm>
            <a:off x="1680527" y="31769"/>
            <a:ext cx="10636556" cy="396134"/>
          </a:xfrm>
          <a:prstGeom prst="rect">
            <a:avLst/>
          </a:prstGeom>
          <a:noFill/>
        </p:spPr>
        <p:txBody>
          <a:bodyPr wrap="square" rtlCol="0">
            <a:spAutoFit/>
          </a:bodyPr>
          <a:lstStyle/>
          <a:p>
            <a:pPr>
              <a:lnSpc>
                <a:spcPct val="120000"/>
              </a:lnSpc>
            </a:pPr>
            <a:r>
              <a:rPr lang="en-US" altLang="zh-CN" dirty="0" smtClean="0">
                <a:solidFill>
                  <a:schemeClr val="bg1"/>
                </a:solidFill>
              </a:rPr>
              <a:t>2.1 </a:t>
            </a:r>
            <a:r>
              <a:rPr lang="zh-CN" altLang="en-US" dirty="0" smtClean="0">
                <a:solidFill>
                  <a:schemeClr val="bg1"/>
                </a:solidFill>
              </a:rPr>
              <a:t>文字与段落</a:t>
            </a:r>
            <a:endParaRPr lang="zh-CN" altLang="en-US" sz="2200" b="1" dirty="0">
              <a:solidFill>
                <a:schemeClr val="bg1"/>
              </a:solidFill>
            </a:endParaRPr>
          </a:p>
        </p:txBody>
      </p:sp>
      <p:sp>
        <p:nvSpPr>
          <p:cNvPr id="2" name="矩形 1"/>
          <p:cNvSpPr/>
          <p:nvPr/>
        </p:nvSpPr>
        <p:spPr>
          <a:xfrm>
            <a:off x="3335765" y="836130"/>
            <a:ext cx="5139548" cy="369332"/>
          </a:xfrm>
          <a:prstGeom prst="rect">
            <a:avLst/>
          </a:prstGeom>
        </p:spPr>
        <p:txBody>
          <a:bodyPr wrap="none">
            <a:spAutoFit/>
          </a:bodyPr>
          <a:lstStyle/>
          <a:p>
            <a:pPr latinLnBrk="1"/>
            <a:r>
              <a:rPr lang="zh-CN" altLang="en-US" b="1" dirty="0">
                <a:solidFill>
                  <a:srgbClr val="5FC9E1"/>
                </a:solidFill>
                <a:latin typeface="lucida grande"/>
              </a:rPr>
              <a:t>技巧</a:t>
            </a:r>
            <a:r>
              <a:rPr lang="zh-CN" altLang="en-US" b="1" dirty="0" smtClean="0">
                <a:solidFill>
                  <a:srgbClr val="5FC9E1"/>
                </a:solidFill>
                <a:latin typeface="lucida grande"/>
              </a:rPr>
              <a:t> </a:t>
            </a:r>
            <a:r>
              <a:rPr lang="en-US" altLang="zh-CN" b="1" dirty="0">
                <a:solidFill>
                  <a:srgbClr val="5FC9E1"/>
                </a:solidFill>
                <a:latin typeface="lucida grande"/>
              </a:rPr>
              <a:t>| </a:t>
            </a:r>
            <a:r>
              <a:rPr lang="zh-CN" altLang="en-US" b="1" dirty="0">
                <a:solidFill>
                  <a:srgbClr val="5FC9E1"/>
                </a:solidFill>
                <a:latin typeface="lucida grande"/>
              </a:rPr>
              <a:t>如何在</a:t>
            </a:r>
            <a:r>
              <a:rPr lang="en-US" altLang="zh-CN" b="1" dirty="0">
                <a:solidFill>
                  <a:srgbClr val="5FC9E1"/>
                </a:solidFill>
                <a:latin typeface="+mj-lt"/>
              </a:rPr>
              <a:t>PPT</a:t>
            </a:r>
            <a:r>
              <a:rPr lang="zh-CN" altLang="en-US" b="1" dirty="0">
                <a:solidFill>
                  <a:srgbClr val="5FC9E1"/>
                </a:solidFill>
                <a:latin typeface="lucida grande"/>
              </a:rPr>
              <a:t>的字体列表中「秒选」字体？</a:t>
            </a:r>
            <a:endParaRPr lang="zh-CN" altLang="en-US" b="1" i="0" dirty="0">
              <a:solidFill>
                <a:srgbClr val="5FC9E1"/>
              </a:solidFill>
              <a:effectLst/>
              <a:latin typeface="lucida grande"/>
            </a:endParaRPr>
          </a:p>
        </p:txBody>
      </p:sp>
      <p:sp>
        <p:nvSpPr>
          <p:cNvPr id="3" name="矩形 2"/>
          <p:cNvSpPr/>
          <p:nvPr/>
        </p:nvSpPr>
        <p:spPr>
          <a:xfrm>
            <a:off x="1680527" y="1521348"/>
            <a:ext cx="9784642" cy="757130"/>
          </a:xfrm>
          <a:prstGeom prst="rect">
            <a:avLst/>
          </a:prstGeom>
          <a:noFill/>
        </p:spPr>
        <p:txBody>
          <a:bodyPr wrap="square" rtlCol="0">
            <a:spAutoFit/>
          </a:bodyPr>
          <a:lstStyle/>
          <a:p>
            <a:pPr algn="just">
              <a:lnSpc>
                <a:spcPct val="120000"/>
              </a:lnSpc>
            </a:pPr>
            <a:r>
              <a:rPr lang="zh-CN" altLang="en-US" dirty="0">
                <a:solidFill>
                  <a:srgbClr val="595959"/>
                </a:solidFill>
              </a:rPr>
              <a:t>不知大家有没有发现，在</a:t>
            </a:r>
            <a:r>
              <a:rPr lang="en-US" altLang="zh-CN" dirty="0">
                <a:solidFill>
                  <a:srgbClr val="595959"/>
                </a:solidFill>
              </a:rPr>
              <a:t>PPT</a:t>
            </a:r>
            <a:r>
              <a:rPr lang="zh-CN" altLang="en-US" dirty="0">
                <a:solidFill>
                  <a:srgbClr val="595959"/>
                </a:solidFill>
              </a:rPr>
              <a:t>的字体列表中，字体是按照音序来排列的。比如我们经常用到的微软雅黑字体，按照首字拼音排在字体列表比较靠后的</a:t>
            </a:r>
            <a:r>
              <a:rPr lang="zh-CN" altLang="en-US" dirty="0" smtClean="0">
                <a:solidFill>
                  <a:srgbClr val="595959"/>
                </a:solidFill>
              </a:rPr>
              <a:t>位置，往往找起来很麻烦。</a:t>
            </a:r>
            <a:endParaRPr lang="zh-CN" altLang="en-US" dirty="0">
              <a:solidFill>
                <a:srgbClr val="595959"/>
              </a:solidFill>
            </a:endParaRPr>
          </a:p>
        </p:txBody>
      </p:sp>
    </p:spTree>
    <p:extLst>
      <p:ext uri="{BB962C8B-B14F-4D97-AF65-F5344CB8AC3E}">
        <p14:creationId xmlns:p14="http://schemas.microsoft.com/office/powerpoint/2010/main" val="3836428422"/>
      </p:ext>
    </p:extLst>
  </p:cSld>
  <p:clrMapOvr>
    <a:masterClrMapping/>
  </p:clrMapOvr>
  <mc:AlternateContent xmlns:mc="http://schemas.openxmlformats.org/markup-compatibility/2006" xmlns:p14="http://schemas.microsoft.com/office/powerpoint/2010/main">
    <mc:Choice Requires="p14">
      <p:transition spd="med">
        <p14:pan/>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680527" y="31769"/>
            <a:ext cx="10636556" cy="396134"/>
          </a:xfrm>
          <a:prstGeom prst="rect">
            <a:avLst/>
          </a:prstGeom>
          <a:noFill/>
        </p:spPr>
        <p:txBody>
          <a:bodyPr wrap="square" rtlCol="0">
            <a:spAutoFit/>
          </a:bodyPr>
          <a:lstStyle/>
          <a:p>
            <a:pPr>
              <a:lnSpc>
                <a:spcPct val="120000"/>
              </a:lnSpc>
            </a:pPr>
            <a:r>
              <a:rPr lang="en-US" altLang="zh-CN" dirty="0" smtClean="0">
                <a:solidFill>
                  <a:schemeClr val="bg1"/>
                </a:solidFill>
              </a:rPr>
              <a:t>2.1 </a:t>
            </a:r>
            <a:r>
              <a:rPr lang="zh-CN" altLang="en-US" dirty="0" smtClean="0">
                <a:solidFill>
                  <a:schemeClr val="bg1"/>
                </a:solidFill>
              </a:rPr>
              <a:t>文字与段落</a:t>
            </a:r>
            <a:endParaRPr lang="zh-CN" altLang="en-US" sz="2200" b="1" dirty="0">
              <a:solidFill>
                <a:schemeClr val="bg1"/>
              </a:solidFill>
            </a:endParaRPr>
          </a:p>
        </p:txBody>
      </p:sp>
      <p:sp>
        <p:nvSpPr>
          <p:cNvPr id="2" name="矩形 1"/>
          <p:cNvSpPr/>
          <p:nvPr/>
        </p:nvSpPr>
        <p:spPr>
          <a:xfrm>
            <a:off x="3335765" y="836130"/>
            <a:ext cx="6537367" cy="369332"/>
          </a:xfrm>
          <a:prstGeom prst="rect">
            <a:avLst/>
          </a:prstGeom>
        </p:spPr>
        <p:txBody>
          <a:bodyPr wrap="none">
            <a:spAutoFit/>
          </a:bodyPr>
          <a:lstStyle/>
          <a:p>
            <a:pPr latinLnBrk="1"/>
            <a:r>
              <a:rPr lang="zh-CN" altLang="en-US" b="1" dirty="0" smtClean="0">
                <a:solidFill>
                  <a:srgbClr val="5FC9E1"/>
                </a:solidFill>
                <a:latin typeface="lucida grande"/>
              </a:rPr>
              <a:t>技巧 </a:t>
            </a:r>
            <a:r>
              <a:rPr lang="en-US" altLang="zh-CN" b="1" dirty="0">
                <a:solidFill>
                  <a:srgbClr val="5FC9E1"/>
                </a:solidFill>
                <a:latin typeface="lucida grande"/>
              </a:rPr>
              <a:t>| </a:t>
            </a:r>
            <a:r>
              <a:rPr lang="zh-CN" altLang="en-US" b="1" dirty="0" smtClean="0">
                <a:solidFill>
                  <a:srgbClr val="5FC9E1"/>
                </a:solidFill>
                <a:latin typeface="lucida grande"/>
              </a:rPr>
              <a:t>设置需要的字体为默认字体，省去每次设置字体的麻烦</a:t>
            </a:r>
            <a:endParaRPr lang="zh-CN" altLang="en-US" b="1" i="0" dirty="0">
              <a:solidFill>
                <a:srgbClr val="5FC9E1"/>
              </a:solidFill>
              <a:effectLst/>
              <a:latin typeface="lucida grande"/>
            </a:endParaRPr>
          </a:p>
        </p:txBody>
      </p:sp>
      <p:sp>
        <p:nvSpPr>
          <p:cNvPr id="7" name="文本框 6"/>
          <p:cNvSpPr txBox="1"/>
          <p:nvPr/>
        </p:nvSpPr>
        <p:spPr>
          <a:xfrm>
            <a:off x="1665768" y="1307173"/>
            <a:ext cx="4442242" cy="5201424"/>
          </a:xfrm>
          <a:prstGeom prst="rect">
            <a:avLst/>
          </a:prstGeom>
          <a:noFill/>
        </p:spPr>
        <p:txBody>
          <a:bodyPr wrap="none" rtlCol="0" anchor="ctr">
            <a:spAutoFit/>
          </a:bodyPr>
          <a:lstStyle/>
          <a:p>
            <a:r>
              <a:rPr lang="zh-CN" altLang="en-US" sz="16600" b="1" dirty="0" smtClean="0">
                <a:solidFill>
                  <a:srgbClr val="505560"/>
                </a:solidFill>
                <a:latin typeface="+mj-lt"/>
              </a:rPr>
              <a:t>默认</a:t>
            </a:r>
            <a:endParaRPr lang="en-US" altLang="zh-CN" sz="16600" b="1" dirty="0" smtClean="0">
              <a:solidFill>
                <a:srgbClr val="505560"/>
              </a:solidFill>
              <a:latin typeface="+mj-lt"/>
            </a:endParaRPr>
          </a:p>
          <a:p>
            <a:r>
              <a:rPr lang="zh-CN" altLang="en-US" sz="16600" b="1" dirty="0" smtClean="0">
                <a:solidFill>
                  <a:srgbClr val="505560"/>
                </a:solidFill>
                <a:latin typeface="+mj-lt"/>
              </a:rPr>
              <a:t>设置</a:t>
            </a:r>
            <a:endParaRPr lang="zh-CN" altLang="en-US" sz="16600" b="1" dirty="0">
              <a:solidFill>
                <a:srgbClr val="505560"/>
              </a:solidFill>
              <a:latin typeface="+mj-lt"/>
            </a:endParaRPr>
          </a:p>
        </p:txBody>
      </p:sp>
      <p:pic>
        <p:nvPicPr>
          <p:cNvPr id="8" name="图片 7"/>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983990" y="1484725"/>
            <a:ext cx="1814616" cy="4846320"/>
          </a:xfrm>
          <a:prstGeom prst="rect">
            <a:avLst/>
          </a:prstGeom>
          <a:ln>
            <a:solidFill>
              <a:srgbClr val="00B0F0"/>
            </a:solidFill>
          </a:ln>
        </p:spPr>
      </p:pic>
      <p:sp>
        <p:nvSpPr>
          <p:cNvPr id="9" name="椭圆 8"/>
          <p:cNvSpPr>
            <a:spLocks noChangeAspect="1"/>
          </p:cNvSpPr>
          <p:nvPr/>
        </p:nvSpPr>
        <p:spPr>
          <a:xfrm rot="5400000">
            <a:off x="6658972" y="2191313"/>
            <a:ext cx="2297866" cy="2059011"/>
          </a:xfrm>
          <a:custGeom>
            <a:avLst/>
            <a:gdLst/>
            <a:ahLst/>
            <a:cxnLst/>
            <a:rect l="l" t="t" r="r" b="b"/>
            <a:pathLst>
              <a:path w="5873292" h="5262784">
                <a:moveTo>
                  <a:pt x="4496178" y="317595"/>
                </a:moveTo>
                <a:cubicBezTo>
                  <a:pt x="5316450" y="763193"/>
                  <a:pt x="5873293" y="1632264"/>
                  <a:pt x="5873292" y="2631392"/>
                </a:cubicBezTo>
                <a:cubicBezTo>
                  <a:pt x="5873293" y="4084671"/>
                  <a:pt x="4695178" y="5262785"/>
                  <a:pt x="3241900" y="5262784"/>
                </a:cubicBezTo>
                <a:cubicBezTo>
                  <a:pt x="1914703" y="5262784"/>
                  <a:pt x="816996" y="4280221"/>
                  <a:pt x="639653" y="3002389"/>
                </a:cubicBezTo>
                <a:lnTo>
                  <a:pt x="0" y="2631390"/>
                </a:lnTo>
                <a:lnTo>
                  <a:pt x="639654" y="2260390"/>
                </a:lnTo>
                <a:cubicBezTo>
                  <a:pt x="816999" y="982562"/>
                  <a:pt x="1914705" y="0"/>
                  <a:pt x="3241900" y="0"/>
                </a:cubicBezTo>
                <a:cubicBezTo>
                  <a:pt x="3696049" y="0"/>
                  <a:pt x="4123327" y="115050"/>
                  <a:pt x="4496178" y="317595"/>
                </a:cubicBezTo>
                <a:close/>
              </a:path>
            </a:pathLst>
          </a:cu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endParaRPr>
          </a:p>
        </p:txBody>
      </p:sp>
      <p:sp>
        <p:nvSpPr>
          <p:cNvPr id="10" name="文本框 9"/>
          <p:cNvSpPr txBox="1"/>
          <p:nvPr/>
        </p:nvSpPr>
        <p:spPr>
          <a:xfrm>
            <a:off x="6814684" y="3108722"/>
            <a:ext cx="1986441" cy="369332"/>
          </a:xfrm>
          <a:prstGeom prst="rect">
            <a:avLst/>
          </a:prstGeom>
          <a:noFill/>
        </p:spPr>
        <p:txBody>
          <a:bodyPr wrap="none" rtlCol="0">
            <a:spAutoFit/>
          </a:bodyPr>
          <a:lstStyle/>
          <a:p>
            <a:r>
              <a:rPr lang="zh-CN" altLang="en-US" b="1" dirty="0" smtClean="0">
                <a:solidFill>
                  <a:schemeClr val="bg1"/>
                </a:solidFill>
              </a:rPr>
              <a:t>设计→变体→字体</a:t>
            </a:r>
            <a:endParaRPr lang="zh-CN" altLang="en-US" b="1" dirty="0">
              <a:solidFill>
                <a:schemeClr val="bg1"/>
              </a:solidFill>
            </a:endParaRPr>
          </a:p>
        </p:txBody>
      </p:sp>
      <p:pic>
        <p:nvPicPr>
          <p:cNvPr id="11" name="图片 10"/>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796791" y="1484725"/>
            <a:ext cx="1524761" cy="3373211"/>
          </a:xfrm>
          <a:prstGeom prst="rect">
            <a:avLst/>
          </a:prstGeom>
          <a:ln>
            <a:solidFill>
              <a:srgbClr val="00B0F0"/>
            </a:solidFill>
          </a:ln>
        </p:spPr>
      </p:pic>
      <p:sp>
        <p:nvSpPr>
          <p:cNvPr id="12" name="椭圆 8"/>
          <p:cNvSpPr>
            <a:spLocks noChangeAspect="1"/>
          </p:cNvSpPr>
          <p:nvPr/>
        </p:nvSpPr>
        <p:spPr>
          <a:xfrm rot="5400000">
            <a:off x="9789373" y="4449740"/>
            <a:ext cx="1539011" cy="1379036"/>
          </a:xfrm>
          <a:custGeom>
            <a:avLst/>
            <a:gdLst/>
            <a:ahLst/>
            <a:cxnLst/>
            <a:rect l="l" t="t" r="r" b="b"/>
            <a:pathLst>
              <a:path w="5873292" h="5262784">
                <a:moveTo>
                  <a:pt x="4496178" y="317595"/>
                </a:moveTo>
                <a:cubicBezTo>
                  <a:pt x="5316450" y="763193"/>
                  <a:pt x="5873293" y="1632264"/>
                  <a:pt x="5873292" y="2631392"/>
                </a:cubicBezTo>
                <a:cubicBezTo>
                  <a:pt x="5873293" y="4084671"/>
                  <a:pt x="4695178" y="5262785"/>
                  <a:pt x="3241900" y="5262784"/>
                </a:cubicBezTo>
                <a:cubicBezTo>
                  <a:pt x="1914703" y="5262784"/>
                  <a:pt x="816996" y="4280221"/>
                  <a:pt x="639653" y="3002389"/>
                </a:cubicBezTo>
                <a:lnTo>
                  <a:pt x="0" y="2631390"/>
                </a:lnTo>
                <a:lnTo>
                  <a:pt x="639654" y="2260390"/>
                </a:lnTo>
                <a:cubicBezTo>
                  <a:pt x="816999" y="982562"/>
                  <a:pt x="1914705" y="0"/>
                  <a:pt x="3241900" y="0"/>
                </a:cubicBezTo>
                <a:cubicBezTo>
                  <a:pt x="3696049" y="0"/>
                  <a:pt x="4123327" y="115050"/>
                  <a:pt x="4496178" y="317595"/>
                </a:cubicBezTo>
                <a:close/>
              </a:path>
            </a:pathLst>
          </a:cu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endParaRPr>
          </a:p>
        </p:txBody>
      </p:sp>
      <p:sp>
        <p:nvSpPr>
          <p:cNvPr id="13" name="文本框 12"/>
          <p:cNvSpPr txBox="1"/>
          <p:nvPr/>
        </p:nvSpPr>
        <p:spPr>
          <a:xfrm>
            <a:off x="10004880" y="5014018"/>
            <a:ext cx="1107996" cy="369332"/>
          </a:xfrm>
          <a:prstGeom prst="rect">
            <a:avLst/>
          </a:prstGeom>
          <a:noFill/>
        </p:spPr>
        <p:txBody>
          <a:bodyPr wrap="none" rtlCol="0">
            <a:spAutoFit/>
          </a:bodyPr>
          <a:lstStyle/>
          <a:p>
            <a:r>
              <a:rPr lang="zh-CN" altLang="en-US" b="1" dirty="0" smtClean="0">
                <a:solidFill>
                  <a:schemeClr val="bg1"/>
                </a:solidFill>
              </a:rPr>
              <a:t>类似功能</a:t>
            </a:r>
            <a:endParaRPr lang="zh-CN" altLang="en-US" b="1" dirty="0">
              <a:solidFill>
                <a:schemeClr val="bg1"/>
              </a:solidFill>
            </a:endParaRPr>
          </a:p>
        </p:txBody>
      </p:sp>
    </p:spTree>
    <p:extLst>
      <p:ext uri="{BB962C8B-B14F-4D97-AF65-F5344CB8AC3E}">
        <p14:creationId xmlns:p14="http://schemas.microsoft.com/office/powerpoint/2010/main" val="251067396"/>
      </p:ext>
    </p:extLst>
  </p:cSld>
  <p:clrMapOvr>
    <a:masterClrMapping/>
  </p:clrMapOvr>
  <mc:AlternateContent xmlns:mc="http://schemas.openxmlformats.org/markup-compatibility/2006" xmlns:p14="http://schemas.microsoft.com/office/powerpoint/2010/main">
    <mc:Choice Requires="p14">
      <p:transition spd="med">
        <p14:pan/>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09578" y="656711"/>
            <a:ext cx="9931961" cy="394210"/>
          </a:xfrm>
          <a:prstGeom prst="rect">
            <a:avLst/>
          </a:prstGeom>
          <a:noFill/>
        </p:spPr>
        <p:txBody>
          <a:bodyPr wrap="square" rtlCol="0">
            <a:spAutoFit/>
          </a:bodyPr>
          <a:lstStyle/>
          <a:p>
            <a:pPr algn="just">
              <a:lnSpc>
                <a:spcPct val="120000"/>
              </a:lnSpc>
            </a:pPr>
            <a:r>
              <a:rPr lang="zh-CN" altLang="en-US" dirty="0" smtClean="0">
                <a:solidFill>
                  <a:srgbClr val="595959"/>
                </a:solidFill>
              </a:rPr>
              <a:t>如何选择字体的颜色？</a:t>
            </a:r>
            <a:endParaRPr lang="zh-CN" altLang="en-US" dirty="0">
              <a:solidFill>
                <a:srgbClr val="595959"/>
              </a:solidFill>
            </a:endParaRPr>
          </a:p>
        </p:txBody>
      </p:sp>
      <p:sp>
        <p:nvSpPr>
          <p:cNvPr id="3" name="矩形 2"/>
          <p:cNvSpPr/>
          <p:nvPr/>
        </p:nvSpPr>
        <p:spPr>
          <a:xfrm>
            <a:off x="1680527" y="31769"/>
            <a:ext cx="10636556" cy="396134"/>
          </a:xfrm>
          <a:prstGeom prst="rect">
            <a:avLst/>
          </a:prstGeom>
          <a:noFill/>
        </p:spPr>
        <p:txBody>
          <a:bodyPr wrap="square" rtlCol="0">
            <a:spAutoFit/>
          </a:bodyPr>
          <a:lstStyle/>
          <a:p>
            <a:pPr>
              <a:lnSpc>
                <a:spcPct val="120000"/>
              </a:lnSpc>
            </a:pPr>
            <a:r>
              <a:rPr lang="en-US" altLang="zh-CN" dirty="0" smtClean="0">
                <a:solidFill>
                  <a:schemeClr val="bg1"/>
                </a:solidFill>
              </a:rPr>
              <a:t>2.1 </a:t>
            </a:r>
            <a:r>
              <a:rPr lang="zh-CN" altLang="en-US" dirty="0" smtClean="0">
                <a:solidFill>
                  <a:schemeClr val="bg1"/>
                </a:solidFill>
              </a:rPr>
              <a:t>文字与段落</a:t>
            </a:r>
            <a:endParaRPr lang="zh-CN" altLang="en-US" sz="2200" b="1" dirty="0">
              <a:solidFill>
                <a:schemeClr val="bg1"/>
              </a:solidFill>
            </a:endParaRPr>
          </a:p>
        </p:txBody>
      </p:sp>
      <p:sp>
        <p:nvSpPr>
          <p:cNvPr id="4" name="矩形 3"/>
          <p:cNvSpPr/>
          <p:nvPr/>
        </p:nvSpPr>
        <p:spPr>
          <a:xfrm>
            <a:off x="6266399" y="1317171"/>
            <a:ext cx="4154311" cy="2336800"/>
          </a:xfrm>
          <a:prstGeom prst="rect">
            <a:avLst/>
          </a:prstGeom>
          <a:solidFill>
            <a:schemeClr val="bg1"/>
          </a:solidFill>
          <a:ln>
            <a:solidFill>
              <a:srgbClr val="5FC9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6266399" y="2227448"/>
            <a:ext cx="4154311" cy="375512"/>
          </a:xfrm>
          <a:prstGeom prst="rect">
            <a:avLst/>
          </a:prstGeom>
          <a:solidFill>
            <a:srgbClr val="27AA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329440" y="2189348"/>
            <a:ext cx="3262432" cy="461665"/>
          </a:xfrm>
          <a:prstGeom prst="rect">
            <a:avLst/>
          </a:prstGeom>
          <a:noFill/>
        </p:spPr>
        <p:txBody>
          <a:bodyPr wrap="none" rtlCol="0">
            <a:spAutoFit/>
          </a:bodyPr>
          <a:lstStyle/>
          <a:p>
            <a:r>
              <a:rPr lang="zh-CN" altLang="en-US" sz="2400" dirty="0" smtClean="0">
                <a:solidFill>
                  <a:schemeClr val="bg1"/>
                </a:solidFill>
                <a:latin typeface="微软雅黑" panose="020B0503020204020204" pitchFamily="34" charset="-122"/>
                <a:ea typeface="微软雅黑" panose="020B0503020204020204" pitchFamily="34" charset="-122"/>
              </a:rPr>
              <a:t>深色背景必用白色文字</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6329440" y="2653992"/>
            <a:ext cx="1441420" cy="307777"/>
          </a:xfrm>
          <a:prstGeom prst="rect">
            <a:avLst/>
          </a:prstGeom>
          <a:noFill/>
        </p:spPr>
        <p:txBody>
          <a:bodyPr wrap="none" rtlCol="0">
            <a:spAutoFit/>
          </a:bodyPr>
          <a:lstStyle/>
          <a:p>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正文字体用灰色</a:t>
            </a:r>
          </a:p>
        </p:txBody>
      </p:sp>
      <p:sp>
        <p:nvSpPr>
          <p:cNvPr id="8" name="矩形 7"/>
          <p:cNvSpPr/>
          <p:nvPr/>
        </p:nvSpPr>
        <p:spPr>
          <a:xfrm>
            <a:off x="1737942" y="1317171"/>
            <a:ext cx="4154311" cy="2336800"/>
          </a:xfrm>
          <a:prstGeom prst="rect">
            <a:avLst/>
          </a:prstGeom>
          <a:solidFill>
            <a:schemeClr val="bg1"/>
          </a:solidFill>
          <a:ln>
            <a:solidFill>
              <a:srgbClr val="5FC9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1737942" y="2227448"/>
            <a:ext cx="4154311" cy="375512"/>
          </a:xfrm>
          <a:prstGeom prst="rect">
            <a:avLst/>
          </a:prstGeom>
          <a:solidFill>
            <a:srgbClr val="A8E1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800983" y="2189348"/>
            <a:ext cx="3262432" cy="461665"/>
          </a:xfrm>
          <a:prstGeom prst="rect">
            <a:avLst/>
          </a:prstGeom>
          <a:noFill/>
        </p:spPr>
        <p:txBody>
          <a:bodyPr wrap="none" rtlCol="0">
            <a:spAutoFit/>
          </a:bodyPr>
          <a:lstStyle/>
          <a:p>
            <a:r>
              <a:rPr lang="zh-CN" altLang="en-US" sz="2400" dirty="0" smtClean="0">
                <a:solidFill>
                  <a:schemeClr val="tx1">
                    <a:lumMod val="75000"/>
                    <a:lumOff val="25000"/>
                  </a:schemeClr>
                </a:solidFill>
                <a:latin typeface="微软雅黑" panose="020B0503020204020204" pitchFamily="34" charset="-122"/>
                <a:ea typeface="微软雅黑" panose="020B0503020204020204" pitchFamily="34" charset="-122"/>
              </a:rPr>
              <a:t>浅色背景可用深色文字</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800983" y="2653992"/>
            <a:ext cx="1441420" cy="307777"/>
          </a:xfrm>
          <a:prstGeom prst="rect">
            <a:avLst/>
          </a:prstGeom>
          <a:noFill/>
        </p:spPr>
        <p:txBody>
          <a:bodyPr wrap="none" rtlCol="0">
            <a:spAutoFit/>
          </a:bodyPr>
          <a:lstStyle/>
          <a:p>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正文字体用灰色</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800983" y="2928870"/>
            <a:ext cx="1441420" cy="307777"/>
          </a:xfrm>
          <a:prstGeom prst="rect">
            <a:avLst/>
          </a:prstGeom>
          <a:noFill/>
        </p:spPr>
        <p:txBody>
          <a:bodyPr wrap="none" rtlCol="0">
            <a:spAutoFit/>
          </a:bodyPr>
          <a:lstStyle/>
          <a:p>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正文字体用灰色</a:t>
            </a:r>
          </a:p>
        </p:txBody>
      </p:sp>
      <p:sp>
        <p:nvSpPr>
          <p:cNvPr id="13" name="文本框 12"/>
          <p:cNvSpPr txBox="1"/>
          <p:nvPr/>
        </p:nvSpPr>
        <p:spPr>
          <a:xfrm>
            <a:off x="6329440" y="2928870"/>
            <a:ext cx="1441420" cy="307777"/>
          </a:xfrm>
          <a:prstGeom prst="rect">
            <a:avLst/>
          </a:prstGeom>
          <a:noFill/>
        </p:spPr>
        <p:txBody>
          <a:bodyPr wrap="none" rtlCol="0">
            <a:spAutoFit/>
          </a:bodyPr>
          <a:lstStyle/>
          <a:p>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正文字体用灰色</a:t>
            </a:r>
          </a:p>
        </p:txBody>
      </p:sp>
      <p:sp>
        <p:nvSpPr>
          <p:cNvPr id="14" name="TextBox 3"/>
          <p:cNvSpPr txBox="1">
            <a:spLocks noChangeArrowheads="1"/>
          </p:cNvSpPr>
          <p:nvPr/>
        </p:nvSpPr>
        <p:spPr bwMode="auto">
          <a:xfrm>
            <a:off x="1468899" y="4410245"/>
            <a:ext cx="10172640" cy="96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1500">
                <a:solidFill>
                  <a:schemeClr val="accent2"/>
                </a:solidFill>
                <a:latin typeface="华文细黑" pitchFamily="2" charset="-122"/>
                <a:ea typeface="华文细黑" pitchFamily="2" charset="-122"/>
              </a:defRPr>
            </a:lvl1pPr>
            <a:lvl2pPr marL="742950" indent="-285750" eaLnBrk="0" hangingPunct="0">
              <a:defRPr kumimoji="1" sz="1500">
                <a:solidFill>
                  <a:schemeClr val="accent2"/>
                </a:solidFill>
                <a:latin typeface="华文细黑" pitchFamily="2" charset="-122"/>
                <a:ea typeface="华文细黑" pitchFamily="2" charset="-122"/>
              </a:defRPr>
            </a:lvl2pPr>
            <a:lvl3pPr marL="1143000" indent="-228600" eaLnBrk="0" hangingPunct="0">
              <a:defRPr kumimoji="1" sz="1500">
                <a:solidFill>
                  <a:schemeClr val="accent2"/>
                </a:solidFill>
                <a:latin typeface="华文细黑" pitchFamily="2" charset="-122"/>
                <a:ea typeface="华文细黑" pitchFamily="2" charset="-122"/>
              </a:defRPr>
            </a:lvl3pPr>
            <a:lvl4pPr marL="1600200" indent="-228600" eaLnBrk="0" hangingPunct="0">
              <a:defRPr kumimoji="1" sz="1500">
                <a:solidFill>
                  <a:schemeClr val="accent2"/>
                </a:solidFill>
                <a:latin typeface="华文细黑" pitchFamily="2" charset="-122"/>
                <a:ea typeface="华文细黑" pitchFamily="2" charset="-122"/>
              </a:defRPr>
            </a:lvl4pPr>
            <a:lvl5pPr marL="2057400" indent="-228600" eaLnBrk="0" hangingPunct="0">
              <a:defRPr kumimoji="1" sz="1500">
                <a:solidFill>
                  <a:schemeClr val="accent2"/>
                </a:solidFill>
                <a:latin typeface="华文细黑" pitchFamily="2" charset="-122"/>
                <a:ea typeface="华文细黑" pitchFamily="2" charset="-122"/>
              </a:defRPr>
            </a:lvl5pPr>
            <a:lvl6pPr marL="2514600" indent="-228600" eaLnBrk="0" fontAlgn="base" hangingPunct="0">
              <a:spcBef>
                <a:spcPct val="0"/>
              </a:spcBef>
              <a:spcAft>
                <a:spcPct val="0"/>
              </a:spcAft>
              <a:defRPr kumimoji="1" sz="1500">
                <a:solidFill>
                  <a:schemeClr val="accent2"/>
                </a:solidFill>
                <a:latin typeface="华文细黑" pitchFamily="2" charset="-122"/>
                <a:ea typeface="华文细黑" pitchFamily="2" charset="-122"/>
              </a:defRPr>
            </a:lvl6pPr>
            <a:lvl7pPr marL="2971800" indent="-228600" eaLnBrk="0" fontAlgn="base" hangingPunct="0">
              <a:spcBef>
                <a:spcPct val="0"/>
              </a:spcBef>
              <a:spcAft>
                <a:spcPct val="0"/>
              </a:spcAft>
              <a:defRPr kumimoji="1" sz="1500">
                <a:solidFill>
                  <a:schemeClr val="accent2"/>
                </a:solidFill>
                <a:latin typeface="华文细黑" pitchFamily="2" charset="-122"/>
                <a:ea typeface="华文细黑" pitchFamily="2" charset="-122"/>
              </a:defRPr>
            </a:lvl7pPr>
            <a:lvl8pPr marL="3429000" indent="-228600" eaLnBrk="0" fontAlgn="base" hangingPunct="0">
              <a:spcBef>
                <a:spcPct val="0"/>
              </a:spcBef>
              <a:spcAft>
                <a:spcPct val="0"/>
              </a:spcAft>
              <a:defRPr kumimoji="1" sz="1500">
                <a:solidFill>
                  <a:schemeClr val="accent2"/>
                </a:solidFill>
                <a:latin typeface="华文细黑" pitchFamily="2" charset="-122"/>
                <a:ea typeface="华文细黑" pitchFamily="2" charset="-122"/>
              </a:defRPr>
            </a:lvl8pPr>
            <a:lvl9pPr marL="3886200" indent="-228600" eaLnBrk="0" fontAlgn="base" hangingPunct="0">
              <a:spcBef>
                <a:spcPct val="0"/>
              </a:spcBef>
              <a:spcAft>
                <a:spcPct val="0"/>
              </a:spcAft>
              <a:defRPr kumimoji="1" sz="1500">
                <a:solidFill>
                  <a:schemeClr val="accent2"/>
                </a:solidFill>
                <a:latin typeface="华文细黑" pitchFamily="2" charset="-122"/>
                <a:ea typeface="华文细黑" pitchFamily="2" charset="-122"/>
              </a:defRPr>
            </a:lvl9pPr>
          </a:lstStyle>
          <a:p>
            <a:pPr eaLnBrk="1" hangingPunct="1">
              <a:lnSpc>
                <a:spcPct val="150000"/>
              </a:lnSpc>
            </a:pPr>
            <a:r>
              <a:rPr lang="en-US" altLang="zh-CN" sz="1800" dirty="0" smtClean="0">
                <a:solidFill>
                  <a:srgbClr val="5FC9E1"/>
                </a:solidFill>
                <a:latin typeface="微软雅黑" pitchFamily="34" charset="-122"/>
                <a:ea typeface="微软雅黑" pitchFamily="34" charset="-122"/>
                <a:cs typeface="Arial" charset="0"/>
              </a:rPr>
              <a:t>【</a:t>
            </a:r>
            <a:r>
              <a:rPr lang="zh-CN" altLang="en-US" sz="1800" dirty="0" smtClean="0">
                <a:solidFill>
                  <a:srgbClr val="5FC9E1"/>
                </a:solidFill>
                <a:latin typeface="微软雅黑" pitchFamily="34" charset="-122"/>
                <a:ea typeface="微软雅黑" pitchFamily="34" charset="-122"/>
                <a:cs typeface="Arial" charset="0"/>
              </a:rPr>
              <a:t>正文</a:t>
            </a:r>
            <a:r>
              <a:rPr lang="en-US" altLang="zh-CN" sz="1800" dirty="0" smtClean="0">
                <a:solidFill>
                  <a:srgbClr val="5FC9E1"/>
                </a:solidFill>
                <a:latin typeface="微软雅黑" pitchFamily="34" charset="-122"/>
                <a:ea typeface="微软雅黑" pitchFamily="34" charset="-122"/>
                <a:cs typeface="Arial" charset="0"/>
              </a:rPr>
              <a:t>】</a:t>
            </a:r>
            <a:r>
              <a:rPr lang="zh-CN" altLang="en-US" sz="1800" dirty="0" smtClean="0">
                <a:solidFill>
                  <a:schemeClr val="tx1"/>
                </a:solidFill>
                <a:latin typeface="微软雅黑" pitchFamily="34" charset="-122"/>
                <a:ea typeface="微软雅黑" pitchFamily="34" charset="-122"/>
                <a:cs typeface="Arial" charset="0"/>
              </a:rPr>
              <a:t>：</a:t>
            </a:r>
            <a:r>
              <a:rPr lang="zh-CN" altLang="en-US" sz="1800" dirty="0" smtClean="0">
                <a:solidFill>
                  <a:srgbClr val="505560"/>
                </a:solidFill>
                <a:latin typeface="微软雅黑" pitchFamily="34" charset="-122"/>
                <a:ea typeface="微软雅黑" pitchFamily="34" charset="-122"/>
                <a:cs typeface="Arial" charset="0"/>
              </a:rPr>
              <a:t>一般用灰色，根据不同的背景，选择不同的深浅。如果背景是深色，则正文是白色。</a:t>
            </a:r>
            <a:endParaRPr lang="en-US" altLang="zh-CN" sz="1800" dirty="0" smtClean="0">
              <a:solidFill>
                <a:srgbClr val="505560"/>
              </a:solidFill>
              <a:latin typeface="微软雅黑" pitchFamily="34" charset="-122"/>
              <a:ea typeface="微软雅黑" pitchFamily="34" charset="-122"/>
              <a:cs typeface="Arial" charset="0"/>
            </a:endParaRPr>
          </a:p>
          <a:p>
            <a:pPr eaLnBrk="1" hangingPunct="1">
              <a:lnSpc>
                <a:spcPct val="150000"/>
              </a:lnSpc>
            </a:pPr>
            <a:r>
              <a:rPr lang="en-US" altLang="zh-CN" sz="1800" dirty="0" smtClean="0">
                <a:solidFill>
                  <a:srgbClr val="5FC9E1"/>
                </a:solidFill>
                <a:latin typeface="微软雅黑" pitchFamily="34" charset="-122"/>
                <a:ea typeface="微软雅黑" pitchFamily="34" charset="-122"/>
                <a:cs typeface="Arial" charset="0"/>
              </a:rPr>
              <a:t>【</a:t>
            </a:r>
            <a:r>
              <a:rPr lang="zh-CN" altLang="en-US" sz="1800" dirty="0">
                <a:solidFill>
                  <a:srgbClr val="5FC9E1"/>
                </a:solidFill>
                <a:latin typeface="微软雅黑" pitchFamily="34" charset="-122"/>
                <a:ea typeface="微软雅黑" pitchFamily="34" charset="-122"/>
                <a:cs typeface="Arial" charset="0"/>
              </a:rPr>
              <a:t>强调</a:t>
            </a:r>
            <a:r>
              <a:rPr lang="en-US" altLang="zh-CN" sz="1800" dirty="0" smtClean="0">
                <a:solidFill>
                  <a:srgbClr val="5FC9E1"/>
                </a:solidFill>
                <a:latin typeface="微软雅黑" pitchFamily="34" charset="-122"/>
                <a:ea typeface="微软雅黑" pitchFamily="34" charset="-122"/>
                <a:cs typeface="Arial" charset="0"/>
              </a:rPr>
              <a:t>】</a:t>
            </a:r>
            <a:r>
              <a:rPr lang="zh-CN" altLang="en-US" sz="1800" dirty="0" smtClean="0">
                <a:solidFill>
                  <a:schemeClr val="tx1"/>
                </a:solidFill>
                <a:latin typeface="微软雅黑" pitchFamily="34" charset="-122"/>
                <a:ea typeface="微软雅黑" pitchFamily="34" charset="-122"/>
                <a:cs typeface="Arial" charset="0"/>
              </a:rPr>
              <a:t>：</a:t>
            </a:r>
            <a:r>
              <a:rPr lang="zh-CN" altLang="en-US" sz="1800" dirty="0" smtClean="0">
                <a:solidFill>
                  <a:srgbClr val="5F5E5C"/>
                </a:solidFill>
                <a:latin typeface="微软雅黑" pitchFamily="34" charset="-122"/>
                <a:ea typeface="微软雅黑" pitchFamily="34" charset="-122"/>
                <a:cs typeface="Arial" charset="0"/>
              </a:rPr>
              <a:t>强调</a:t>
            </a:r>
            <a:r>
              <a:rPr lang="zh-CN" altLang="en-US" sz="1800" b="1" dirty="0" smtClean="0">
                <a:solidFill>
                  <a:srgbClr val="5F5E5C"/>
                </a:solidFill>
                <a:latin typeface="微软雅黑" pitchFamily="34" charset="-122"/>
                <a:ea typeface="微软雅黑" pitchFamily="34" charset="-122"/>
                <a:cs typeface="Arial" charset="0"/>
              </a:rPr>
              <a:t>正面观点</a:t>
            </a:r>
            <a:r>
              <a:rPr lang="zh-CN" altLang="en-US" sz="1800" dirty="0" smtClean="0">
                <a:solidFill>
                  <a:srgbClr val="5F5E5C"/>
                </a:solidFill>
                <a:latin typeface="微软雅黑" pitchFamily="34" charset="-122"/>
                <a:ea typeface="微软雅黑" pitchFamily="34" charset="-122"/>
                <a:cs typeface="Arial" charset="0"/>
              </a:rPr>
              <a:t>，用</a:t>
            </a:r>
            <a:r>
              <a:rPr lang="zh-CN" altLang="en-US" sz="2000" b="1" dirty="0" smtClean="0">
                <a:solidFill>
                  <a:srgbClr val="5FC9E1"/>
                </a:solidFill>
                <a:latin typeface="微软雅黑" pitchFamily="34" charset="-122"/>
                <a:ea typeface="微软雅黑" pitchFamily="34" charset="-122"/>
                <a:cs typeface="Arial" charset="0"/>
              </a:rPr>
              <a:t>主风格色</a:t>
            </a:r>
            <a:r>
              <a:rPr lang="zh-CN" altLang="en-US" sz="1800" dirty="0" smtClean="0">
                <a:solidFill>
                  <a:schemeClr val="tx1"/>
                </a:solidFill>
                <a:latin typeface="微软雅黑" pitchFamily="34" charset="-122"/>
                <a:ea typeface="微软雅黑" pitchFamily="34" charset="-122"/>
                <a:cs typeface="Arial" charset="0"/>
              </a:rPr>
              <a:t>，</a:t>
            </a:r>
            <a:r>
              <a:rPr lang="zh-CN" altLang="en-US" sz="1800" b="1" dirty="0" smtClean="0">
                <a:solidFill>
                  <a:srgbClr val="5F5E5C"/>
                </a:solidFill>
                <a:latin typeface="微软雅黑" pitchFamily="34" charset="-122"/>
                <a:ea typeface="微软雅黑" pitchFamily="34" charset="-122"/>
                <a:cs typeface="Arial" charset="0"/>
              </a:rPr>
              <a:t>反面观点</a:t>
            </a:r>
            <a:r>
              <a:rPr lang="zh-CN" altLang="en-US" sz="1800" dirty="0" smtClean="0">
                <a:solidFill>
                  <a:srgbClr val="5F5E5C"/>
                </a:solidFill>
                <a:latin typeface="微软雅黑" pitchFamily="34" charset="-122"/>
                <a:ea typeface="微软雅黑" pitchFamily="34" charset="-122"/>
                <a:cs typeface="Arial" charset="0"/>
              </a:rPr>
              <a:t>，用</a:t>
            </a:r>
            <a:r>
              <a:rPr lang="zh-CN" altLang="en-US" sz="2000" b="1" dirty="0" smtClean="0">
                <a:solidFill>
                  <a:srgbClr val="FF0000"/>
                </a:solidFill>
                <a:latin typeface="微软雅黑" pitchFamily="34" charset="-122"/>
                <a:ea typeface="微软雅黑" pitchFamily="34" charset="-122"/>
                <a:cs typeface="Arial" charset="0"/>
              </a:rPr>
              <a:t>红色</a:t>
            </a:r>
            <a:r>
              <a:rPr lang="zh-CN" altLang="en-US" sz="1800" dirty="0" smtClean="0">
                <a:solidFill>
                  <a:srgbClr val="5F5E5C"/>
                </a:solidFill>
                <a:latin typeface="微软雅黑" pitchFamily="34" charset="-122"/>
                <a:ea typeface="微软雅黑" pitchFamily="34" charset="-122"/>
                <a:cs typeface="Arial" charset="0"/>
              </a:rPr>
              <a:t>或者</a:t>
            </a:r>
            <a:r>
              <a:rPr lang="zh-CN" altLang="en-US" sz="2000" b="1" dirty="0" smtClean="0">
                <a:solidFill>
                  <a:srgbClr val="FF8500"/>
                </a:solidFill>
                <a:latin typeface="微软雅黑" pitchFamily="34" charset="-122"/>
                <a:ea typeface="微软雅黑" pitchFamily="34" charset="-122"/>
                <a:cs typeface="Arial" charset="0"/>
              </a:rPr>
              <a:t>副色</a:t>
            </a:r>
            <a:r>
              <a:rPr lang="zh-CN" altLang="en-US" sz="1800" dirty="0" smtClean="0">
                <a:solidFill>
                  <a:srgbClr val="505560"/>
                </a:solidFill>
                <a:latin typeface="微软雅黑" pitchFamily="34" charset="-122"/>
                <a:ea typeface="微软雅黑" pitchFamily="34" charset="-122"/>
                <a:cs typeface="Arial" charset="0"/>
              </a:rPr>
              <a:t>。</a:t>
            </a:r>
            <a:endParaRPr lang="en-US" altLang="zh-CN" sz="1800" dirty="0" smtClean="0">
              <a:solidFill>
                <a:srgbClr val="505560"/>
              </a:solidFill>
              <a:latin typeface="微软雅黑" pitchFamily="34" charset="-122"/>
              <a:ea typeface="微软雅黑" pitchFamily="34" charset="-122"/>
              <a:cs typeface="Arial" charset="0"/>
            </a:endParaRPr>
          </a:p>
        </p:txBody>
      </p:sp>
    </p:spTree>
    <p:extLst>
      <p:ext uri="{BB962C8B-B14F-4D97-AF65-F5344CB8AC3E}">
        <p14:creationId xmlns:p14="http://schemas.microsoft.com/office/powerpoint/2010/main" val="2242939864"/>
      </p:ext>
    </p:extLst>
  </p:cSld>
  <p:clrMapOvr>
    <a:masterClrMapping/>
  </p:clrMapOvr>
  <mc:AlternateContent xmlns:mc="http://schemas.openxmlformats.org/markup-compatibility/2006" xmlns:p14="http://schemas.microsoft.com/office/powerpoint/2010/main">
    <mc:Choice Requires="p14">
      <p:transition spd="med">
        <p14:pan/>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图片 4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680527" y="3149880"/>
            <a:ext cx="5276850" cy="3314700"/>
          </a:xfrm>
          <a:prstGeom prst="rect">
            <a:avLst/>
          </a:prstGeom>
        </p:spPr>
      </p:pic>
      <p:sp>
        <p:nvSpPr>
          <p:cNvPr id="19" name="矩形 18"/>
          <p:cNvSpPr/>
          <p:nvPr/>
        </p:nvSpPr>
        <p:spPr>
          <a:xfrm>
            <a:off x="1680527" y="31769"/>
            <a:ext cx="10636556" cy="396134"/>
          </a:xfrm>
          <a:prstGeom prst="rect">
            <a:avLst/>
          </a:prstGeom>
          <a:noFill/>
        </p:spPr>
        <p:txBody>
          <a:bodyPr wrap="square" rtlCol="0">
            <a:spAutoFit/>
          </a:bodyPr>
          <a:lstStyle/>
          <a:p>
            <a:pPr>
              <a:lnSpc>
                <a:spcPct val="120000"/>
              </a:lnSpc>
            </a:pPr>
            <a:r>
              <a:rPr lang="en-US" altLang="zh-CN" dirty="0" smtClean="0">
                <a:solidFill>
                  <a:schemeClr val="bg1"/>
                </a:solidFill>
              </a:rPr>
              <a:t>2.1 </a:t>
            </a:r>
            <a:r>
              <a:rPr lang="zh-CN" altLang="en-US" dirty="0" smtClean="0">
                <a:solidFill>
                  <a:schemeClr val="bg1"/>
                </a:solidFill>
              </a:rPr>
              <a:t>文字与段落</a:t>
            </a:r>
            <a:endParaRPr lang="zh-CN" altLang="en-US" sz="2200" b="1" dirty="0">
              <a:solidFill>
                <a:schemeClr val="bg1"/>
              </a:solidFill>
            </a:endParaRPr>
          </a:p>
        </p:txBody>
      </p:sp>
      <p:sp>
        <p:nvSpPr>
          <p:cNvPr id="9" name="矩形 8"/>
          <p:cNvSpPr/>
          <p:nvPr/>
        </p:nvSpPr>
        <p:spPr>
          <a:xfrm>
            <a:off x="8083826" y="2648406"/>
            <a:ext cx="3710609" cy="38161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斜纹 9"/>
          <p:cNvSpPr/>
          <p:nvPr/>
        </p:nvSpPr>
        <p:spPr>
          <a:xfrm>
            <a:off x="8083826" y="2648405"/>
            <a:ext cx="1575329" cy="1346161"/>
          </a:xfrm>
          <a:prstGeom prst="diagStripe">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FC9E1"/>
              </a:solidFill>
            </a:endParaRPr>
          </a:p>
        </p:txBody>
      </p:sp>
      <p:sp>
        <p:nvSpPr>
          <p:cNvPr id="11" name="文本框 10"/>
          <p:cNvSpPr txBox="1"/>
          <p:nvPr/>
        </p:nvSpPr>
        <p:spPr>
          <a:xfrm rot="19213510">
            <a:off x="8190263" y="2998771"/>
            <a:ext cx="877163" cy="369332"/>
          </a:xfrm>
          <a:prstGeom prst="rect">
            <a:avLst/>
          </a:prstGeom>
          <a:noFill/>
        </p:spPr>
        <p:txBody>
          <a:bodyPr wrap="none" rtlCol="0">
            <a:spAutoFit/>
          </a:bodyPr>
          <a:lstStyle/>
          <a:p>
            <a:r>
              <a:rPr lang="zh-CN" altLang="en-US" b="1" dirty="0" smtClean="0">
                <a:solidFill>
                  <a:schemeClr val="bg1"/>
                </a:solidFill>
              </a:rPr>
              <a:t>小技巧</a:t>
            </a:r>
            <a:endParaRPr lang="zh-CN" altLang="en-US" b="1" dirty="0">
              <a:solidFill>
                <a:schemeClr val="bg1"/>
              </a:solidFill>
            </a:endParaRPr>
          </a:p>
        </p:txBody>
      </p:sp>
      <p:sp>
        <p:nvSpPr>
          <p:cNvPr id="12" name="文本框 11"/>
          <p:cNvSpPr txBox="1"/>
          <p:nvPr/>
        </p:nvSpPr>
        <p:spPr>
          <a:xfrm>
            <a:off x="8461420" y="4204373"/>
            <a:ext cx="3065172" cy="1892826"/>
          </a:xfrm>
          <a:prstGeom prst="rect">
            <a:avLst/>
          </a:prstGeom>
        </p:spPr>
        <p:txBody>
          <a:bodyPr wrap="square">
            <a:spAutoFit/>
          </a:bodyPr>
          <a:lstStyle>
            <a:defPPr>
              <a:defRPr lang="zh-CN"/>
            </a:defPPr>
            <a:lvl1pPr algn="just">
              <a:lnSpc>
                <a:spcPct val="130000"/>
              </a:lnSpc>
              <a:defRPr>
                <a:solidFill>
                  <a:schemeClr val="tx1">
                    <a:lumMod val="65000"/>
                    <a:lumOff val="35000"/>
                  </a:schemeClr>
                </a:solidFill>
                <a:latin typeface="微软雅黑" pitchFamily="34" charset="-122"/>
                <a:ea typeface="微软雅黑" pitchFamily="34" charset="-122"/>
              </a:defRPr>
            </a:lvl1pPr>
          </a:lstStyle>
          <a:p>
            <a:r>
              <a:rPr lang="zh-CN" altLang="en-US" dirty="0" smtClean="0"/>
              <a:t>①</a:t>
            </a:r>
            <a:r>
              <a:rPr lang="zh-CN" altLang="en-US" dirty="0"/>
              <a:t>用好格式刷可以便捷设置文字或段落</a:t>
            </a:r>
            <a:r>
              <a:rPr lang="zh-CN" altLang="en-US" dirty="0" smtClean="0"/>
              <a:t>的</a:t>
            </a:r>
            <a:r>
              <a:rPr lang="zh-CN" altLang="en-US" dirty="0"/>
              <a:t>格式</a:t>
            </a:r>
            <a:r>
              <a:rPr lang="zh-CN" altLang="en-US" dirty="0" smtClean="0"/>
              <a:t>；</a:t>
            </a:r>
            <a:endParaRPr lang="en-US" altLang="zh-CN" dirty="0"/>
          </a:p>
          <a:p>
            <a:r>
              <a:rPr lang="zh-CN" altLang="en-US" dirty="0" smtClean="0"/>
              <a:t>②居中型的标题文字，设置段落为居中对齐，调整文字内容后，标题依然是居中的。</a:t>
            </a:r>
            <a:endParaRPr lang="zh-CN" altLang="en-US" dirty="0"/>
          </a:p>
        </p:txBody>
      </p:sp>
      <p:sp>
        <p:nvSpPr>
          <p:cNvPr id="20" name="矩形 19"/>
          <p:cNvSpPr/>
          <p:nvPr/>
        </p:nvSpPr>
        <p:spPr>
          <a:xfrm>
            <a:off x="1709578" y="656711"/>
            <a:ext cx="9931961" cy="394210"/>
          </a:xfrm>
          <a:prstGeom prst="rect">
            <a:avLst/>
          </a:prstGeom>
          <a:noFill/>
        </p:spPr>
        <p:txBody>
          <a:bodyPr wrap="square" rtlCol="0">
            <a:spAutoFit/>
          </a:bodyPr>
          <a:lstStyle/>
          <a:p>
            <a:pPr algn="just">
              <a:lnSpc>
                <a:spcPct val="120000"/>
              </a:lnSpc>
            </a:pPr>
            <a:r>
              <a:rPr lang="zh-CN" altLang="en-US" dirty="0" smtClean="0">
                <a:solidFill>
                  <a:srgbClr val="595959"/>
                </a:solidFill>
              </a:rPr>
              <a:t>段落的对齐、行距与段距设置：</a:t>
            </a:r>
            <a:endParaRPr lang="zh-CN" altLang="en-US" dirty="0">
              <a:solidFill>
                <a:srgbClr val="595959"/>
              </a:solidFill>
            </a:endParaRPr>
          </a:p>
        </p:txBody>
      </p:sp>
      <p:sp>
        <p:nvSpPr>
          <p:cNvPr id="21" name="圆角矩形 20"/>
          <p:cNvSpPr/>
          <p:nvPr/>
        </p:nvSpPr>
        <p:spPr>
          <a:xfrm>
            <a:off x="1709578" y="1299138"/>
            <a:ext cx="867922" cy="373491"/>
          </a:xfrm>
          <a:prstGeom prst="roundRect">
            <a:avLst>
              <a:gd name="adj" fmla="val 19868"/>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对齐</a:t>
            </a:r>
            <a:endParaRPr lang="zh-CN" altLang="en-US" dirty="0"/>
          </a:p>
        </p:txBody>
      </p:sp>
      <p:sp>
        <p:nvSpPr>
          <p:cNvPr id="22" name="圆角矩形 21"/>
          <p:cNvSpPr/>
          <p:nvPr/>
        </p:nvSpPr>
        <p:spPr>
          <a:xfrm>
            <a:off x="1709578" y="1916052"/>
            <a:ext cx="867922" cy="373491"/>
          </a:xfrm>
          <a:prstGeom prst="roundRect">
            <a:avLst>
              <a:gd name="adj" fmla="val 19868"/>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行距</a:t>
            </a:r>
            <a:endParaRPr lang="zh-CN" altLang="en-US" dirty="0"/>
          </a:p>
        </p:txBody>
      </p:sp>
      <p:sp>
        <p:nvSpPr>
          <p:cNvPr id="23" name="圆角矩形 22"/>
          <p:cNvSpPr/>
          <p:nvPr/>
        </p:nvSpPr>
        <p:spPr>
          <a:xfrm>
            <a:off x="1709578" y="2532966"/>
            <a:ext cx="867922" cy="373491"/>
          </a:xfrm>
          <a:prstGeom prst="roundRect">
            <a:avLst>
              <a:gd name="adj" fmla="val 19868"/>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段距</a:t>
            </a:r>
            <a:endParaRPr lang="zh-CN" altLang="en-US" dirty="0"/>
          </a:p>
        </p:txBody>
      </p:sp>
      <p:sp>
        <p:nvSpPr>
          <p:cNvPr id="24" name="矩形 23"/>
          <p:cNvSpPr/>
          <p:nvPr/>
        </p:nvSpPr>
        <p:spPr>
          <a:xfrm>
            <a:off x="2702257" y="1273517"/>
            <a:ext cx="5381569" cy="424732"/>
          </a:xfrm>
          <a:prstGeom prst="rect">
            <a:avLst/>
          </a:prstGeom>
          <a:noFill/>
        </p:spPr>
        <p:txBody>
          <a:bodyPr wrap="square" rtlCol="0">
            <a:spAutoFit/>
          </a:bodyPr>
          <a:lstStyle/>
          <a:p>
            <a:pPr algn="just">
              <a:lnSpc>
                <a:spcPct val="120000"/>
              </a:lnSpc>
            </a:pPr>
            <a:r>
              <a:rPr lang="zh-CN" altLang="en-US" dirty="0" smtClean="0">
                <a:solidFill>
                  <a:srgbClr val="595959"/>
                </a:solidFill>
              </a:rPr>
              <a:t>两端对齐（特别是文字中含有数字、英文等）</a:t>
            </a:r>
            <a:endParaRPr lang="zh-CN" altLang="en-US" dirty="0">
              <a:solidFill>
                <a:srgbClr val="595959"/>
              </a:solidFill>
            </a:endParaRPr>
          </a:p>
        </p:txBody>
      </p:sp>
      <p:sp>
        <p:nvSpPr>
          <p:cNvPr id="26" name="矩形 25"/>
          <p:cNvSpPr/>
          <p:nvPr/>
        </p:nvSpPr>
        <p:spPr>
          <a:xfrm>
            <a:off x="2702257" y="1890431"/>
            <a:ext cx="5381569" cy="424732"/>
          </a:xfrm>
          <a:prstGeom prst="rect">
            <a:avLst/>
          </a:prstGeom>
          <a:noFill/>
        </p:spPr>
        <p:txBody>
          <a:bodyPr wrap="square" rtlCol="0">
            <a:spAutoFit/>
          </a:bodyPr>
          <a:lstStyle/>
          <a:p>
            <a:pPr algn="just">
              <a:lnSpc>
                <a:spcPct val="120000"/>
              </a:lnSpc>
            </a:pPr>
            <a:r>
              <a:rPr lang="en-US" altLang="zh-CN" dirty="0" smtClean="0">
                <a:solidFill>
                  <a:srgbClr val="595959"/>
                </a:solidFill>
              </a:rPr>
              <a:t>1.2-1.3</a:t>
            </a:r>
            <a:r>
              <a:rPr lang="zh-CN" altLang="en-US" dirty="0" smtClean="0">
                <a:solidFill>
                  <a:srgbClr val="595959"/>
                </a:solidFill>
              </a:rPr>
              <a:t>倍距；选择</a:t>
            </a:r>
            <a:r>
              <a:rPr lang="zh-CN" altLang="en-US" b="1" dirty="0" smtClean="0">
                <a:solidFill>
                  <a:srgbClr val="5FC9E1"/>
                </a:solidFill>
                <a:latin typeface="lucida grande"/>
              </a:rPr>
              <a:t>「多倍行距」</a:t>
            </a:r>
            <a:r>
              <a:rPr lang="zh-CN" altLang="en-US" dirty="0" smtClean="0">
                <a:solidFill>
                  <a:srgbClr val="595959"/>
                </a:solidFill>
              </a:rPr>
              <a:t>修改数值；</a:t>
            </a:r>
            <a:endParaRPr lang="zh-CN" altLang="en-US" dirty="0">
              <a:solidFill>
                <a:srgbClr val="595959"/>
              </a:solidFill>
            </a:endParaRPr>
          </a:p>
        </p:txBody>
      </p:sp>
      <p:sp>
        <p:nvSpPr>
          <p:cNvPr id="27" name="矩形 26"/>
          <p:cNvSpPr/>
          <p:nvPr/>
        </p:nvSpPr>
        <p:spPr>
          <a:xfrm>
            <a:off x="2702257" y="2507345"/>
            <a:ext cx="5381569" cy="424732"/>
          </a:xfrm>
          <a:prstGeom prst="rect">
            <a:avLst/>
          </a:prstGeom>
          <a:noFill/>
        </p:spPr>
        <p:txBody>
          <a:bodyPr wrap="square" rtlCol="0">
            <a:spAutoFit/>
          </a:bodyPr>
          <a:lstStyle/>
          <a:p>
            <a:pPr algn="just">
              <a:lnSpc>
                <a:spcPct val="120000"/>
              </a:lnSpc>
            </a:pPr>
            <a:r>
              <a:rPr lang="zh-CN" altLang="en-US" dirty="0">
                <a:solidFill>
                  <a:srgbClr val="595959"/>
                </a:solidFill>
              </a:rPr>
              <a:t>段</a:t>
            </a:r>
            <a:r>
              <a:rPr lang="zh-CN" altLang="en-US" dirty="0" smtClean="0">
                <a:solidFill>
                  <a:srgbClr val="595959"/>
                </a:solidFill>
              </a:rPr>
              <a:t>前</a:t>
            </a:r>
            <a:r>
              <a:rPr lang="en-US" altLang="zh-CN" dirty="0" smtClean="0">
                <a:solidFill>
                  <a:srgbClr val="595959"/>
                </a:solidFill>
              </a:rPr>
              <a:t>4-6</a:t>
            </a:r>
            <a:r>
              <a:rPr lang="zh-CN" altLang="en-US" dirty="0" smtClean="0">
                <a:solidFill>
                  <a:srgbClr val="595959"/>
                </a:solidFill>
              </a:rPr>
              <a:t>磅；段后</a:t>
            </a:r>
            <a:r>
              <a:rPr lang="en-US" altLang="zh-CN" dirty="0" smtClean="0">
                <a:solidFill>
                  <a:srgbClr val="595959"/>
                </a:solidFill>
              </a:rPr>
              <a:t>4-6</a:t>
            </a:r>
            <a:r>
              <a:rPr lang="zh-CN" altLang="en-US" dirty="0" smtClean="0">
                <a:solidFill>
                  <a:srgbClr val="595959"/>
                </a:solidFill>
              </a:rPr>
              <a:t>磅，一般选择默认</a:t>
            </a:r>
            <a:r>
              <a:rPr lang="en-US" altLang="zh-CN" dirty="0" smtClean="0">
                <a:solidFill>
                  <a:srgbClr val="595959"/>
                </a:solidFill>
              </a:rPr>
              <a:t>6</a:t>
            </a:r>
            <a:r>
              <a:rPr lang="zh-CN" altLang="en-US" dirty="0" smtClean="0">
                <a:solidFill>
                  <a:srgbClr val="595959"/>
                </a:solidFill>
              </a:rPr>
              <a:t>磅；</a:t>
            </a:r>
            <a:endParaRPr lang="zh-CN" altLang="en-US" dirty="0">
              <a:solidFill>
                <a:srgbClr val="595959"/>
              </a:solidFill>
            </a:endParaRPr>
          </a:p>
        </p:txBody>
      </p:sp>
      <p:pic>
        <p:nvPicPr>
          <p:cNvPr id="29" name="图片 2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489385" y="1086841"/>
            <a:ext cx="2305050" cy="1171575"/>
          </a:xfrm>
          <a:prstGeom prst="rect">
            <a:avLst/>
          </a:prstGeom>
          <a:ln w="19050">
            <a:solidFill>
              <a:srgbClr val="5FC9E1"/>
            </a:solidFill>
          </a:ln>
        </p:spPr>
      </p:pic>
      <p:sp>
        <p:nvSpPr>
          <p:cNvPr id="40" name="Freeform 9"/>
          <p:cNvSpPr>
            <a:spLocks/>
          </p:cNvSpPr>
          <p:nvPr/>
        </p:nvSpPr>
        <p:spPr bwMode="auto">
          <a:xfrm>
            <a:off x="7508262" y="1163432"/>
            <a:ext cx="1575805" cy="572451"/>
          </a:xfrm>
          <a:custGeom>
            <a:avLst/>
            <a:gdLst>
              <a:gd name="T0" fmla="*/ 4030 w 4030"/>
              <a:gd name="T1" fmla="*/ 733 h 1464"/>
              <a:gd name="T2" fmla="*/ 2935 w 4030"/>
              <a:gd name="T3" fmla="*/ 0 h 1464"/>
              <a:gd name="T4" fmla="*/ 3126 w 4030"/>
              <a:gd name="T5" fmla="*/ 446 h 1464"/>
              <a:gd name="T6" fmla="*/ 0 w 4030"/>
              <a:gd name="T7" fmla="*/ 733 h 1464"/>
              <a:gd name="T8" fmla="*/ 3126 w 4030"/>
              <a:gd name="T9" fmla="*/ 1020 h 1464"/>
              <a:gd name="T10" fmla="*/ 2935 w 4030"/>
              <a:gd name="T11" fmla="*/ 1464 h 1464"/>
              <a:gd name="T12" fmla="*/ 4030 w 4030"/>
              <a:gd name="T13" fmla="*/ 733 h 1464"/>
            </a:gdLst>
            <a:ahLst/>
            <a:cxnLst>
              <a:cxn ang="0">
                <a:pos x="T0" y="T1"/>
              </a:cxn>
              <a:cxn ang="0">
                <a:pos x="T2" y="T3"/>
              </a:cxn>
              <a:cxn ang="0">
                <a:pos x="T4" y="T5"/>
              </a:cxn>
              <a:cxn ang="0">
                <a:pos x="T6" y="T7"/>
              </a:cxn>
              <a:cxn ang="0">
                <a:pos x="T8" y="T9"/>
              </a:cxn>
              <a:cxn ang="0">
                <a:pos x="T10" y="T11"/>
              </a:cxn>
              <a:cxn ang="0">
                <a:pos x="T12" y="T13"/>
              </a:cxn>
            </a:cxnLst>
            <a:rect l="0" t="0" r="r" b="b"/>
            <a:pathLst>
              <a:path w="4030" h="1464">
                <a:moveTo>
                  <a:pt x="4030" y="733"/>
                </a:moveTo>
                <a:lnTo>
                  <a:pt x="2935" y="0"/>
                </a:lnTo>
                <a:lnTo>
                  <a:pt x="3126" y="446"/>
                </a:lnTo>
                <a:lnTo>
                  <a:pt x="0" y="733"/>
                </a:lnTo>
                <a:lnTo>
                  <a:pt x="3126" y="1020"/>
                </a:lnTo>
                <a:lnTo>
                  <a:pt x="2935" y="1464"/>
                </a:lnTo>
                <a:lnTo>
                  <a:pt x="4030" y="733"/>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zh-CN" altLang="en-US">
              <a:solidFill>
                <a:srgbClr val="5FC9E1"/>
              </a:solidFill>
            </a:endParaRPr>
          </a:p>
        </p:txBody>
      </p:sp>
      <p:sp>
        <p:nvSpPr>
          <p:cNvPr id="44" name="椭圆 43"/>
          <p:cNvSpPr/>
          <p:nvPr/>
        </p:nvSpPr>
        <p:spPr>
          <a:xfrm>
            <a:off x="5759217" y="5056656"/>
            <a:ext cx="673565" cy="673565"/>
          </a:xfrm>
          <a:prstGeom prst="ellipse">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2577500" y="5150786"/>
            <a:ext cx="673565" cy="673565"/>
          </a:xfrm>
          <a:prstGeom prst="ellipse">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4269091" y="5034277"/>
            <a:ext cx="673565" cy="673565"/>
          </a:xfrm>
          <a:prstGeom prst="ellipse">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3674"/>
      </p:ext>
    </p:extLst>
  </p:cSld>
  <p:clrMapOvr>
    <a:masterClrMapping/>
  </p:clrMapOvr>
  <mc:AlternateContent xmlns:mc="http://schemas.openxmlformats.org/markup-compatibility/2006" xmlns:p14="http://schemas.microsoft.com/office/powerpoint/2010/main">
    <mc:Choice Requires="p14">
      <p:transition spd="med">
        <p14:pan/>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椭圆形标注 33"/>
          <p:cNvSpPr/>
          <p:nvPr/>
        </p:nvSpPr>
        <p:spPr>
          <a:xfrm flipH="1">
            <a:off x="8556985" y="3449051"/>
            <a:ext cx="2116923" cy="2116923"/>
          </a:xfrm>
          <a:prstGeom prst="wedgeEllipseCallout">
            <a:avLst>
              <a:gd name="adj1" fmla="val 61524"/>
              <a:gd name="adj2" fmla="val -191"/>
            </a:avLst>
          </a:prstGeom>
          <a:solidFill>
            <a:srgbClr val="27AA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平行四边形 36"/>
          <p:cNvSpPr/>
          <p:nvPr/>
        </p:nvSpPr>
        <p:spPr>
          <a:xfrm>
            <a:off x="4310879" y="4626528"/>
            <a:ext cx="3550463" cy="499777"/>
          </a:xfrm>
          <a:prstGeom prst="parallelogram">
            <a:avLst>
              <a:gd name="adj" fmla="val 202928"/>
            </a:avLst>
          </a:prstGeom>
          <a:solidFill>
            <a:srgbClr val="5055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680527" y="31769"/>
            <a:ext cx="10636556" cy="424732"/>
          </a:xfrm>
          <a:prstGeom prst="rect">
            <a:avLst/>
          </a:prstGeom>
          <a:noFill/>
        </p:spPr>
        <p:txBody>
          <a:bodyPr wrap="square" rtlCol="0">
            <a:spAutoFit/>
          </a:bodyPr>
          <a:lstStyle/>
          <a:p>
            <a:pPr>
              <a:lnSpc>
                <a:spcPct val="120000"/>
              </a:lnSpc>
            </a:pPr>
            <a:r>
              <a:rPr lang="en-US" altLang="zh-CN" dirty="0" smtClean="0">
                <a:solidFill>
                  <a:schemeClr val="bg1"/>
                </a:solidFill>
              </a:rPr>
              <a:t>2.2 </a:t>
            </a:r>
            <a:r>
              <a:rPr lang="zh-CN" altLang="en-US" dirty="0" smtClean="0">
                <a:solidFill>
                  <a:schemeClr val="bg1"/>
                </a:solidFill>
              </a:rPr>
              <a:t>排列</a:t>
            </a:r>
            <a:r>
              <a:rPr lang="zh-CN" altLang="en-US" dirty="0">
                <a:solidFill>
                  <a:schemeClr val="bg1"/>
                </a:solidFill>
              </a:rPr>
              <a:t>与组合</a:t>
            </a:r>
            <a:endParaRPr lang="zh-CN" altLang="en-US" sz="2200" b="1" dirty="0">
              <a:solidFill>
                <a:schemeClr val="bg1"/>
              </a:solidFill>
            </a:endParaRPr>
          </a:p>
        </p:txBody>
      </p:sp>
      <p:sp>
        <p:nvSpPr>
          <p:cNvPr id="2" name="矩形 1"/>
          <p:cNvSpPr/>
          <p:nvPr/>
        </p:nvSpPr>
        <p:spPr>
          <a:xfrm>
            <a:off x="1680527" y="585170"/>
            <a:ext cx="1685077" cy="369332"/>
          </a:xfrm>
          <a:prstGeom prst="rect">
            <a:avLst/>
          </a:prstGeom>
        </p:spPr>
        <p:txBody>
          <a:bodyPr wrap="none">
            <a:spAutoFit/>
          </a:bodyPr>
          <a:lstStyle/>
          <a:p>
            <a:r>
              <a:rPr lang="en-US" altLang="zh-CN" dirty="0" smtClean="0">
                <a:solidFill>
                  <a:srgbClr val="505560"/>
                </a:solidFill>
              </a:rPr>
              <a:t>2.2.1 </a:t>
            </a:r>
            <a:r>
              <a:rPr lang="zh-CN" altLang="en-US" dirty="0" smtClean="0">
                <a:solidFill>
                  <a:srgbClr val="505560"/>
                </a:solidFill>
              </a:rPr>
              <a:t>层级</a:t>
            </a:r>
            <a:r>
              <a:rPr lang="zh-CN" altLang="en-US" dirty="0">
                <a:solidFill>
                  <a:srgbClr val="505560"/>
                </a:solidFill>
              </a:rPr>
              <a:t>排列</a:t>
            </a:r>
          </a:p>
        </p:txBody>
      </p:sp>
      <p:sp>
        <p:nvSpPr>
          <p:cNvPr id="32" name="矩形 31"/>
          <p:cNvSpPr/>
          <p:nvPr/>
        </p:nvSpPr>
        <p:spPr>
          <a:xfrm>
            <a:off x="1680526" y="1083171"/>
            <a:ext cx="10014169" cy="437882"/>
          </a:xfrm>
          <a:prstGeom prst="rect">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1909011" y="1117446"/>
            <a:ext cx="6647974" cy="369332"/>
          </a:xfrm>
          <a:prstGeom prst="rect">
            <a:avLst/>
          </a:prstGeom>
          <a:noFill/>
        </p:spPr>
        <p:txBody>
          <a:bodyPr wrap="none" rtlCol="0">
            <a:spAutoFit/>
          </a:bodyPr>
          <a:lstStyle/>
          <a:p>
            <a:r>
              <a:rPr lang="zh-CN" altLang="en-US" dirty="0" smtClean="0">
                <a:solidFill>
                  <a:schemeClr val="bg1"/>
                </a:solidFill>
              </a:rPr>
              <a:t>当我们需要把一段文字（往往是标题）增加一背景色块怎么办？</a:t>
            </a:r>
            <a:endParaRPr lang="zh-CN" altLang="en-US" dirty="0">
              <a:solidFill>
                <a:schemeClr val="bg1"/>
              </a:solidFill>
            </a:endParaRPr>
          </a:p>
        </p:txBody>
      </p:sp>
      <p:sp>
        <p:nvSpPr>
          <p:cNvPr id="5" name="矩形 4"/>
          <p:cNvSpPr/>
          <p:nvPr/>
        </p:nvSpPr>
        <p:spPr>
          <a:xfrm>
            <a:off x="4387840" y="2025135"/>
            <a:ext cx="3416320" cy="738664"/>
          </a:xfrm>
          <a:prstGeom prst="rect">
            <a:avLst/>
          </a:prstGeom>
        </p:spPr>
        <p:txBody>
          <a:bodyPr wrap="none">
            <a:spAutoFit/>
          </a:bodyPr>
          <a:lstStyle/>
          <a:p>
            <a:pPr algn="ctr"/>
            <a:r>
              <a:rPr lang="zh-CN" altLang="en-US" sz="4200" dirty="0">
                <a:solidFill>
                  <a:srgbClr val="505560"/>
                </a:solidFill>
                <a:latin typeface="+mj-ea"/>
                <a:ea typeface="+mj-ea"/>
              </a:rPr>
              <a:t>这是层的概念</a:t>
            </a:r>
          </a:p>
        </p:txBody>
      </p:sp>
      <p:sp>
        <p:nvSpPr>
          <p:cNvPr id="6" name="矩形 5"/>
          <p:cNvSpPr/>
          <p:nvPr/>
        </p:nvSpPr>
        <p:spPr>
          <a:xfrm>
            <a:off x="4464784" y="2794576"/>
            <a:ext cx="3262432" cy="400110"/>
          </a:xfrm>
          <a:prstGeom prst="rect">
            <a:avLst/>
          </a:prstGeom>
        </p:spPr>
        <p:txBody>
          <a:bodyPr wrap="none">
            <a:spAutoFit/>
          </a:bodyPr>
          <a:lstStyle/>
          <a:p>
            <a:pPr algn="ctr"/>
            <a:r>
              <a:rPr lang="zh-CN" altLang="en-US" sz="2000" dirty="0" smtClean="0">
                <a:solidFill>
                  <a:srgbClr val="5FC9E1"/>
                </a:solidFill>
              </a:rPr>
              <a:t>增加的色块被置于文字底层</a:t>
            </a:r>
            <a:endParaRPr lang="zh-CN" altLang="en-US" sz="2000" dirty="0">
              <a:solidFill>
                <a:srgbClr val="5FC9E1"/>
              </a:solidFill>
            </a:endParaRPr>
          </a:p>
        </p:txBody>
      </p:sp>
      <p:sp>
        <p:nvSpPr>
          <p:cNvPr id="33" name="椭圆形标注 32"/>
          <p:cNvSpPr/>
          <p:nvPr/>
        </p:nvSpPr>
        <p:spPr>
          <a:xfrm>
            <a:off x="1680526" y="3449051"/>
            <a:ext cx="2116923" cy="2116923"/>
          </a:xfrm>
          <a:prstGeom prst="wedgeEllipseCallout">
            <a:avLst>
              <a:gd name="adj1" fmla="val 61524"/>
              <a:gd name="adj2" fmla="val -191"/>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dirty="0"/>
          </a:p>
        </p:txBody>
      </p:sp>
      <p:sp>
        <p:nvSpPr>
          <p:cNvPr id="35" name="文本框 34"/>
          <p:cNvSpPr txBox="1"/>
          <p:nvPr/>
        </p:nvSpPr>
        <p:spPr>
          <a:xfrm>
            <a:off x="4976142" y="5997240"/>
            <a:ext cx="2239716" cy="338554"/>
          </a:xfrm>
          <a:prstGeom prst="rect">
            <a:avLst/>
          </a:prstGeom>
          <a:noFill/>
        </p:spPr>
        <p:txBody>
          <a:bodyPr wrap="none" rtlCol="0">
            <a:spAutoFit/>
          </a:bodyPr>
          <a:lstStyle/>
          <a:p>
            <a:pPr algn="ctr"/>
            <a:r>
              <a:rPr lang="zh-CN" altLang="en-US" sz="1600" dirty="0" smtClean="0">
                <a:solidFill>
                  <a:schemeClr val="tx1">
                    <a:lumMod val="65000"/>
                    <a:lumOff val="35000"/>
                  </a:schemeClr>
                </a:solidFill>
              </a:rPr>
              <a:t>本页设计来自</a:t>
            </a:r>
            <a:r>
              <a:rPr lang="en-US" altLang="zh-CN" sz="1600" dirty="0" smtClean="0">
                <a:solidFill>
                  <a:schemeClr val="tx1">
                    <a:lumMod val="65000"/>
                    <a:lumOff val="35000"/>
                  </a:schemeClr>
                </a:solidFill>
              </a:rPr>
              <a:t>@</a:t>
            </a:r>
            <a:r>
              <a:rPr lang="zh-CN" altLang="en-US" sz="1600" dirty="0">
                <a:solidFill>
                  <a:schemeClr val="tx1">
                    <a:lumMod val="65000"/>
                    <a:lumOff val="35000"/>
                  </a:schemeClr>
                </a:solidFill>
              </a:rPr>
              <a:t>嘉文</a:t>
            </a:r>
            <a:r>
              <a:rPr lang="zh-CN" altLang="en-US" sz="1600" dirty="0" smtClean="0">
                <a:solidFill>
                  <a:schemeClr val="tx1">
                    <a:lumMod val="65000"/>
                    <a:lumOff val="35000"/>
                  </a:schemeClr>
                </a:solidFill>
              </a:rPr>
              <a:t>钱</a:t>
            </a:r>
            <a:endParaRPr lang="zh-CN" altLang="en-US" sz="1600" dirty="0">
              <a:solidFill>
                <a:schemeClr val="tx1">
                  <a:lumMod val="65000"/>
                  <a:lumOff val="35000"/>
                </a:schemeClr>
              </a:solidFill>
            </a:endParaRPr>
          </a:p>
        </p:txBody>
      </p:sp>
      <p:sp>
        <p:nvSpPr>
          <p:cNvPr id="36" name="平行四边形 35"/>
          <p:cNvSpPr/>
          <p:nvPr/>
        </p:nvSpPr>
        <p:spPr>
          <a:xfrm>
            <a:off x="4310879" y="4257623"/>
            <a:ext cx="3550463" cy="499777"/>
          </a:xfrm>
          <a:prstGeom prst="parallelogram">
            <a:avLst>
              <a:gd name="adj" fmla="val 202928"/>
            </a:avLst>
          </a:prstGeom>
          <a:solidFill>
            <a:srgbClr val="27AA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a:off x="4310879" y="3896339"/>
            <a:ext cx="3550463" cy="499777"/>
          </a:xfrm>
          <a:prstGeom prst="parallelogram">
            <a:avLst>
              <a:gd name="adj" fmla="val 202928"/>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2326053" y="3862626"/>
            <a:ext cx="825868" cy="861774"/>
          </a:xfrm>
          <a:prstGeom prst="rect">
            <a:avLst/>
          </a:prstGeom>
        </p:spPr>
        <p:txBody>
          <a:bodyPr wrap="none">
            <a:spAutoFit/>
          </a:bodyPr>
          <a:lstStyle/>
          <a:p>
            <a:pPr algn="ctr"/>
            <a:r>
              <a:rPr lang="en-US" altLang="zh-CN" sz="5000" dirty="0">
                <a:solidFill>
                  <a:schemeClr val="bg1"/>
                </a:solidFill>
              </a:rPr>
              <a:t>…</a:t>
            </a:r>
            <a:endParaRPr lang="zh-CN" altLang="en-US" sz="5000" dirty="0">
              <a:solidFill>
                <a:schemeClr val="bg1"/>
              </a:solidFill>
            </a:endParaRPr>
          </a:p>
        </p:txBody>
      </p:sp>
      <p:sp>
        <p:nvSpPr>
          <p:cNvPr id="39" name="矩形 38"/>
          <p:cNvSpPr/>
          <p:nvPr/>
        </p:nvSpPr>
        <p:spPr>
          <a:xfrm>
            <a:off x="8788811" y="4018146"/>
            <a:ext cx="1653270" cy="978729"/>
          </a:xfrm>
          <a:prstGeom prst="rect">
            <a:avLst/>
          </a:prstGeom>
        </p:spPr>
        <p:txBody>
          <a:bodyPr wrap="square">
            <a:spAutoFit/>
          </a:bodyPr>
          <a:lstStyle/>
          <a:p>
            <a:pPr algn="ctr">
              <a:lnSpc>
                <a:spcPct val="120000"/>
              </a:lnSpc>
            </a:pPr>
            <a:r>
              <a:rPr lang="zh-CN" altLang="en-US" sz="2400" dirty="0">
                <a:solidFill>
                  <a:schemeClr val="bg1"/>
                </a:solidFill>
              </a:rPr>
              <a:t>你怎么会</a:t>
            </a:r>
          </a:p>
          <a:p>
            <a:pPr algn="ctr">
              <a:lnSpc>
                <a:spcPct val="120000"/>
              </a:lnSpc>
            </a:pPr>
            <a:r>
              <a:rPr lang="zh-CN" altLang="en-US" sz="2400" dirty="0">
                <a:solidFill>
                  <a:schemeClr val="bg1"/>
                </a:solidFill>
              </a:rPr>
              <a:t>睡我上面</a:t>
            </a:r>
          </a:p>
        </p:txBody>
      </p:sp>
    </p:spTree>
    <p:extLst>
      <p:ext uri="{BB962C8B-B14F-4D97-AF65-F5344CB8AC3E}">
        <p14:creationId xmlns:p14="http://schemas.microsoft.com/office/powerpoint/2010/main" val="2352645638"/>
      </p:ext>
    </p:extLst>
  </p:cSld>
  <p:clrMapOvr>
    <a:masterClrMapping/>
  </p:clrMapOvr>
  <mc:AlternateContent xmlns:mc="http://schemas.openxmlformats.org/markup-compatibility/2006" xmlns:p14="http://schemas.microsoft.com/office/powerpoint/2010/main">
    <mc:Choice Requires="p14">
      <p:transition spd="med">
        <p14:pan/>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680527" y="31769"/>
            <a:ext cx="10636556" cy="424732"/>
          </a:xfrm>
          <a:prstGeom prst="rect">
            <a:avLst/>
          </a:prstGeom>
          <a:noFill/>
        </p:spPr>
        <p:txBody>
          <a:bodyPr wrap="square" rtlCol="0">
            <a:spAutoFit/>
          </a:bodyPr>
          <a:lstStyle/>
          <a:p>
            <a:pPr>
              <a:lnSpc>
                <a:spcPct val="120000"/>
              </a:lnSpc>
            </a:pPr>
            <a:r>
              <a:rPr lang="en-US" altLang="zh-CN" dirty="0" smtClean="0">
                <a:solidFill>
                  <a:schemeClr val="bg1"/>
                </a:solidFill>
              </a:rPr>
              <a:t>2.2 </a:t>
            </a:r>
            <a:r>
              <a:rPr lang="zh-CN" altLang="en-US" dirty="0" smtClean="0">
                <a:solidFill>
                  <a:schemeClr val="bg1"/>
                </a:solidFill>
              </a:rPr>
              <a:t>排列</a:t>
            </a:r>
            <a:r>
              <a:rPr lang="zh-CN" altLang="en-US" dirty="0">
                <a:solidFill>
                  <a:schemeClr val="bg1"/>
                </a:solidFill>
              </a:rPr>
              <a:t>与组合</a:t>
            </a:r>
            <a:endParaRPr lang="zh-CN" altLang="en-US" sz="2200" b="1" dirty="0">
              <a:solidFill>
                <a:schemeClr val="bg1"/>
              </a:solidFill>
            </a:endParaRPr>
          </a:p>
        </p:txBody>
      </p:sp>
      <p:sp>
        <p:nvSpPr>
          <p:cNvPr id="2" name="矩形 1"/>
          <p:cNvSpPr/>
          <p:nvPr/>
        </p:nvSpPr>
        <p:spPr>
          <a:xfrm>
            <a:off x="1680527" y="585170"/>
            <a:ext cx="1685077" cy="369332"/>
          </a:xfrm>
          <a:prstGeom prst="rect">
            <a:avLst/>
          </a:prstGeom>
        </p:spPr>
        <p:txBody>
          <a:bodyPr wrap="none">
            <a:spAutoFit/>
          </a:bodyPr>
          <a:lstStyle/>
          <a:p>
            <a:r>
              <a:rPr lang="en-US" altLang="zh-CN" dirty="0" smtClean="0">
                <a:solidFill>
                  <a:srgbClr val="505560"/>
                </a:solidFill>
              </a:rPr>
              <a:t>2.2.1 </a:t>
            </a:r>
            <a:r>
              <a:rPr lang="zh-CN" altLang="en-US" dirty="0" smtClean="0">
                <a:solidFill>
                  <a:srgbClr val="505560"/>
                </a:solidFill>
              </a:rPr>
              <a:t>层级</a:t>
            </a:r>
            <a:r>
              <a:rPr lang="zh-CN" altLang="en-US" dirty="0">
                <a:solidFill>
                  <a:srgbClr val="505560"/>
                </a:solidFill>
              </a:rPr>
              <a:t>排列</a:t>
            </a:r>
          </a:p>
        </p:txBody>
      </p:sp>
      <p:grpSp>
        <p:nvGrpSpPr>
          <p:cNvPr id="29" name="组合 28"/>
          <p:cNvGrpSpPr/>
          <p:nvPr/>
        </p:nvGrpSpPr>
        <p:grpSpPr>
          <a:xfrm>
            <a:off x="2693913" y="3282452"/>
            <a:ext cx="979513" cy="973867"/>
            <a:chOff x="2693913" y="1982227"/>
            <a:chExt cx="979513" cy="973867"/>
          </a:xfrm>
        </p:grpSpPr>
        <p:sp>
          <p:nvSpPr>
            <p:cNvPr id="7" name="矩形 6"/>
            <p:cNvSpPr/>
            <p:nvPr/>
          </p:nvSpPr>
          <p:spPr>
            <a:xfrm>
              <a:off x="2693913" y="1982227"/>
              <a:ext cx="432000" cy="432000"/>
            </a:xfrm>
            <a:prstGeom prst="rect">
              <a:avLst/>
            </a:prstGeom>
            <a:noFill/>
            <a:ln w="28575">
              <a:solidFill>
                <a:srgbClr val="5055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241426" y="2524094"/>
              <a:ext cx="432000" cy="432000"/>
            </a:xfrm>
            <a:prstGeom prst="rect">
              <a:avLst/>
            </a:prstGeom>
            <a:noFill/>
            <a:ln w="28575">
              <a:solidFill>
                <a:srgbClr val="5055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2844242" y="2128384"/>
              <a:ext cx="689143" cy="698734"/>
            </a:xfrm>
            <a:custGeom>
              <a:avLst/>
              <a:gdLst>
                <a:gd name="connsiteX0" fmla="*/ 333382 w 689143"/>
                <a:gd name="connsiteY0" fmla="*/ 0 h 698734"/>
                <a:gd name="connsiteX1" fmla="*/ 689143 w 689143"/>
                <a:gd name="connsiteY1" fmla="*/ 0 h 698734"/>
                <a:gd name="connsiteX2" fmla="*/ 689143 w 689143"/>
                <a:gd name="connsiteY2" fmla="*/ 355761 h 698734"/>
                <a:gd name="connsiteX3" fmla="*/ 355761 w 689143"/>
                <a:gd name="connsiteY3" fmla="*/ 355761 h 698734"/>
                <a:gd name="connsiteX4" fmla="*/ 355761 w 689143"/>
                <a:gd name="connsiteY4" fmla="*/ 698734 h 698734"/>
                <a:gd name="connsiteX5" fmla="*/ 0 w 689143"/>
                <a:gd name="connsiteY5" fmla="*/ 698734 h 698734"/>
                <a:gd name="connsiteX6" fmla="*/ 0 w 689143"/>
                <a:gd name="connsiteY6" fmla="*/ 342973 h 698734"/>
                <a:gd name="connsiteX7" fmla="*/ 333382 w 689143"/>
                <a:gd name="connsiteY7" fmla="*/ 342973 h 698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9143" h="698734">
                  <a:moveTo>
                    <a:pt x="333382" y="0"/>
                  </a:moveTo>
                  <a:lnTo>
                    <a:pt x="689143" y="0"/>
                  </a:lnTo>
                  <a:lnTo>
                    <a:pt x="689143" y="355761"/>
                  </a:lnTo>
                  <a:lnTo>
                    <a:pt x="355761" y="355761"/>
                  </a:lnTo>
                  <a:lnTo>
                    <a:pt x="355761" y="698734"/>
                  </a:lnTo>
                  <a:lnTo>
                    <a:pt x="0" y="698734"/>
                  </a:lnTo>
                  <a:lnTo>
                    <a:pt x="0" y="342973"/>
                  </a:lnTo>
                  <a:lnTo>
                    <a:pt x="333382" y="342973"/>
                  </a:lnTo>
                  <a:close/>
                </a:path>
              </a:pathLst>
            </a:custGeom>
            <a:solidFill>
              <a:srgbClr val="EEC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6585228" y="3296682"/>
            <a:ext cx="926458" cy="998705"/>
            <a:chOff x="6627674" y="1996457"/>
            <a:chExt cx="926458" cy="998705"/>
          </a:xfrm>
        </p:grpSpPr>
        <p:sp>
          <p:nvSpPr>
            <p:cNvPr id="41" name="任意多边形 40"/>
            <p:cNvSpPr/>
            <p:nvPr/>
          </p:nvSpPr>
          <p:spPr>
            <a:xfrm>
              <a:off x="6627674" y="1996457"/>
              <a:ext cx="772917" cy="757868"/>
            </a:xfrm>
            <a:custGeom>
              <a:avLst/>
              <a:gdLst>
                <a:gd name="connsiteX0" fmla="*/ 34489 w 772917"/>
                <a:gd name="connsiteY0" fmla="*/ 0 h 757868"/>
                <a:gd name="connsiteX1" fmla="*/ 772917 w 772917"/>
                <a:gd name="connsiteY1" fmla="*/ 0 h 757868"/>
                <a:gd name="connsiteX2" fmla="*/ 772917 w 772917"/>
                <a:gd name="connsiteY2" fmla="*/ 396000 h 757868"/>
                <a:gd name="connsiteX3" fmla="*/ 331513 w 772917"/>
                <a:gd name="connsiteY3" fmla="*/ 396000 h 757868"/>
                <a:gd name="connsiteX4" fmla="*/ 331513 w 772917"/>
                <a:gd name="connsiteY4" fmla="*/ 757868 h 757868"/>
                <a:gd name="connsiteX5" fmla="*/ 0 w 772917"/>
                <a:gd name="connsiteY5" fmla="*/ 757868 h 757868"/>
                <a:gd name="connsiteX6" fmla="*/ 0 w 772917"/>
                <a:gd name="connsiteY6" fmla="*/ 1 h 757868"/>
                <a:gd name="connsiteX7" fmla="*/ 34489 w 772917"/>
                <a:gd name="connsiteY7" fmla="*/ 1 h 75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2917" h="757868">
                  <a:moveTo>
                    <a:pt x="34489" y="0"/>
                  </a:moveTo>
                  <a:lnTo>
                    <a:pt x="772917" y="0"/>
                  </a:lnTo>
                  <a:lnTo>
                    <a:pt x="772917" y="396000"/>
                  </a:lnTo>
                  <a:lnTo>
                    <a:pt x="331513" y="396000"/>
                  </a:lnTo>
                  <a:lnTo>
                    <a:pt x="331513" y="757868"/>
                  </a:lnTo>
                  <a:lnTo>
                    <a:pt x="0" y="757868"/>
                  </a:lnTo>
                  <a:lnTo>
                    <a:pt x="0" y="1"/>
                  </a:lnTo>
                  <a:lnTo>
                    <a:pt x="34489" y="1"/>
                  </a:lnTo>
                  <a:close/>
                </a:path>
              </a:pathLst>
            </a:custGeom>
            <a:solidFill>
              <a:srgbClr val="EEC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7014132" y="2455162"/>
              <a:ext cx="540000" cy="540000"/>
            </a:xfrm>
            <a:prstGeom prst="rect">
              <a:avLst/>
            </a:prstGeom>
            <a:noFill/>
            <a:ln w="28575">
              <a:solidFill>
                <a:srgbClr val="5055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4628878" y="3282452"/>
            <a:ext cx="979513" cy="973867"/>
            <a:chOff x="4617771" y="1982227"/>
            <a:chExt cx="979513" cy="973867"/>
          </a:xfrm>
        </p:grpSpPr>
        <p:sp>
          <p:nvSpPr>
            <p:cNvPr id="25" name="矩形 24"/>
            <p:cNvSpPr/>
            <p:nvPr/>
          </p:nvSpPr>
          <p:spPr>
            <a:xfrm>
              <a:off x="4617771" y="1982227"/>
              <a:ext cx="432000" cy="432000"/>
            </a:xfrm>
            <a:prstGeom prst="rect">
              <a:avLst/>
            </a:prstGeom>
            <a:noFill/>
            <a:ln w="28575">
              <a:solidFill>
                <a:srgbClr val="5055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5165284" y="2524094"/>
              <a:ext cx="432000" cy="432000"/>
            </a:xfrm>
            <a:prstGeom prst="rect">
              <a:avLst/>
            </a:prstGeom>
            <a:noFill/>
            <a:ln w="28575">
              <a:solidFill>
                <a:srgbClr val="5055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833771" y="2161961"/>
              <a:ext cx="630000" cy="630000"/>
            </a:xfrm>
            <a:prstGeom prst="rect">
              <a:avLst/>
            </a:prstGeom>
            <a:solidFill>
              <a:srgbClr val="EEC87F"/>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8578905" y="3252860"/>
            <a:ext cx="939374" cy="1042527"/>
            <a:chOff x="8578905" y="1952635"/>
            <a:chExt cx="939374" cy="1042527"/>
          </a:xfrm>
        </p:grpSpPr>
        <p:sp>
          <p:nvSpPr>
            <p:cNvPr id="28" name="矩形 27"/>
            <p:cNvSpPr/>
            <p:nvPr/>
          </p:nvSpPr>
          <p:spPr>
            <a:xfrm>
              <a:off x="8978279" y="2455162"/>
              <a:ext cx="540000" cy="540000"/>
            </a:xfrm>
            <a:prstGeom prst="rect">
              <a:avLst/>
            </a:prstGeom>
            <a:noFill/>
            <a:ln w="28575">
              <a:solidFill>
                <a:srgbClr val="5055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8578905" y="1952635"/>
              <a:ext cx="798748" cy="798748"/>
            </a:xfrm>
            <a:prstGeom prst="rect">
              <a:avLst/>
            </a:prstGeom>
            <a:solidFill>
              <a:srgbClr val="EEC87F"/>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3" name="文本框 42"/>
          <p:cNvSpPr txBox="1"/>
          <p:nvPr/>
        </p:nvSpPr>
        <p:spPr>
          <a:xfrm>
            <a:off x="2378334" y="4564562"/>
            <a:ext cx="1620957" cy="523220"/>
          </a:xfrm>
          <a:prstGeom prst="rect">
            <a:avLst/>
          </a:prstGeom>
          <a:noFill/>
        </p:spPr>
        <p:txBody>
          <a:bodyPr wrap="none" rtlCol="0">
            <a:spAutoFit/>
          </a:bodyPr>
          <a:lstStyle/>
          <a:p>
            <a:pPr algn="ctr"/>
            <a:r>
              <a:rPr lang="zh-CN" altLang="en-US" sz="2800" dirty="0" smtClean="0">
                <a:solidFill>
                  <a:srgbClr val="505560"/>
                </a:solidFill>
              </a:rPr>
              <a:t>置于底层</a:t>
            </a:r>
            <a:endParaRPr lang="zh-CN" altLang="en-US" sz="2800" dirty="0">
              <a:solidFill>
                <a:srgbClr val="505560"/>
              </a:solidFill>
            </a:endParaRPr>
          </a:p>
        </p:txBody>
      </p:sp>
      <p:sp>
        <p:nvSpPr>
          <p:cNvPr id="44" name="文本框 43"/>
          <p:cNvSpPr txBox="1"/>
          <p:nvPr/>
        </p:nvSpPr>
        <p:spPr>
          <a:xfrm>
            <a:off x="4308156" y="4564562"/>
            <a:ext cx="1620957" cy="523220"/>
          </a:xfrm>
          <a:prstGeom prst="rect">
            <a:avLst/>
          </a:prstGeom>
          <a:noFill/>
        </p:spPr>
        <p:txBody>
          <a:bodyPr wrap="none" rtlCol="0">
            <a:spAutoFit/>
          </a:bodyPr>
          <a:lstStyle/>
          <a:p>
            <a:pPr algn="ctr"/>
            <a:r>
              <a:rPr lang="zh-CN" altLang="en-US" sz="2800" dirty="0" smtClean="0">
                <a:solidFill>
                  <a:srgbClr val="505560"/>
                </a:solidFill>
              </a:rPr>
              <a:t>置于顶层</a:t>
            </a:r>
            <a:endParaRPr lang="zh-CN" altLang="en-US" sz="2800" dirty="0">
              <a:solidFill>
                <a:srgbClr val="505560"/>
              </a:solidFill>
            </a:endParaRPr>
          </a:p>
        </p:txBody>
      </p:sp>
      <p:sp>
        <p:nvSpPr>
          <p:cNvPr id="45" name="文本框 44"/>
          <p:cNvSpPr txBox="1"/>
          <p:nvPr/>
        </p:nvSpPr>
        <p:spPr>
          <a:xfrm>
            <a:off x="6237978" y="4564562"/>
            <a:ext cx="1620958" cy="523220"/>
          </a:xfrm>
          <a:prstGeom prst="rect">
            <a:avLst/>
          </a:prstGeom>
          <a:noFill/>
        </p:spPr>
        <p:txBody>
          <a:bodyPr wrap="none" rtlCol="0">
            <a:spAutoFit/>
          </a:bodyPr>
          <a:lstStyle/>
          <a:p>
            <a:pPr algn="ctr"/>
            <a:r>
              <a:rPr lang="zh-CN" altLang="en-US" sz="2800" dirty="0" smtClean="0">
                <a:solidFill>
                  <a:srgbClr val="505560"/>
                </a:solidFill>
              </a:rPr>
              <a:t>下移一层</a:t>
            </a:r>
            <a:endParaRPr lang="zh-CN" altLang="en-US" sz="2800" dirty="0">
              <a:solidFill>
                <a:srgbClr val="505560"/>
              </a:solidFill>
            </a:endParaRPr>
          </a:p>
        </p:txBody>
      </p:sp>
      <p:sp>
        <p:nvSpPr>
          <p:cNvPr id="46" name="文本框 45"/>
          <p:cNvSpPr txBox="1"/>
          <p:nvPr/>
        </p:nvSpPr>
        <p:spPr>
          <a:xfrm>
            <a:off x="8167800" y="4564562"/>
            <a:ext cx="1620958" cy="523220"/>
          </a:xfrm>
          <a:prstGeom prst="rect">
            <a:avLst/>
          </a:prstGeom>
          <a:noFill/>
        </p:spPr>
        <p:txBody>
          <a:bodyPr wrap="none" rtlCol="0">
            <a:spAutoFit/>
          </a:bodyPr>
          <a:lstStyle/>
          <a:p>
            <a:pPr algn="ctr"/>
            <a:r>
              <a:rPr lang="zh-CN" altLang="en-US" sz="2800" dirty="0">
                <a:solidFill>
                  <a:srgbClr val="505560"/>
                </a:solidFill>
              </a:rPr>
              <a:t>上</a:t>
            </a:r>
            <a:r>
              <a:rPr lang="zh-CN" altLang="en-US" sz="2800" dirty="0" smtClean="0">
                <a:solidFill>
                  <a:srgbClr val="505560"/>
                </a:solidFill>
              </a:rPr>
              <a:t>移一层</a:t>
            </a:r>
            <a:endParaRPr lang="zh-CN" altLang="en-US" sz="2800" dirty="0">
              <a:solidFill>
                <a:srgbClr val="505560"/>
              </a:solidFill>
            </a:endParaRPr>
          </a:p>
        </p:txBody>
      </p:sp>
      <p:sp>
        <p:nvSpPr>
          <p:cNvPr id="47" name="矩形 46"/>
          <p:cNvSpPr/>
          <p:nvPr/>
        </p:nvSpPr>
        <p:spPr>
          <a:xfrm>
            <a:off x="2378333" y="5319186"/>
            <a:ext cx="7696109" cy="437882"/>
          </a:xfrm>
          <a:prstGeom prst="rect">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t>选中对象后，单击右键或设置在自定义功能区使用</a:t>
            </a:r>
            <a:endParaRPr lang="zh-CN" altLang="en-US" sz="2000" dirty="0"/>
          </a:p>
        </p:txBody>
      </p:sp>
      <p:sp>
        <p:nvSpPr>
          <p:cNvPr id="48" name="椭圆形标注 47"/>
          <p:cNvSpPr/>
          <p:nvPr/>
        </p:nvSpPr>
        <p:spPr>
          <a:xfrm rot="18459917" flipH="1">
            <a:off x="8703904" y="767482"/>
            <a:ext cx="2256670" cy="2256670"/>
          </a:xfrm>
          <a:prstGeom prst="wedgeEllipseCallout">
            <a:avLst>
              <a:gd name="adj1" fmla="val 61524"/>
              <a:gd name="adj2" fmla="val -191"/>
            </a:avLst>
          </a:prstGeom>
          <a:solidFill>
            <a:srgbClr val="27AA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矩形 48"/>
          <p:cNvSpPr/>
          <p:nvPr/>
        </p:nvSpPr>
        <p:spPr>
          <a:xfrm>
            <a:off x="8869286" y="1443385"/>
            <a:ext cx="1925906" cy="904863"/>
          </a:xfrm>
          <a:prstGeom prst="rect">
            <a:avLst/>
          </a:prstGeom>
        </p:spPr>
        <p:txBody>
          <a:bodyPr wrap="square">
            <a:spAutoFit/>
          </a:bodyPr>
          <a:lstStyle/>
          <a:p>
            <a:pPr algn="just">
              <a:lnSpc>
                <a:spcPct val="120000"/>
              </a:lnSpc>
            </a:pPr>
            <a:r>
              <a:rPr lang="zh-CN" altLang="en-US" sz="2200" dirty="0" smtClean="0">
                <a:solidFill>
                  <a:schemeClr val="bg1"/>
                </a:solidFill>
              </a:rPr>
              <a:t>与</a:t>
            </a:r>
            <a:r>
              <a:rPr lang="en-US" altLang="zh-CN" sz="2200" dirty="0" smtClean="0">
                <a:solidFill>
                  <a:schemeClr val="bg1"/>
                </a:solidFill>
              </a:rPr>
              <a:t>AI</a:t>
            </a:r>
            <a:r>
              <a:rPr lang="zh-CN" altLang="en-US" sz="2200" dirty="0" smtClean="0">
                <a:solidFill>
                  <a:schemeClr val="bg1"/>
                </a:solidFill>
              </a:rPr>
              <a:t>、</a:t>
            </a:r>
            <a:r>
              <a:rPr lang="en-US" altLang="zh-CN" sz="2200" dirty="0" smtClean="0">
                <a:solidFill>
                  <a:schemeClr val="bg1"/>
                </a:solidFill>
              </a:rPr>
              <a:t>PS</a:t>
            </a:r>
            <a:r>
              <a:rPr lang="zh-CN" altLang="en-US" sz="2200" dirty="0" smtClean="0">
                <a:solidFill>
                  <a:schemeClr val="bg1"/>
                </a:solidFill>
              </a:rPr>
              <a:t>中层的概念一致</a:t>
            </a:r>
            <a:endParaRPr lang="zh-CN" altLang="en-US" sz="2200" dirty="0">
              <a:solidFill>
                <a:schemeClr val="bg1"/>
              </a:solidFill>
            </a:endParaRPr>
          </a:p>
        </p:txBody>
      </p:sp>
    </p:spTree>
    <p:extLst>
      <p:ext uri="{BB962C8B-B14F-4D97-AF65-F5344CB8AC3E}">
        <p14:creationId xmlns:p14="http://schemas.microsoft.com/office/powerpoint/2010/main" val="2840799014"/>
      </p:ext>
    </p:extLst>
  </p:cSld>
  <p:clrMapOvr>
    <a:masterClrMapping/>
  </p:clrMapOvr>
  <mc:AlternateContent xmlns:mc="http://schemas.openxmlformats.org/markup-compatibility/2006" xmlns:p14="http://schemas.microsoft.com/office/powerpoint/2010/main">
    <mc:Choice Requires="p14">
      <p:transition spd="med">
        <p14:pan/>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680527" y="31769"/>
            <a:ext cx="10636556" cy="424732"/>
          </a:xfrm>
          <a:prstGeom prst="rect">
            <a:avLst/>
          </a:prstGeom>
          <a:noFill/>
        </p:spPr>
        <p:txBody>
          <a:bodyPr wrap="square" rtlCol="0">
            <a:spAutoFit/>
          </a:bodyPr>
          <a:lstStyle/>
          <a:p>
            <a:pPr>
              <a:lnSpc>
                <a:spcPct val="120000"/>
              </a:lnSpc>
            </a:pPr>
            <a:r>
              <a:rPr lang="en-US" altLang="zh-CN" dirty="0" smtClean="0">
                <a:solidFill>
                  <a:schemeClr val="bg1"/>
                </a:solidFill>
              </a:rPr>
              <a:t>2.2 </a:t>
            </a:r>
            <a:r>
              <a:rPr lang="zh-CN" altLang="en-US" dirty="0" smtClean="0">
                <a:solidFill>
                  <a:schemeClr val="bg1"/>
                </a:solidFill>
              </a:rPr>
              <a:t>排列</a:t>
            </a:r>
            <a:r>
              <a:rPr lang="zh-CN" altLang="en-US" dirty="0">
                <a:solidFill>
                  <a:schemeClr val="bg1"/>
                </a:solidFill>
              </a:rPr>
              <a:t>与组合</a:t>
            </a:r>
            <a:endParaRPr lang="zh-CN" altLang="en-US" sz="2200" b="1" dirty="0">
              <a:solidFill>
                <a:schemeClr val="bg1"/>
              </a:solidFill>
            </a:endParaRPr>
          </a:p>
        </p:txBody>
      </p:sp>
      <p:sp>
        <p:nvSpPr>
          <p:cNvPr id="2" name="矩形 1"/>
          <p:cNvSpPr/>
          <p:nvPr/>
        </p:nvSpPr>
        <p:spPr>
          <a:xfrm>
            <a:off x="1680527" y="585170"/>
            <a:ext cx="1685077" cy="369332"/>
          </a:xfrm>
          <a:prstGeom prst="rect">
            <a:avLst/>
          </a:prstGeom>
        </p:spPr>
        <p:txBody>
          <a:bodyPr wrap="none">
            <a:spAutoFit/>
          </a:bodyPr>
          <a:lstStyle/>
          <a:p>
            <a:r>
              <a:rPr lang="en-US" altLang="zh-CN" dirty="0" smtClean="0">
                <a:solidFill>
                  <a:srgbClr val="505560"/>
                </a:solidFill>
              </a:rPr>
              <a:t>2.2.1 </a:t>
            </a:r>
            <a:r>
              <a:rPr lang="zh-CN" altLang="en-US" dirty="0" smtClean="0">
                <a:solidFill>
                  <a:srgbClr val="505560"/>
                </a:solidFill>
              </a:rPr>
              <a:t>层级</a:t>
            </a:r>
            <a:r>
              <a:rPr lang="zh-CN" altLang="en-US" dirty="0">
                <a:solidFill>
                  <a:srgbClr val="505560"/>
                </a:solidFill>
              </a:rPr>
              <a:t>排列</a:t>
            </a:r>
          </a:p>
        </p:txBody>
      </p:sp>
      <p:sp>
        <p:nvSpPr>
          <p:cNvPr id="30" name="平行四边形 29"/>
          <p:cNvSpPr/>
          <p:nvPr/>
        </p:nvSpPr>
        <p:spPr>
          <a:xfrm>
            <a:off x="1590373" y="5639782"/>
            <a:ext cx="3550463" cy="499777"/>
          </a:xfrm>
          <a:prstGeom prst="parallelogram">
            <a:avLst>
              <a:gd name="adj" fmla="val 202928"/>
            </a:avLst>
          </a:prstGeom>
          <a:solidFill>
            <a:srgbClr val="5055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平行四边形 30"/>
          <p:cNvSpPr/>
          <p:nvPr/>
        </p:nvSpPr>
        <p:spPr>
          <a:xfrm>
            <a:off x="1590373" y="5271048"/>
            <a:ext cx="3550463" cy="499777"/>
          </a:xfrm>
          <a:prstGeom prst="parallelogram">
            <a:avLst>
              <a:gd name="adj" fmla="val 202928"/>
            </a:avLst>
          </a:prstGeom>
          <a:solidFill>
            <a:srgbClr val="27AA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平行四边形 31"/>
          <p:cNvSpPr/>
          <p:nvPr/>
        </p:nvSpPr>
        <p:spPr>
          <a:xfrm>
            <a:off x="1590373" y="4902312"/>
            <a:ext cx="3550463" cy="499777"/>
          </a:xfrm>
          <a:prstGeom prst="parallelogram">
            <a:avLst>
              <a:gd name="adj" fmla="val 202928"/>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平行四边形 32"/>
          <p:cNvSpPr/>
          <p:nvPr/>
        </p:nvSpPr>
        <p:spPr>
          <a:xfrm>
            <a:off x="1590373" y="4533576"/>
            <a:ext cx="3550463" cy="499777"/>
          </a:xfrm>
          <a:prstGeom prst="parallelogram">
            <a:avLst>
              <a:gd name="adj" fmla="val 202928"/>
            </a:avLst>
          </a:prstGeom>
          <a:solidFill>
            <a:srgbClr val="5055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平行四边形 33"/>
          <p:cNvSpPr/>
          <p:nvPr/>
        </p:nvSpPr>
        <p:spPr>
          <a:xfrm>
            <a:off x="1590373" y="4164840"/>
            <a:ext cx="3550463" cy="499777"/>
          </a:xfrm>
          <a:prstGeom prst="parallelogram">
            <a:avLst>
              <a:gd name="adj" fmla="val 202928"/>
            </a:avLst>
          </a:prstGeom>
          <a:solidFill>
            <a:srgbClr val="27AA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平行四边形 34"/>
          <p:cNvSpPr/>
          <p:nvPr/>
        </p:nvSpPr>
        <p:spPr>
          <a:xfrm>
            <a:off x="1590373" y="3796104"/>
            <a:ext cx="3550463" cy="499777"/>
          </a:xfrm>
          <a:prstGeom prst="parallelogram">
            <a:avLst>
              <a:gd name="adj" fmla="val 202928"/>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a:off x="1590373" y="3427368"/>
            <a:ext cx="3550463" cy="499777"/>
          </a:xfrm>
          <a:prstGeom prst="parallelogram">
            <a:avLst>
              <a:gd name="adj" fmla="val 202928"/>
            </a:avLst>
          </a:prstGeom>
          <a:solidFill>
            <a:srgbClr val="5055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平行四边形 36"/>
          <p:cNvSpPr/>
          <p:nvPr/>
        </p:nvSpPr>
        <p:spPr>
          <a:xfrm>
            <a:off x="1590373" y="3058632"/>
            <a:ext cx="3550463" cy="499777"/>
          </a:xfrm>
          <a:prstGeom prst="parallelogram">
            <a:avLst>
              <a:gd name="adj" fmla="val 202928"/>
            </a:avLst>
          </a:prstGeom>
          <a:solidFill>
            <a:srgbClr val="27AA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行四边形 37"/>
          <p:cNvSpPr/>
          <p:nvPr/>
        </p:nvSpPr>
        <p:spPr>
          <a:xfrm>
            <a:off x="1590373" y="2689896"/>
            <a:ext cx="3550463" cy="499777"/>
          </a:xfrm>
          <a:prstGeom prst="parallelogram">
            <a:avLst>
              <a:gd name="adj" fmla="val 202928"/>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1657444" y="1664339"/>
            <a:ext cx="3416321" cy="646331"/>
          </a:xfrm>
          <a:prstGeom prst="rect">
            <a:avLst/>
          </a:prstGeom>
        </p:spPr>
        <p:txBody>
          <a:bodyPr wrap="none">
            <a:spAutoFit/>
          </a:bodyPr>
          <a:lstStyle/>
          <a:p>
            <a:pPr algn="ctr"/>
            <a:r>
              <a:rPr lang="zh-CN" altLang="en-US" sz="3600" dirty="0" smtClean="0">
                <a:solidFill>
                  <a:srgbClr val="505560"/>
                </a:solidFill>
                <a:latin typeface="+mj-ea"/>
                <a:ea typeface="+mj-ea"/>
              </a:rPr>
              <a:t>层多了看不过来</a:t>
            </a:r>
            <a:endParaRPr lang="zh-CN" altLang="en-US" sz="3600" dirty="0">
              <a:solidFill>
                <a:srgbClr val="505560"/>
              </a:solidFill>
              <a:latin typeface="+mj-ea"/>
              <a:ea typeface="+mj-ea"/>
            </a:endParaRPr>
          </a:p>
        </p:txBody>
      </p:sp>
      <p:pic>
        <p:nvPicPr>
          <p:cNvPr id="3" name="图片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96000" y="1756851"/>
            <a:ext cx="1371600" cy="1476375"/>
          </a:xfrm>
          <a:prstGeom prst="rect">
            <a:avLst/>
          </a:prstGeom>
          <a:ln w="19050">
            <a:solidFill>
              <a:srgbClr val="5FC9E1"/>
            </a:solidFill>
          </a:ln>
        </p:spPr>
      </p:pic>
      <p:pic>
        <p:nvPicPr>
          <p:cNvPr id="4" name="图片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422764" y="1623501"/>
            <a:ext cx="3209925" cy="3219450"/>
          </a:xfrm>
          <a:prstGeom prst="rect">
            <a:avLst/>
          </a:prstGeom>
          <a:ln w="19050">
            <a:solidFill>
              <a:srgbClr val="5FC9E1"/>
            </a:solidFill>
          </a:ln>
        </p:spPr>
      </p:pic>
      <p:sp>
        <p:nvSpPr>
          <p:cNvPr id="52" name="Freeform 9"/>
          <p:cNvSpPr>
            <a:spLocks/>
          </p:cNvSpPr>
          <p:nvPr/>
        </p:nvSpPr>
        <p:spPr bwMode="auto">
          <a:xfrm>
            <a:off x="7157280" y="2189465"/>
            <a:ext cx="1575805" cy="572451"/>
          </a:xfrm>
          <a:custGeom>
            <a:avLst/>
            <a:gdLst>
              <a:gd name="T0" fmla="*/ 4030 w 4030"/>
              <a:gd name="T1" fmla="*/ 733 h 1464"/>
              <a:gd name="T2" fmla="*/ 2935 w 4030"/>
              <a:gd name="T3" fmla="*/ 0 h 1464"/>
              <a:gd name="T4" fmla="*/ 3126 w 4030"/>
              <a:gd name="T5" fmla="*/ 446 h 1464"/>
              <a:gd name="T6" fmla="*/ 0 w 4030"/>
              <a:gd name="T7" fmla="*/ 733 h 1464"/>
              <a:gd name="T8" fmla="*/ 3126 w 4030"/>
              <a:gd name="T9" fmla="*/ 1020 h 1464"/>
              <a:gd name="T10" fmla="*/ 2935 w 4030"/>
              <a:gd name="T11" fmla="*/ 1464 h 1464"/>
              <a:gd name="T12" fmla="*/ 4030 w 4030"/>
              <a:gd name="T13" fmla="*/ 733 h 1464"/>
            </a:gdLst>
            <a:ahLst/>
            <a:cxnLst>
              <a:cxn ang="0">
                <a:pos x="T0" y="T1"/>
              </a:cxn>
              <a:cxn ang="0">
                <a:pos x="T2" y="T3"/>
              </a:cxn>
              <a:cxn ang="0">
                <a:pos x="T4" y="T5"/>
              </a:cxn>
              <a:cxn ang="0">
                <a:pos x="T6" y="T7"/>
              </a:cxn>
              <a:cxn ang="0">
                <a:pos x="T8" y="T9"/>
              </a:cxn>
              <a:cxn ang="0">
                <a:pos x="T10" y="T11"/>
              </a:cxn>
              <a:cxn ang="0">
                <a:pos x="T12" y="T13"/>
              </a:cxn>
            </a:cxnLst>
            <a:rect l="0" t="0" r="r" b="b"/>
            <a:pathLst>
              <a:path w="4030" h="1464">
                <a:moveTo>
                  <a:pt x="4030" y="733"/>
                </a:moveTo>
                <a:lnTo>
                  <a:pt x="2935" y="0"/>
                </a:lnTo>
                <a:lnTo>
                  <a:pt x="3126" y="446"/>
                </a:lnTo>
                <a:lnTo>
                  <a:pt x="0" y="733"/>
                </a:lnTo>
                <a:lnTo>
                  <a:pt x="3126" y="1020"/>
                </a:lnTo>
                <a:lnTo>
                  <a:pt x="2935" y="1464"/>
                </a:lnTo>
                <a:lnTo>
                  <a:pt x="4030" y="733"/>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zh-CN" altLang="en-US">
              <a:solidFill>
                <a:srgbClr val="5FC9E1"/>
              </a:solidFill>
            </a:endParaRPr>
          </a:p>
        </p:txBody>
      </p:sp>
      <p:sp>
        <p:nvSpPr>
          <p:cNvPr id="53" name="矩形 52"/>
          <p:cNvSpPr/>
          <p:nvPr/>
        </p:nvSpPr>
        <p:spPr>
          <a:xfrm>
            <a:off x="6096000" y="5161137"/>
            <a:ext cx="5536689" cy="728533"/>
          </a:xfrm>
          <a:prstGeom prst="rect">
            <a:avLst/>
          </a:prstGeom>
          <a:noFill/>
        </p:spPr>
        <p:txBody>
          <a:bodyPr wrap="square" rtlCol="0">
            <a:spAutoFit/>
          </a:bodyPr>
          <a:lstStyle/>
          <a:p>
            <a:pPr algn="just">
              <a:lnSpc>
                <a:spcPct val="120000"/>
              </a:lnSpc>
            </a:pPr>
            <a:r>
              <a:rPr lang="zh-CN" altLang="en-US" dirty="0" smtClean="0">
                <a:solidFill>
                  <a:srgbClr val="595959"/>
                </a:solidFill>
              </a:rPr>
              <a:t>层级概念在动画设计中的应用尤其重要。可以通过灵活隐藏图层来修改目标图层，也可以命名图层。</a:t>
            </a:r>
            <a:endParaRPr lang="en-US" altLang="zh-CN" dirty="0" smtClean="0">
              <a:solidFill>
                <a:srgbClr val="595959"/>
              </a:solidFill>
            </a:endParaRPr>
          </a:p>
        </p:txBody>
      </p:sp>
      <p:sp>
        <p:nvSpPr>
          <p:cNvPr id="54" name="矩形 53"/>
          <p:cNvSpPr/>
          <p:nvPr/>
        </p:nvSpPr>
        <p:spPr>
          <a:xfrm>
            <a:off x="6096000" y="6023190"/>
            <a:ext cx="5161991" cy="369332"/>
          </a:xfrm>
          <a:prstGeom prst="rect">
            <a:avLst/>
          </a:prstGeom>
        </p:spPr>
        <p:txBody>
          <a:bodyPr wrap="none">
            <a:spAutoFit/>
          </a:bodyPr>
          <a:lstStyle/>
          <a:p>
            <a:pPr latinLnBrk="1"/>
            <a:r>
              <a:rPr lang="zh-CN" altLang="en-US" b="1" dirty="0" smtClean="0">
                <a:solidFill>
                  <a:srgbClr val="FF9100"/>
                </a:solidFill>
                <a:latin typeface="lucida grande"/>
              </a:rPr>
              <a:t>案例 </a:t>
            </a:r>
            <a:r>
              <a:rPr lang="en-US" altLang="zh-CN" b="1" dirty="0">
                <a:solidFill>
                  <a:srgbClr val="FF9100"/>
                </a:solidFill>
                <a:latin typeface="lucida grande"/>
              </a:rPr>
              <a:t>| </a:t>
            </a:r>
            <a:r>
              <a:rPr lang="en-US" altLang="zh-CN" dirty="0" smtClean="0">
                <a:solidFill>
                  <a:srgbClr val="FF9100"/>
                </a:solidFill>
                <a:latin typeface="+mj-lt"/>
              </a:rPr>
              <a:t>S012-</a:t>
            </a:r>
            <a:r>
              <a:rPr lang="zh-CN" altLang="en-US" dirty="0" smtClean="0">
                <a:solidFill>
                  <a:srgbClr val="FF9100"/>
                </a:solidFill>
                <a:latin typeface="lucida grande"/>
              </a:rPr>
              <a:t>动态超宽年会 星空文字的修改替换</a:t>
            </a:r>
            <a:endParaRPr lang="zh-CN" altLang="en-US" i="0" dirty="0">
              <a:solidFill>
                <a:srgbClr val="FF9100"/>
              </a:solidFill>
              <a:effectLst/>
              <a:latin typeface="lucida grande"/>
            </a:endParaRPr>
          </a:p>
        </p:txBody>
      </p:sp>
    </p:spTree>
    <p:extLst>
      <p:ext uri="{BB962C8B-B14F-4D97-AF65-F5344CB8AC3E}">
        <p14:creationId xmlns:p14="http://schemas.microsoft.com/office/powerpoint/2010/main" val="3902815190"/>
      </p:ext>
    </p:extLst>
  </p:cSld>
  <p:clrMapOvr>
    <a:masterClrMapping/>
  </p:clrMapOvr>
  <mc:AlternateContent xmlns:mc="http://schemas.openxmlformats.org/markup-compatibility/2006" xmlns:p14="http://schemas.microsoft.com/office/powerpoint/2010/main">
    <mc:Choice Requires="p14">
      <p:transition spd="med">
        <p14:pan/>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680527" y="31769"/>
            <a:ext cx="10636556" cy="424732"/>
          </a:xfrm>
          <a:prstGeom prst="rect">
            <a:avLst/>
          </a:prstGeom>
          <a:noFill/>
        </p:spPr>
        <p:txBody>
          <a:bodyPr wrap="square" rtlCol="0">
            <a:spAutoFit/>
          </a:bodyPr>
          <a:lstStyle/>
          <a:p>
            <a:pPr>
              <a:lnSpc>
                <a:spcPct val="120000"/>
              </a:lnSpc>
            </a:pPr>
            <a:r>
              <a:rPr lang="en-US" altLang="zh-CN" dirty="0" smtClean="0">
                <a:solidFill>
                  <a:schemeClr val="bg1"/>
                </a:solidFill>
              </a:rPr>
              <a:t>2.2 </a:t>
            </a:r>
            <a:r>
              <a:rPr lang="zh-CN" altLang="en-US" dirty="0" smtClean="0">
                <a:solidFill>
                  <a:schemeClr val="bg1"/>
                </a:solidFill>
              </a:rPr>
              <a:t>排列</a:t>
            </a:r>
            <a:r>
              <a:rPr lang="zh-CN" altLang="en-US" dirty="0">
                <a:solidFill>
                  <a:schemeClr val="bg1"/>
                </a:solidFill>
              </a:rPr>
              <a:t>与组合</a:t>
            </a:r>
            <a:endParaRPr lang="zh-CN" altLang="en-US" sz="2200" b="1" dirty="0">
              <a:solidFill>
                <a:schemeClr val="bg1"/>
              </a:solidFill>
            </a:endParaRPr>
          </a:p>
        </p:txBody>
      </p:sp>
      <p:sp>
        <p:nvSpPr>
          <p:cNvPr id="2" name="矩形 1"/>
          <p:cNvSpPr/>
          <p:nvPr/>
        </p:nvSpPr>
        <p:spPr>
          <a:xfrm>
            <a:off x="1680527" y="585170"/>
            <a:ext cx="1915909" cy="369332"/>
          </a:xfrm>
          <a:prstGeom prst="rect">
            <a:avLst/>
          </a:prstGeom>
        </p:spPr>
        <p:txBody>
          <a:bodyPr wrap="none">
            <a:spAutoFit/>
          </a:bodyPr>
          <a:lstStyle/>
          <a:p>
            <a:r>
              <a:rPr lang="en-US" altLang="zh-CN" dirty="0" smtClean="0">
                <a:solidFill>
                  <a:srgbClr val="505560"/>
                </a:solidFill>
              </a:rPr>
              <a:t>2.2.2 </a:t>
            </a:r>
            <a:r>
              <a:rPr lang="zh-CN" altLang="en-US" dirty="0" smtClean="0">
                <a:solidFill>
                  <a:srgbClr val="505560"/>
                </a:solidFill>
              </a:rPr>
              <a:t>对齐</a:t>
            </a:r>
            <a:r>
              <a:rPr lang="zh-CN" altLang="en-US" dirty="0">
                <a:solidFill>
                  <a:srgbClr val="505560"/>
                </a:solidFill>
              </a:rPr>
              <a:t>与分布</a:t>
            </a:r>
          </a:p>
        </p:txBody>
      </p:sp>
      <p:sp>
        <p:nvSpPr>
          <p:cNvPr id="20" name="矩形 19"/>
          <p:cNvSpPr/>
          <p:nvPr/>
        </p:nvSpPr>
        <p:spPr>
          <a:xfrm>
            <a:off x="1680527" y="1026657"/>
            <a:ext cx="9931961" cy="424732"/>
          </a:xfrm>
          <a:prstGeom prst="rect">
            <a:avLst/>
          </a:prstGeom>
          <a:noFill/>
        </p:spPr>
        <p:txBody>
          <a:bodyPr wrap="square" rtlCol="0">
            <a:spAutoFit/>
          </a:bodyPr>
          <a:lstStyle/>
          <a:p>
            <a:pPr algn="just">
              <a:lnSpc>
                <a:spcPct val="120000"/>
              </a:lnSpc>
            </a:pPr>
            <a:r>
              <a:rPr lang="zh-CN" altLang="en-US" b="1" dirty="0">
                <a:solidFill>
                  <a:srgbClr val="5FC9E1"/>
                </a:solidFill>
              </a:rPr>
              <a:t>动手</a:t>
            </a:r>
            <a:r>
              <a:rPr lang="zh-CN" altLang="en-US" dirty="0" smtClean="0">
                <a:solidFill>
                  <a:srgbClr val="595959"/>
                </a:solidFill>
              </a:rPr>
              <a:t> 丨请将下图打乱后快速重新排列好。</a:t>
            </a:r>
            <a:endParaRPr lang="zh-CN" altLang="en-US" dirty="0">
              <a:solidFill>
                <a:srgbClr val="595959"/>
              </a:solidFill>
            </a:endParaRPr>
          </a:p>
        </p:txBody>
      </p:sp>
      <p:pic>
        <p:nvPicPr>
          <p:cNvPr id="21" name="图片 2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932132" y="1759373"/>
            <a:ext cx="1469263" cy="1463167"/>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32132" y="3332432"/>
            <a:ext cx="1469263" cy="1469263"/>
          </a:xfrm>
          <a:prstGeom prst="rect">
            <a:avLst/>
          </a:prstGeom>
        </p:spPr>
      </p:pic>
      <p:pic>
        <p:nvPicPr>
          <p:cNvPr id="23" name="图片 2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306329" y="4911587"/>
            <a:ext cx="1469263" cy="1463167"/>
          </a:xfrm>
          <a:prstGeom prst="rect">
            <a:avLst/>
          </a:prstGeom>
        </p:spPr>
      </p:pic>
      <p:pic>
        <p:nvPicPr>
          <p:cNvPr id="24" name="图片 2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932132" y="4911587"/>
            <a:ext cx="1469263" cy="1463167"/>
          </a:xfrm>
          <a:prstGeom prst="rect">
            <a:avLst/>
          </a:prstGeom>
        </p:spPr>
      </p:pic>
      <p:pic>
        <p:nvPicPr>
          <p:cNvPr id="25" name="图片 24"/>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309377" y="1759373"/>
            <a:ext cx="1463167" cy="1463167"/>
          </a:xfrm>
          <a:prstGeom prst="rect">
            <a:avLst/>
          </a:prstGeom>
        </p:spPr>
      </p:pic>
      <p:pic>
        <p:nvPicPr>
          <p:cNvPr id="26" name="图片 25"/>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680527" y="4911587"/>
            <a:ext cx="1469263" cy="1463167"/>
          </a:xfrm>
          <a:prstGeom prst="rect">
            <a:avLst/>
          </a:prstGeom>
        </p:spPr>
      </p:pic>
      <p:pic>
        <p:nvPicPr>
          <p:cNvPr id="27" name="图片 26"/>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309378" y="3335480"/>
            <a:ext cx="1463167" cy="1463167"/>
          </a:xfrm>
          <a:prstGeom prst="rect">
            <a:avLst/>
          </a:prstGeom>
        </p:spPr>
      </p:pic>
      <p:pic>
        <p:nvPicPr>
          <p:cNvPr id="28" name="图片 27"/>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680527" y="1759373"/>
            <a:ext cx="1469263" cy="1463167"/>
          </a:xfrm>
          <a:prstGeom prst="rect">
            <a:avLst/>
          </a:prstGeom>
        </p:spPr>
      </p:pic>
      <p:pic>
        <p:nvPicPr>
          <p:cNvPr id="29" name="图片 28"/>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680527" y="3335480"/>
            <a:ext cx="1469263" cy="1463167"/>
          </a:xfrm>
          <a:prstGeom prst="rect">
            <a:avLst/>
          </a:prstGeom>
        </p:spPr>
      </p:pic>
      <p:sp>
        <p:nvSpPr>
          <p:cNvPr id="43" name="椭圆形标注 42"/>
          <p:cNvSpPr/>
          <p:nvPr/>
        </p:nvSpPr>
        <p:spPr>
          <a:xfrm rot="1629981">
            <a:off x="9833657" y="1529481"/>
            <a:ext cx="2116923" cy="2116923"/>
          </a:xfrm>
          <a:prstGeom prst="wedgeEllipseCallout">
            <a:avLst>
              <a:gd name="adj1" fmla="val 61524"/>
              <a:gd name="adj2" fmla="val -191"/>
            </a:avLst>
          </a:prstGeom>
          <a:solidFill>
            <a:srgbClr val="219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椭圆形标注 43"/>
          <p:cNvSpPr/>
          <p:nvPr/>
        </p:nvSpPr>
        <p:spPr>
          <a:xfrm rot="21434842">
            <a:off x="8836832" y="2954446"/>
            <a:ext cx="2116923" cy="2116923"/>
          </a:xfrm>
          <a:prstGeom prst="wedgeEllipseCallout">
            <a:avLst>
              <a:gd name="adj1" fmla="val 61524"/>
              <a:gd name="adj2" fmla="val -191"/>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椭圆形标注 44"/>
          <p:cNvSpPr/>
          <p:nvPr/>
        </p:nvSpPr>
        <p:spPr>
          <a:xfrm rot="20883919">
            <a:off x="9663159" y="4545072"/>
            <a:ext cx="2116923" cy="2116923"/>
          </a:xfrm>
          <a:prstGeom prst="wedgeEllipseCallout">
            <a:avLst>
              <a:gd name="adj1" fmla="val 61524"/>
              <a:gd name="adj2" fmla="val -191"/>
            </a:avLst>
          </a:prstGeom>
          <a:solidFill>
            <a:srgbClr val="3ABC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a:off x="9861213" y="2180985"/>
            <a:ext cx="2031325" cy="646331"/>
          </a:xfrm>
          <a:prstGeom prst="rect">
            <a:avLst/>
          </a:prstGeom>
          <a:noFill/>
        </p:spPr>
        <p:txBody>
          <a:bodyPr wrap="none" rtlCol="0">
            <a:spAutoFit/>
          </a:bodyPr>
          <a:lstStyle/>
          <a:p>
            <a:r>
              <a:rPr lang="zh-CN" altLang="en-US" sz="3600" dirty="0" smtClean="0">
                <a:solidFill>
                  <a:schemeClr val="bg1"/>
                </a:solidFill>
              </a:rPr>
              <a:t>有啥奖励</a:t>
            </a:r>
            <a:endParaRPr lang="zh-CN" altLang="en-US" sz="3600" dirty="0">
              <a:solidFill>
                <a:schemeClr val="bg1"/>
              </a:solidFill>
            </a:endParaRPr>
          </a:p>
        </p:txBody>
      </p:sp>
      <p:sp>
        <p:nvSpPr>
          <p:cNvPr id="46" name="文本框 45"/>
          <p:cNvSpPr txBox="1"/>
          <p:nvPr/>
        </p:nvSpPr>
        <p:spPr>
          <a:xfrm>
            <a:off x="8938527" y="3682257"/>
            <a:ext cx="2031325" cy="646331"/>
          </a:xfrm>
          <a:prstGeom prst="rect">
            <a:avLst/>
          </a:prstGeom>
          <a:noFill/>
        </p:spPr>
        <p:txBody>
          <a:bodyPr wrap="none" rtlCol="0">
            <a:spAutoFit/>
          </a:bodyPr>
          <a:lstStyle/>
          <a:p>
            <a:r>
              <a:rPr lang="zh-CN" altLang="en-US" sz="3600" dirty="0" smtClean="0">
                <a:solidFill>
                  <a:schemeClr val="bg1"/>
                </a:solidFill>
              </a:rPr>
              <a:t>我来试试</a:t>
            </a:r>
            <a:endParaRPr lang="zh-CN" altLang="en-US" sz="3600" dirty="0">
              <a:solidFill>
                <a:schemeClr val="bg1"/>
              </a:solidFill>
            </a:endParaRPr>
          </a:p>
        </p:txBody>
      </p:sp>
      <p:sp>
        <p:nvSpPr>
          <p:cNvPr id="47" name="文本框 46"/>
          <p:cNvSpPr txBox="1"/>
          <p:nvPr/>
        </p:nvSpPr>
        <p:spPr>
          <a:xfrm>
            <a:off x="9861213" y="5266758"/>
            <a:ext cx="702436" cy="1107996"/>
          </a:xfrm>
          <a:prstGeom prst="rect">
            <a:avLst/>
          </a:prstGeom>
          <a:noFill/>
        </p:spPr>
        <p:txBody>
          <a:bodyPr wrap="none" rtlCol="0">
            <a:spAutoFit/>
          </a:bodyPr>
          <a:lstStyle/>
          <a:p>
            <a:r>
              <a:rPr lang="en-US" altLang="zh-CN" sz="6600" dirty="0" smtClean="0">
                <a:solidFill>
                  <a:schemeClr val="bg1"/>
                </a:solidFill>
              </a:rPr>
              <a:t>Z</a:t>
            </a:r>
            <a:endParaRPr lang="zh-CN" altLang="en-US" sz="6600" dirty="0">
              <a:solidFill>
                <a:schemeClr val="bg1"/>
              </a:solidFill>
            </a:endParaRPr>
          </a:p>
        </p:txBody>
      </p:sp>
      <p:sp>
        <p:nvSpPr>
          <p:cNvPr id="48" name="文本框 47"/>
          <p:cNvSpPr txBox="1"/>
          <p:nvPr/>
        </p:nvSpPr>
        <p:spPr>
          <a:xfrm>
            <a:off x="10349851" y="5211601"/>
            <a:ext cx="529312" cy="769441"/>
          </a:xfrm>
          <a:prstGeom prst="rect">
            <a:avLst/>
          </a:prstGeom>
          <a:noFill/>
        </p:spPr>
        <p:txBody>
          <a:bodyPr wrap="none" rtlCol="0">
            <a:spAutoFit/>
          </a:bodyPr>
          <a:lstStyle/>
          <a:p>
            <a:r>
              <a:rPr lang="en-US" altLang="zh-CN" sz="4400" dirty="0" smtClean="0">
                <a:solidFill>
                  <a:schemeClr val="bg1"/>
                </a:solidFill>
              </a:rPr>
              <a:t>Z</a:t>
            </a:r>
            <a:endParaRPr lang="zh-CN" altLang="en-US" sz="4400" dirty="0">
              <a:solidFill>
                <a:schemeClr val="bg1"/>
              </a:solidFill>
            </a:endParaRPr>
          </a:p>
        </p:txBody>
      </p:sp>
      <p:sp>
        <p:nvSpPr>
          <p:cNvPr id="49" name="文本框 48"/>
          <p:cNvSpPr txBox="1"/>
          <p:nvPr/>
        </p:nvSpPr>
        <p:spPr>
          <a:xfrm>
            <a:off x="10740343" y="5077840"/>
            <a:ext cx="434734" cy="584775"/>
          </a:xfrm>
          <a:prstGeom prst="rect">
            <a:avLst/>
          </a:prstGeom>
          <a:noFill/>
        </p:spPr>
        <p:txBody>
          <a:bodyPr wrap="none" rtlCol="0">
            <a:spAutoFit/>
          </a:bodyPr>
          <a:lstStyle/>
          <a:p>
            <a:r>
              <a:rPr lang="en-US" altLang="zh-CN" sz="3200" dirty="0" smtClean="0">
                <a:solidFill>
                  <a:schemeClr val="bg1"/>
                </a:solidFill>
              </a:rPr>
              <a:t>Z</a:t>
            </a:r>
            <a:endParaRPr lang="zh-CN" altLang="en-US" sz="3200" dirty="0">
              <a:solidFill>
                <a:schemeClr val="bg1"/>
              </a:solidFill>
            </a:endParaRPr>
          </a:p>
        </p:txBody>
      </p:sp>
      <p:sp>
        <p:nvSpPr>
          <p:cNvPr id="50" name="文本框 49"/>
          <p:cNvSpPr txBox="1"/>
          <p:nvPr/>
        </p:nvSpPr>
        <p:spPr>
          <a:xfrm>
            <a:off x="11034377" y="5057027"/>
            <a:ext cx="341760" cy="400110"/>
          </a:xfrm>
          <a:prstGeom prst="rect">
            <a:avLst/>
          </a:prstGeom>
          <a:noFill/>
        </p:spPr>
        <p:txBody>
          <a:bodyPr wrap="none" rtlCol="0">
            <a:spAutoFit/>
          </a:bodyPr>
          <a:lstStyle/>
          <a:p>
            <a:r>
              <a:rPr lang="en-US" altLang="zh-CN" sz="2000" dirty="0" smtClean="0">
                <a:solidFill>
                  <a:schemeClr val="bg1"/>
                </a:solidFill>
              </a:rPr>
              <a:t>Z</a:t>
            </a:r>
            <a:endParaRPr lang="zh-CN" altLang="en-US" sz="2000" dirty="0">
              <a:solidFill>
                <a:schemeClr val="bg1"/>
              </a:solidFill>
            </a:endParaRPr>
          </a:p>
        </p:txBody>
      </p:sp>
    </p:spTree>
    <p:extLst>
      <p:ext uri="{BB962C8B-B14F-4D97-AF65-F5344CB8AC3E}">
        <p14:creationId xmlns:p14="http://schemas.microsoft.com/office/powerpoint/2010/main" val="528013061"/>
      </p:ext>
    </p:extLst>
  </p:cSld>
  <p:clrMapOvr>
    <a:masterClrMapping/>
  </p:clrMapOvr>
  <mc:AlternateContent xmlns:mc="http://schemas.openxmlformats.org/markup-compatibility/2006" xmlns:p14="http://schemas.microsoft.com/office/powerpoint/2010/main">
    <mc:Choice Requires="p14">
      <p:transition spd="med">
        <p14:pan/>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680527" y="31769"/>
            <a:ext cx="10636556" cy="424732"/>
          </a:xfrm>
          <a:prstGeom prst="rect">
            <a:avLst/>
          </a:prstGeom>
          <a:noFill/>
        </p:spPr>
        <p:txBody>
          <a:bodyPr wrap="square" rtlCol="0">
            <a:spAutoFit/>
          </a:bodyPr>
          <a:lstStyle/>
          <a:p>
            <a:pPr>
              <a:lnSpc>
                <a:spcPct val="120000"/>
              </a:lnSpc>
            </a:pPr>
            <a:r>
              <a:rPr lang="en-US" altLang="zh-CN" dirty="0" smtClean="0">
                <a:solidFill>
                  <a:schemeClr val="bg1"/>
                </a:solidFill>
              </a:rPr>
              <a:t>2.2 </a:t>
            </a:r>
            <a:r>
              <a:rPr lang="zh-CN" altLang="en-US" dirty="0" smtClean="0">
                <a:solidFill>
                  <a:schemeClr val="bg1"/>
                </a:solidFill>
              </a:rPr>
              <a:t>排列</a:t>
            </a:r>
            <a:r>
              <a:rPr lang="zh-CN" altLang="en-US" dirty="0">
                <a:solidFill>
                  <a:schemeClr val="bg1"/>
                </a:solidFill>
              </a:rPr>
              <a:t>与组合</a:t>
            </a:r>
            <a:endParaRPr lang="zh-CN" altLang="en-US" sz="2200" b="1" dirty="0">
              <a:solidFill>
                <a:schemeClr val="bg1"/>
              </a:solidFill>
            </a:endParaRPr>
          </a:p>
        </p:txBody>
      </p:sp>
      <p:sp>
        <p:nvSpPr>
          <p:cNvPr id="2" name="矩形 1"/>
          <p:cNvSpPr/>
          <p:nvPr/>
        </p:nvSpPr>
        <p:spPr>
          <a:xfrm>
            <a:off x="1680527" y="585170"/>
            <a:ext cx="1915909" cy="369332"/>
          </a:xfrm>
          <a:prstGeom prst="rect">
            <a:avLst/>
          </a:prstGeom>
        </p:spPr>
        <p:txBody>
          <a:bodyPr wrap="none">
            <a:spAutoFit/>
          </a:bodyPr>
          <a:lstStyle/>
          <a:p>
            <a:r>
              <a:rPr lang="en-US" altLang="zh-CN" dirty="0" smtClean="0">
                <a:solidFill>
                  <a:srgbClr val="505560"/>
                </a:solidFill>
              </a:rPr>
              <a:t>2.2.2 </a:t>
            </a:r>
            <a:r>
              <a:rPr lang="zh-CN" altLang="en-US" dirty="0" smtClean="0">
                <a:solidFill>
                  <a:srgbClr val="505560"/>
                </a:solidFill>
              </a:rPr>
              <a:t>对齐</a:t>
            </a:r>
            <a:r>
              <a:rPr lang="zh-CN" altLang="en-US" dirty="0">
                <a:solidFill>
                  <a:srgbClr val="505560"/>
                </a:solidFill>
              </a:rPr>
              <a:t>与分布</a:t>
            </a:r>
          </a:p>
        </p:txBody>
      </p:sp>
      <p:sp>
        <p:nvSpPr>
          <p:cNvPr id="20" name="矩形 19"/>
          <p:cNvSpPr/>
          <p:nvPr/>
        </p:nvSpPr>
        <p:spPr>
          <a:xfrm>
            <a:off x="1680527" y="1026657"/>
            <a:ext cx="9931961" cy="535531"/>
          </a:xfrm>
          <a:prstGeom prst="rect">
            <a:avLst/>
          </a:prstGeom>
          <a:noFill/>
        </p:spPr>
        <p:txBody>
          <a:bodyPr wrap="square" rtlCol="0">
            <a:spAutoFit/>
          </a:bodyPr>
          <a:lstStyle/>
          <a:p>
            <a:pPr algn="just">
              <a:lnSpc>
                <a:spcPct val="120000"/>
              </a:lnSpc>
            </a:pPr>
            <a:r>
              <a:rPr lang="zh-CN" altLang="en-US" dirty="0" smtClean="0">
                <a:solidFill>
                  <a:srgbClr val="595959"/>
                </a:solidFill>
              </a:rPr>
              <a:t>选中对象后，在</a:t>
            </a:r>
            <a:r>
              <a:rPr lang="zh-CN" altLang="en-US" sz="2400" b="1" dirty="0" smtClean="0">
                <a:solidFill>
                  <a:srgbClr val="3ABCDA"/>
                </a:solidFill>
              </a:rPr>
              <a:t>开始→排列→对齐</a:t>
            </a:r>
            <a:r>
              <a:rPr lang="zh-CN" altLang="en-US" dirty="0" smtClean="0">
                <a:solidFill>
                  <a:srgbClr val="595959"/>
                </a:solidFill>
              </a:rPr>
              <a:t>或添加至</a:t>
            </a:r>
            <a:r>
              <a:rPr lang="zh-CN" altLang="en-US" dirty="0" smtClean="0"/>
              <a:t>自定义</a:t>
            </a:r>
            <a:r>
              <a:rPr lang="zh-CN" altLang="en-US" dirty="0"/>
              <a:t>功能</a:t>
            </a:r>
            <a:r>
              <a:rPr lang="zh-CN" altLang="en-US" dirty="0" smtClean="0"/>
              <a:t>区中使用。</a:t>
            </a:r>
            <a:endParaRPr lang="zh-CN" altLang="en-US" dirty="0">
              <a:solidFill>
                <a:srgbClr val="595959"/>
              </a:solidFill>
            </a:endParaRPr>
          </a:p>
        </p:txBody>
      </p:sp>
      <p:pic>
        <p:nvPicPr>
          <p:cNvPr id="3" name="图片 2"/>
          <p:cNvPicPr>
            <a:picLocks noChangeAspect="1"/>
          </p:cNvPicPr>
          <p:nvPr/>
        </p:nvPicPr>
        <p:blipFill>
          <a:blip r:embed="rId2"/>
          <a:stretch>
            <a:fillRect/>
          </a:stretch>
        </p:blipFill>
        <p:spPr>
          <a:xfrm>
            <a:off x="2139674" y="4986099"/>
            <a:ext cx="7912652" cy="1241234"/>
          </a:xfrm>
          <a:prstGeom prst="rect">
            <a:avLst/>
          </a:prstGeom>
        </p:spPr>
      </p:pic>
      <p:sp>
        <p:nvSpPr>
          <p:cNvPr id="30" name="文本框 29"/>
          <p:cNvSpPr txBox="1"/>
          <p:nvPr/>
        </p:nvSpPr>
        <p:spPr>
          <a:xfrm>
            <a:off x="1746091" y="2270027"/>
            <a:ext cx="8699818" cy="2646878"/>
          </a:xfrm>
          <a:prstGeom prst="rect">
            <a:avLst/>
          </a:prstGeom>
          <a:noFill/>
        </p:spPr>
        <p:txBody>
          <a:bodyPr wrap="none" rtlCol="0" anchor="ctr">
            <a:spAutoFit/>
          </a:bodyPr>
          <a:lstStyle/>
          <a:p>
            <a:pPr algn="ctr"/>
            <a:r>
              <a:rPr lang="zh-CN" altLang="en-US" sz="16600" b="1" dirty="0" smtClean="0">
                <a:solidFill>
                  <a:srgbClr val="505560"/>
                </a:solidFill>
                <a:latin typeface="+mj-lt"/>
              </a:rPr>
              <a:t>对齐按钮</a:t>
            </a:r>
            <a:endParaRPr lang="zh-CN" altLang="en-US" sz="16600" b="1" dirty="0">
              <a:solidFill>
                <a:srgbClr val="505560"/>
              </a:solidFill>
              <a:latin typeface="+mj-lt"/>
            </a:endParaRPr>
          </a:p>
        </p:txBody>
      </p:sp>
    </p:spTree>
    <p:extLst>
      <p:ext uri="{BB962C8B-B14F-4D97-AF65-F5344CB8AC3E}">
        <p14:creationId xmlns:p14="http://schemas.microsoft.com/office/powerpoint/2010/main" val="1164682170"/>
      </p:ext>
    </p:extLst>
  </p:cSld>
  <p:clrMapOvr>
    <a:masterClrMapping/>
  </p:clrMapOvr>
  <mc:AlternateContent xmlns:mc="http://schemas.openxmlformats.org/markup-compatibility/2006" xmlns:p14="http://schemas.microsoft.com/office/powerpoint/2010/main">
    <mc:Choice Requires="p14">
      <p:transition spd="med">
        <p14:pan/>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680527" y="31769"/>
            <a:ext cx="10636556" cy="424732"/>
          </a:xfrm>
          <a:prstGeom prst="rect">
            <a:avLst/>
          </a:prstGeom>
          <a:noFill/>
        </p:spPr>
        <p:txBody>
          <a:bodyPr wrap="square" rtlCol="0">
            <a:spAutoFit/>
          </a:bodyPr>
          <a:lstStyle/>
          <a:p>
            <a:pPr>
              <a:lnSpc>
                <a:spcPct val="120000"/>
              </a:lnSpc>
            </a:pPr>
            <a:r>
              <a:rPr lang="en-US" altLang="zh-CN" dirty="0" smtClean="0">
                <a:solidFill>
                  <a:schemeClr val="bg1"/>
                </a:solidFill>
              </a:rPr>
              <a:t>2.2 </a:t>
            </a:r>
            <a:r>
              <a:rPr lang="zh-CN" altLang="en-US" dirty="0" smtClean="0">
                <a:solidFill>
                  <a:schemeClr val="bg1"/>
                </a:solidFill>
              </a:rPr>
              <a:t>排列</a:t>
            </a:r>
            <a:r>
              <a:rPr lang="zh-CN" altLang="en-US" dirty="0">
                <a:solidFill>
                  <a:schemeClr val="bg1"/>
                </a:solidFill>
              </a:rPr>
              <a:t>与组合</a:t>
            </a:r>
            <a:endParaRPr lang="zh-CN" altLang="en-US" sz="2200" b="1" dirty="0">
              <a:solidFill>
                <a:schemeClr val="bg1"/>
              </a:solidFill>
            </a:endParaRPr>
          </a:p>
        </p:txBody>
      </p:sp>
      <p:sp>
        <p:nvSpPr>
          <p:cNvPr id="2" name="矩形 1"/>
          <p:cNvSpPr/>
          <p:nvPr/>
        </p:nvSpPr>
        <p:spPr>
          <a:xfrm>
            <a:off x="1680527" y="585170"/>
            <a:ext cx="1915909" cy="369332"/>
          </a:xfrm>
          <a:prstGeom prst="rect">
            <a:avLst/>
          </a:prstGeom>
        </p:spPr>
        <p:txBody>
          <a:bodyPr wrap="none">
            <a:spAutoFit/>
          </a:bodyPr>
          <a:lstStyle/>
          <a:p>
            <a:r>
              <a:rPr lang="en-US" altLang="zh-CN" dirty="0" smtClean="0">
                <a:solidFill>
                  <a:srgbClr val="505560"/>
                </a:solidFill>
              </a:rPr>
              <a:t>2.2.3 </a:t>
            </a:r>
            <a:r>
              <a:rPr lang="zh-CN" altLang="en-US" dirty="0" smtClean="0">
                <a:solidFill>
                  <a:srgbClr val="505560"/>
                </a:solidFill>
              </a:rPr>
              <a:t>组合与分家</a:t>
            </a:r>
            <a:endParaRPr lang="zh-CN" altLang="en-US" dirty="0">
              <a:solidFill>
                <a:srgbClr val="505560"/>
              </a:solidFill>
            </a:endParaRPr>
          </a:p>
        </p:txBody>
      </p:sp>
      <p:sp>
        <p:nvSpPr>
          <p:cNvPr id="20" name="矩形 19"/>
          <p:cNvSpPr/>
          <p:nvPr/>
        </p:nvSpPr>
        <p:spPr>
          <a:xfrm>
            <a:off x="1680527" y="1026657"/>
            <a:ext cx="9931961" cy="424732"/>
          </a:xfrm>
          <a:prstGeom prst="rect">
            <a:avLst/>
          </a:prstGeom>
          <a:noFill/>
        </p:spPr>
        <p:txBody>
          <a:bodyPr wrap="square" rtlCol="0">
            <a:spAutoFit/>
          </a:bodyPr>
          <a:lstStyle/>
          <a:p>
            <a:pPr algn="just">
              <a:lnSpc>
                <a:spcPct val="120000"/>
              </a:lnSpc>
            </a:pPr>
            <a:r>
              <a:rPr lang="zh-CN" altLang="en-US" dirty="0" smtClean="0">
                <a:solidFill>
                  <a:srgbClr val="595959"/>
                </a:solidFill>
              </a:rPr>
              <a:t>当图表很小，需要变大时，我们需要先将图表组合，然后再按住</a:t>
            </a:r>
            <a:r>
              <a:rPr lang="en-US" altLang="zh-CN" dirty="0" smtClean="0">
                <a:solidFill>
                  <a:srgbClr val="595959"/>
                </a:solidFill>
              </a:rPr>
              <a:t>Shift</a:t>
            </a:r>
            <a:r>
              <a:rPr lang="zh-CN" altLang="en-US" dirty="0" smtClean="0">
                <a:solidFill>
                  <a:srgbClr val="595959"/>
                </a:solidFill>
              </a:rPr>
              <a:t>拖动尺寸控点。</a:t>
            </a:r>
            <a:endParaRPr lang="zh-CN" altLang="en-US" dirty="0">
              <a:solidFill>
                <a:srgbClr val="595959"/>
              </a:solidFill>
            </a:endParaRPr>
          </a:p>
        </p:txBody>
      </p:sp>
      <p:grpSp>
        <p:nvGrpSpPr>
          <p:cNvPr id="7" name="组合 6"/>
          <p:cNvGrpSpPr/>
          <p:nvPr/>
        </p:nvGrpSpPr>
        <p:grpSpPr>
          <a:xfrm>
            <a:off x="982549" y="3834063"/>
            <a:ext cx="3544293" cy="2180136"/>
            <a:chOff x="2444200" y="1735845"/>
            <a:chExt cx="7007567" cy="4310437"/>
          </a:xfrm>
        </p:grpSpPr>
        <p:sp>
          <p:nvSpPr>
            <p:cNvPr id="8" name="Oval 22"/>
            <p:cNvSpPr>
              <a:spLocks noChangeArrowheads="1"/>
            </p:cNvSpPr>
            <p:nvPr/>
          </p:nvSpPr>
          <p:spPr bwMode="auto">
            <a:xfrm>
              <a:off x="4910096" y="1735845"/>
              <a:ext cx="2316772" cy="2317659"/>
            </a:xfrm>
            <a:prstGeom prst="ellipse">
              <a:avLst/>
            </a:prstGeom>
            <a:gradFill>
              <a:gsLst>
                <a:gs pos="0">
                  <a:srgbClr val="E0E200"/>
                </a:gs>
                <a:gs pos="84000">
                  <a:srgbClr val="94C115"/>
                </a:gs>
              </a:gsLst>
              <a:lin ang="2700000" scaled="0"/>
            </a:gra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9" name="Oval 23"/>
            <p:cNvSpPr>
              <a:spLocks noChangeArrowheads="1"/>
            </p:cNvSpPr>
            <p:nvPr/>
          </p:nvSpPr>
          <p:spPr bwMode="auto">
            <a:xfrm>
              <a:off x="3760588" y="3730399"/>
              <a:ext cx="2316772" cy="2315883"/>
            </a:xfrm>
            <a:prstGeom prst="ellipse">
              <a:avLst/>
            </a:prstGeom>
            <a:gradFill>
              <a:gsLst>
                <a:gs pos="0">
                  <a:srgbClr val="9F73B0"/>
                </a:gs>
                <a:gs pos="100000">
                  <a:srgbClr val="253C95"/>
                </a:gs>
              </a:gsLst>
              <a:lin ang="2700000" scaled="0"/>
            </a:gra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0" name="Oval 24"/>
            <p:cNvSpPr>
              <a:spLocks noChangeArrowheads="1"/>
            </p:cNvSpPr>
            <p:nvPr/>
          </p:nvSpPr>
          <p:spPr bwMode="auto">
            <a:xfrm>
              <a:off x="6060494" y="3730399"/>
              <a:ext cx="2316772" cy="2315883"/>
            </a:xfrm>
            <a:prstGeom prst="ellipse">
              <a:avLst/>
            </a:prstGeom>
            <a:gradFill>
              <a:gsLst>
                <a:gs pos="0">
                  <a:srgbClr val="F28F00"/>
                </a:gs>
                <a:gs pos="98000">
                  <a:srgbClr val="E60C12"/>
                </a:gs>
              </a:gsLst>
              <a:lin ang="2700000" scaled="0"/>
            </a:gra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1" name="Oval 25"/>
            <p:cNvSpPr>
              <a:spLocks noChangeArrowheads="1"/>
            </p:cNvSpPr>
            <p:nvPr/>
          </p:nvSpPr>
          <p:spPr bwMode="auto">
            <a:xfrm>
              <a:off x="4910096" y="3064660"/>
              <a:ext cx="2316772" cy="2317659"/>
            </a:xfrm>
            <a:prstGeom prst="ellipse">
              <a:avLst/>
            </a:prstGeom>
            <a:gradFill flip="none" rotWithShape="1">
              <a:gsLst>
                <a:gs pos="100000">
                  <a:srgbClr val="FFFFFF"/>
                </a:gs>
                <a:gs pos="0">
                  <a:srgbClr val="D9DEDF"/>
                </a:gs>
              </a:gsLst>
              <a:lin ang="2700000" scaled="0"/>
              <a:tileRect/>
            </a:gradFill>
            <a:ln w="57150">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2" name="Freeform 26"/>
            <p:cNvSpPr>
              <a:spLocks/>
            </p:cNvSpPr>
            <p:nvPr/>
          </p:nvSpPr>
          <p:spPr bwMode="auto">
            <a:xfrm>
              <a:off x="6811447" y="1934678"/>
              <a:ext cx="1767315" cy="479332"/>
            </a:xfrm>
            <a:custGeom>
              <a:avLst/>
              <a:gdLst>
                <a:gd name="T0" fmla="*/ 219 w 842"/>
                <a:gd name="T1" fmla="*/ 2 h 228"/>
                <a:gd name="T2" fmla="*/ 42 w 842"/>
                <a:gd name="T3" fmla="*/ 181 h 228"/>
                <a:gd name="T4" fmla="*/ 26 w 842"/>
                <a:gd name="T5" fmla="*/ 176 h 228"/>
                <a:gd name="T6" fmla="*/ 0 w 842"/>
                <a:gd name="T7" fmla="*/ 202 h 228"/>
                <a:gd name="T8" fmla="*/ 26 w 842"/>
                <a:gd name="T9" fmla="*/ 228 h 228"/>
                <a:gd name="T10" fmla="*/ 52 w 842"/>
                <a:gd name="T11" fmla="*/ 202 h 228"/>
                <a:gd name="T12" fmla="*/ 45 w 842"/>
                <a:gd name="T13" fmla="*/ 184 h 228"/>
                <a:gd name="T14" fmla="*/ 222 w 842"/>
                <a:gd name="T15" fmla="*/ 4 h 228"/>
                <a:gd name="T16" fmla="*/ 842 w 842"/>
                <a:gd name="T17" fmla="*/ 4 h 228"/>
                <a:gd name="T18" fmla="*/ 842 w 842"/>
                <a:gd name="T19" fmla="*/ 0 h 228"/>
                <a:gd name="T20" fmla="*/ 219 w 842"/>
                <a:gd name="T21" fmla="*/ 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2" h="228">
                  <a:moveTo>
                    <a:pt x="219" y="2"/>
                  </a:moveTo>
                  <a:cubicBezTo>
                    <a:pt x="42" y="181"/>
                    <a:pt x="42" y="181"/>
                    <a:pt x="42" y="181"/>
                  </a:cubicBezTo>
                  <a:cubicBezTo>
                    <a:pt x="37" y="178"/>
                    <a:pt x="32" y="176"/>
                    <a:pt x="26" y="176"/>
                  </a:cubicBezTo>
                  <a:cubicBezTo>
                    <a:pt x="12" y="176"/>
                    <a:pt x="0" y="187"/>
                    <a:pt x="0" y="202"/>
                  </a:cubicBezTo>
                  <a:cubicBezTo>
                    <a:pt x="0" y="216"/>
                    <a:pt x="12" y="228"/>
                    <a:pt x="26" y="228"/>
                  </a:cubicBezTo>
                  <a:cubicBezTo>
                    <a:pt x="40" y="228"/>
                    <a:pt x="52" y="216"/>
                    <a:pt x="52" y="202"/>
                  </a:cubicBezTo>
                  <a:cubicBezTo>
                    <a:pt x="52" y="195"/>
                    <a:pt x="49" y="189"/>
                    <a:pt x="45" y="184"/>
                  </a:cubicBezTo>
                  <a:cubicBezTo>
                    <a:pt x="222" y="4"/>
                    <a:pt x="222" y="4"/>
                    <a:pt x="222" y="4"/>
                  </a:cubicBezTo>
                  <a:cubicBezTo>
                    <a:pt x="842" y="4"/>
                    <a:pt x="842" y="4"/>
                    <a:pt x="842" y="4"/>
                  </a:cubicBezTo>
                  <a:cubicBezTo>
                    <a:pt x="842" y="0"/>
                    <a:pt x="842" y="0"/>
                    <a:pt x="842" y="0"/>
                  </a:cubicBezTo>
                  <a:lnTo>
                    <a:pt x="219" y="2"/>
                  </a:lnTo>
                  <a:close/>
                </a:path>
              </a:pathLst>
            </a:custGeom>
            <a:solidFill>
              <a:srgbClr val="FFFFFF"/>
            </a:solidFill>
            <a:ln w="15875" cap="flat">
              <a:solidFill>
                <a:schemeClr val="tx1">
                  <a:lumMod val="65000"/>
                  <a:lumOff val="3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27"/>
            <p:cNvSpPr>
              <a:spLocks/>
            </p:cNvSpPr>
            <p:nvPr/>
          </p:nvSpPr>
          <p:spPr bwMode="auto">
            <a:xfrm>
              <a:off x="7705756" y="5527894"/>
              <a:ext cx="1746011" cy="476669"/>
            </a:xfrm>
            <a:custGeom>
              <a:avLst/>
              <a:gdLst>
                <a:gd name="T0" fmla="*/ 195 w 832"/>
                <a:gd name="T1" fmla="*/ 223 h 227"/>
                <a:gd name="T2" fmla="*/ 45 w 832"/>
                <a:gd name="T3" fmla="*/ 44 h 227"/>
                <a:gd name="T4" fmla="*/ 43 w 832"/>
                <a:gd name="T5" fmla="*/ 45 h 227"/>
                <a:gd name="T6" fmla="*/ 52 w 832"/>
                <a:gd name="T7" fmla="*/ 26 h 227"/>
                <a:gd name="T8" fmla="*/ 26 w 832"/>
                <a:gd name="T9" fmla="*/ 0 h 227"/>
                <a:gd name="T10" fmla="*/ 0 w 832"/>
                <a:gd name="T11" fmla="*/ 26 h 227"/>
                <a:gd name="T12" fmla="*/ 26 w 832"/>
                <a:gd name="T13" fmla="*/ 52 h 227"/>
                <a:gd name="T14" fmla="*/ 41 w 832"/>
                <a:gd name="T15" fmla="*/ 46 h 227"/>
                <a:gd name="T16" fmla="*/ 193 w 832"/>
                <a:gd name="T17" fmla="*/ 227 h 227"/>
                <a:gd name="T18" fmla="*/ 832 w 832"/>
                <a:gd name="T19" fmla="*/ 227 h 227"/>
                <a:gd name="T20" fmla="*/ 832 w 832"/>
                <a:gd name="T21" fmla="*/ 223 h 227"/>
                <a:gd name="T22" fmla="*/ 195 w 832"/>
                <a:gd name="T23" fmla="*/ 22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2" h="227">
                  <a:moveTo>
                    <a:pt x="195" y="223"/>
                  </a:moveTo>
                  <a:cubicBezTo>
                    <a:pt x="45" y="44"/>
                    <a:pt x="45" y="44"/>
                    <a:pt x="45" y="44"/>
                  </a:cubicBezTo>
                  <a:cubicBezTo>
                    <a:pt x="43" y="45"/>
                    <a:pt x="43" y="45"/>
                    <a:pt x="43" y="45"/>
                  </a:cubicBezTo>
                  <a:cubicBezTo>
                    <a:pt x="48" y="40"/>
                    <a:pt x="52" y="33"/>
                    <a:pt x="52" y="26"/>
                  </a:cubicBezTo>
                  <a:cubicBezTo>
                    <a:pt x="52" y="12"/>
                    <a:pt x="40" y="0"/>
                    <a:pt x="26" y="0"/>
                  </a:cubicBezTo>
                  <a:cubicBezTo>
                    <a:pt x="11" y="0"/>
                    <a:pt x="0" y="12"/>
                    <a:pt x="0" y="26"/>
                  </a:cubicBezTo>
                  <a:cubicBezTo>
                    <a:pt x="0" y="40"/>
                    <a:pt x="11" y="52"/>
                    <a:pt x="26" y="52"/>
                  </a:cubicBezTo>
                  <a:cubicBezTo>
                    <a:pt x="32" y="52"/>
                    <a:pt x="37" y="50"/>
                    <a:pt x="41" y="46"/>
                  </a:cubicBezTo>
                  <a:cubicBezTo>
                    <a:pt x="193" y="227"/>
                    <a:pt x="193" y="227"/>
                    <a:pt x="193" y="227"/>
                  </a:cubicBezTo>
                  <a:cubicBezTo>
                    <a:pt x="832" y="227"/>
                    <a:pt x="832" y="227"/>
                    <a:pt x="832" y="227"/>
                  </a:cubicBezTo>
                  <a:cubicBezTo>
                    <a:pt x="832" y="223"/>
                    <a:pt x="832" y="223"/>
                    <a:pt x="832" y="223"/>
                  </a:cubicBezTo>
                  <a:lnTo>
                    <a:pt x="195" y="223"/>
                  </a:lnTo>
                  <a:close/>
                </a:path>
              </a:pathLst>
            </a:custGeom>
            <a:solidFill>
              <a:schemeClr val="bg1"/>
            </a:solidFill>
            <a:ln w="15875" cap="flat">
              <a:solidFill>
                <a:schemeClr val="tx1">
                  <a:lumMod val="65000"/>
                  <a:lumOff val="3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28"/>
            <p:cNvSpPr>
              <a:spLocks/>
            </p:cNvSpPr>
            <p:nvPr/>
          </p:nvSpPr>
          <p:spPr bwMode="auto">
            <a:xfrm>
              <a:off x="2444200" y="5527894"/>
              <a:ext cx="2029172" cy="476669"/>
            </a:xfrm>
            <a:custGeom>
              <a:avLst/>
              <a:gdLst>
                <a:gd name="T0" fmla="*/ 941 w 967"/>
                <a:gd name="T1" fmla="*/ 0 h 227"/>
                <a:gd name="T2" fmla="*/ 915 w 967"/>
                <a:gd name="T3" fmla="*/ 26 h 227"/>
                <a:gd name="T4" fmla="*/ 923 w 967"/>
                <a:gd name="T5" fmla="*/ 44 h 227"/>
                <a:gd name="T6" fmla="*/ 745 w 967"/>
                <a:gd name="T7" fmla="*/ 224 h 227"/>
                <a:gd name="T8" fmla="*/ 0 w 967"/>
                <a:gd name="T9" fmla="*/ 224 h 227"/>
                <a:gd name="T10" fmla="*/ 0 w 967"/>
                <a:gd name="T11" fmla="*/ 227 h 227"/>
                <a:gd name="T12" fmla="*/ 747 w 967"/>
                <a:gd name="T13" fmla="*/ 227 h 227"/>
                <a:gd name="T14" fmla="*/ 925 w 967"/>
                <a:gd name="T15" fmla="*/ 47 h 227"/>
                <a:gd name="T16" fmla="*/ 941 w 967"/>
                <a:gd name="T17" fmla="*/ 52 h 227"/>
                <a:gd name="T18" fmla="*/ 967 w 967"/>
                <a:gd name="T19" fmla="*/ 26 h 227"/>
                <a:gd name="T20" fmla="*/ 941 w 967"/>
                <a:gd name="T2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7" h="227">
                  <a:moveTo>
                    <a:pt x="941" y="0"/>
                  </a:moveTo>
                  <a:cubicBezTo>
                    <a:pt x="927" y="0"/>
                    <a:pt x="915" y="12"/>
                    <a:pt x="915" y="26"/>
                  </a:cubicBezTo>
                  <a:cubicBezTo>
                    <a:pt x="915" y="33"/>
                    <a:pt x="918" y="40"/>
                    <a:pt x="923" y="44"/>
                  </a:cubicBezTo>
                  <a:cubicBezTo>
                    <a:pt x="745" y="224"/>
                    <a:pt x="745" y="224"/>
                    <a:pt x="745" y="224"/>
                  </a:cubicBezTo>
                  <a:cubicBezTo>
                    <a:pt x="0" y="224"/>
                    <a:pt x="0" y="224"/>
                    <a:pt x="0" y="224"/>
                  </a:cubicBezTo>
                  <a:cubicBezTo>
                    <a:pt x="0" y="227"/>
                    <a:pt x="0" y="227"/>
                    <a:pt x="0" y="227"/>
                  </a:cubicBezTo>
                  <a:cubicBezTo>
                    <a:pt x="747" y="227"/>
                    <a:pt x="747" y="227"/>
                    <a:pt x="747" y="227"/>
                  </a:cubicBezTo>
                  <a:cubicBezTo>
                    <a:pt x="925" y="47"/>
                    <a:pt x="925" y="47"/>
                    <a:pt x="925" y="47"/>
                  </a:cubicBezTo>
                  <a:cubicBezTo>
                    <a:pt x="930" y="50"/>
                    <a:pt x="935" y="52"/>
                    <a:pt x="941" y="52"/>
                  </a:cubicBezTo>
                  <a:cubicBezTo>
                    <a:pt x="955" y="52"/>
                    <a:pt x="967" y="41"/>
                    <a:pt x="967" y="26"/>
                  </a:cubicBezTo>
                  <a:cubicBezTo>
                    <a:pt x="967" y="12"/>
                    <a:pt x="955" y="0"/>
                    <a:pt x="941" y="0"/>
                  </a:cubicBezTo>
                  <a:close/>
                </a:path>
              </a:pathLst>
            </a:custGeom>
            <a:solidFill>
              <a:srgbClr val="FFFFFF"/>
            </a:solidFill>
            <a:ln w="15875" cap="flat">
              <a:solidFill>
                <a:schemeClr val="tx1">
                  <a:lumMod val="65000"/>
                  <a:lumOff val="3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29"/>
            <p:cNvSpPr>
              <a:spLocks/>
            </p:cNvSpPr>
            <p:nvPr/>
          </p:nvSpPr>
          <p:spPr bwMode="auto">
            <a:xfrm>
              <a:off x="5128458" y="3907041"/>
              <a:ext cx="824628" cy="1276445"/>
            </a:xfrm>
            <a:custGeom>
              <a:avLst/>
              <a:gdLst>
                <a:gd name="T0" fmla="*/ 29 w 393"/>
                <a:gd name="T1" fmla="*/ 159 h 608"/>
                <a:gd name="T2" fmla="*/ 54 w 393"/>
                <a:gd name="T3" fmla="*/ 15 h 608"/>
                <a:gd name="T4" fmla="*/ 28 w 393"/>
                <a:gd name="T5" fmla="*/ 0 h 608"/>
                <a:gd name="T6" fmla="*/ 0 w 393"/>
                <a:gd name="T7" fmla="*/ 159 h 608"/>
                <a:gd name="T8" fmla="*/ 393 w 393"/>
                <a:gd name="T9" fmla="*/ 608 h 608"/>
                <a:gd name="T10" fmla="*/ 393 w 393"/>
                <a:gd name="T11" fmla="*/ 578 h 608"/>
                <a:gd name="T12" fmla="*/ 29 w 393"/>
                <a:gd name="T13" fmla="*/ 159 h 608"/>
              </a:gdLst>
              <a:ahLst/>
              <a:cxnLst>
                <a:cxn ang="0">
                  <a:pos x="T0" y="T1"/>
                </a:cxn>
                <a:cxn ang="0">
                  <a:pos x="T2" y="T3"/>
                </a:cxn>
                <a:cxn ang="0">
                  <a:pos x="T4" y="T5"/>
                </a:cxn>
                <a:cxn ang="0">
                  <a:pos x="T6" y="T7"/>
                </a:cxn>
                <a:cxn ang="0">
                  <a:pos x="T8" y="T9"/>
                </a:cxn>
                <a:cxn ang="0">
                  <a:pos x="T10" y="T11"/>
                </a:cxn>
                <a:cxn ang="0">
                  <a:pos x="T12" y="T13"/>
                </a:cxn>
              </a:cxnLst>
              <a:rect l="0" t="0" r="r" b="b"/>
              <a:pathLst>
                <a:path w="393" h="608">
                  <a:moveTo>
                    <a:pt x="29" y="159"/>
                  </a:moveTo>
                  <a:cubicBezTo>
                    <a:pt x="29" y="109"/>
                    <a:pt x="38" y="60"/>
                    <a:pt x="54" y="15"/>
                  </a:cubicBezTo>
                  <a:cubicBezTo>
                    <a:pt x="28" y="0"/>
                    <a:pt x="28" y="0"/>
                    <a:pt x="28" y="0"/>
                  </a:cubicBezTo>
                  <a:cubicBezTo>
                    <a:pt x="10" y="50"/>
                    <a:pt x="0" y="103"/>
                    <a:pt x="0" y="159"/>
                  </a:cubicBezTo>
                  <a:cubicBezTo>
                    <a:pt x="0" y="389"/>
                    <a:pt x="171" y="579"/>
                    <a:pt x="393" y="608"/>
                  </a:cubicBezTo>
                  <a:cubicBezTo>
                    <a:pt x="393" y="578"/>
                    <a:pt x="393" y="578"/>
                    <a:pt x="393" y="578"/>
                  </a:cubicBezTo>
                  <a:cubicBezTo>
                    <a:pt x="188" y="549"/>
                    <a:pt x="29" y="372"/>
                    <a:pt x="29" y="159"/>
                  </a:cubicBezTo>
                  <a:close/>
                </a:path>
              </a:pathLst>
            </a:custGeom>
            <a:gradFill>
              <a:gsLst>
                <a:gs pos="0">
                  <a:srgbClr val="9F73B0"/>
                </a:gs>
                <a:gs pos="100000">
                  <a:srgbClr val="253C95"/>
                </a:gs>
              </a:gsLst>
              <a:lin ang="2700000" scaled="0"/>
            </a:gra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6" name="Freeform 30"/>
            <p:cNvSpPr>
              <a:spLocks/>
            </p:cNvSpPr>
            <p:nvPr/>
          </p:nvSpPr>
          <p:spPr bwMode="auto">
            <a:xfrm>
              <a:off x="5305102" y="3289235"/>
              <a:ext cx="1546291" cy="430511"/>
            </a:xfrm>
            <a:custGeom>
              <a:avLst/>
              <a:gdLst>
                <a:gd name="T0" fmla="*/ 368 w 737"/>
                <a:gd name="T1" fmla="*/ 30 h 205"/>
                <a:gd name="T2" fmla="*/ 711 w 737"/>
                <a:gd name="T3" fmla="*/ 205 h 205"/>
                <a:gd name="T4" fmla="*/ 737 w 737"/>
                <a:gd name="T5" fmla="*/ 190 h 205"/>
                <a:gd name="T6" fmla="*/ 368 w 737"/>
                <a:gd name="T7" fmla="*/ 0 h 205"/>
                <a:gd name="T8" fmla="*/ 0 w 737"/>
                <a:gd name="T9" fmla="*/ 190 h 205"/>
                <a:gd name="T10" fmla="*/ 26 w 737"/>
                <a:gd name="T11" fmla="*/ 205 h 205"/>
                <a:gd name="T12" fmla="*/ 368 w 737"/>
                <a:gd name="T13" fmla="*/ 30 h 205"/>
              </a:gdLst>
              <a:ahLst/>
              <a:cxnLst>
                <a:cxn ang="0">
                  <a:pos x="T0" y="T1"/>
                </a:cxn>
                <a:cxn ang="0">
                  <a:pos x="T2" y="T3"/>
                </a:cxn>
                <a:cxn ang="0">
                  <a:pos x="T4" y="T5"/>
                </a:cxn>
                <a:cxn ang="0">
                  <a:pos x="T6" y="T7"/>
                </a:cxn>
                <a:cxn ang="0">
                  <a:pos x="T8" y="T9"/>
                </a:cxn>
                <a:cxn ang="0">
                  <a:pos x="T10" y="T11"/>
                </a:cxn>
                <a:cxn ang="0">
                  <a:pos x="T12" y="T13"/>
                </a:cxn>
              </a:cxnLst>
              <a:rect l="0" t="0" r="r" b="b"/>
              <a:pathLst>
                <a:path w="737" h="205">
                  <a:moveTo>
                    <a:pt x="368" y="30"/>
                  </a:moveTo>
                  <a:cubicBezTo>
                    <a:pt x="509" y="30"/>
                    <a:pt x="634" y="99"/>
                    <a:pt x="711" y="205"/>
                  </a:cubicBezTo>
                  <a:cubicBezTo>
                    <a:pt x="737" y="190"/>
                    <a:pt x="737" y="190"/>
                    <a:pt x="737" y="190"/>
                  </a:cubicBezTo>
                  <a:cubicBezTo>
                    <a:pt x="655" y="75"/>
                    <a:pt x="520" y="0"/>
                    <a:pt x="368" y="0"/>
                  </a:cubicBezTo>
                  <a:cubicBezTo>
                    <a:pt x="217" y="0"/>
                    <a:pt x="82" y="75"/>
                    <a:pt x="0" y="190"/>
                  </a:cubicBezTo>
                  <a:cubicBezTo>
                    <a:pt x="26" y="205"/>
                    <a:pt x="26" y="205"/>
                    <a:pt x="26" y="205"/>
                  </a:cubicBezTo>
                  <a:cubicBezTo>
                    <a:pt x="103" y="99"/>
                    <a:pt x="228" y="30"/>
                    <a:pt x="368" y="30"/>
                  </a:cubicBezTo>
                  <a:close/>
                </a:path>
              </a:pathLst>
            </a:custGeom>
            <a:gradFill>
              <a:gsLst>
                <a:gs pos="0">
                  <a:srgbClr val="E0E200"/>
                </a:gs>
                <a:gs pos="84000">
                  <a:srgbClr val="94C115"/>
                </a:gs>
              </a:gsLst>
              <a:lin ang="2700000" scaled="0"/>
            </a:gra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7" name="Freeform 31"/>
            <p:cNvSpPr>
              <a:spLocks/>
            </p:cNvSpPr>
            <p:nvPr/>
          </p:nvSpPr>
          <p:spPr bwMode="auto">
            <a:xfrm>
              <a:off x="6203406" y="3907041"/>
              <a:ext cx="824628" cy="1276445"/>
            </a:xfrm>
            <a:custGeom>
              <a:avLst/>
              <a:gdLst>
                <a:gd name="T0" fmla="*/ 338 w 393"/>
                <a:gd name="T1" fmla="*/ 15 h 608"/>
                <a:gd name="T2" fmla="*/ 364 w 393"/>
                <a:gd name="T3" fmla="*/ 159 h 608"/>
                <a:gd name="T4" fmla="*/ 0 w 393"/>
                <a:gd name="T5" fmla="*/ 578 h 608"/>
                <a:gd name="T6" fmla="*/ 0 w 393"/>
                <a:gd name="T7" fmla="*/ 608 h 608"/>
                <a:gd name="T8" fmla="*/ 393 w 393"/>
                <a:gd name="T9" fmla="*/ 159 h 608"/>
                <a:gd name="T10" fmla="*/ 364 w 393"/>
                <a:gd name="T11" fmla="*/ 0 h 608"/>
                <a:gd name="T12" fmla="*/ 338 w 393"/>
                <a:gd name="T13" fmla="*/ 15 h 608"/>
              </a:gdLst>
              <a:ahLst/>
              <a:cxnLst>
                <a:cxn ang="0">
                  <a:pos x="T0" y="T1"/>
                </a:cxn>
                <a:cxn ang="0">
                  <a:pos x="T2" y="T3"/>
                </a:cxn>
                <a:cxn ang="0">
                  <a:pos x="T4" y="T5"/>
                </a:cxn>
                <a:cxn ang="0">
                  <a:pos x="T6" y="T7"/>
                </a:cxn>
                <a:cxn ang="0">
                  <a:pos x="T8" y="T9"/>
                </a:cxn>
                <a:cxn ang="0">
                  <a:pos x="T10" y="T11"/>
                </a:cxn>
                <a:cxn ang="0">
                  <a:pos x="T12" y="T13"/>
                </a:cxn>
              </a:cxnLst>
              <a:rect l="0" t="0" r="r" b="b"/>
              <a:pathLst>
                <a:path w="393" h="608">
                  <a:moveTo>
                    <a:pt x="338" y="15"/>
                  </a:moveTo>
                  <a:cubicBezTo>
                    <a:pt x="355" y="60"/>
                    <a:pt x="364" y="109"/>
                    <a:pt x="364" y="159"/>
                  </a:cubicBezTo>
                  <a:cubicBezTo>
                    <a:pt x="364" y="372"/>
                    <a:pt x="205" y="549"/>
                    <a:pt x="0" y="578"/>
                  </a:cubicBezTo>
                  <a:cubicBezTo>
                    <a:pt x="0" y="608"/>
                    <a:pt x="0" y="608"/>
                    <a:pt x="0" y="608"/>
                  </a:cubicBezTo>
                  <a:cubicBezTo>
                    <a:pt x="222" y="579"/>
                    <a:pt x="393" y="389"/>
                    <a:pt x="393" y="159"/>
                  </a:cubicBezTo>
                  <a:cubicBezTo>
                    <a:pt x="393" y="103"/>
                    <a:pt x="383" y="50"/>
                    <a:pt x="364" y="0"/>
                  </a:cubicBezTo>
                  <a:lnTo>
                    <a:pt x="338" y="15"/>
                  </a:lnTo>
                  <a:close/>
                </a:path>
              </a:pathLst>
            </a:custGeom>
            <a:gradFill>
              <a:gsLst>
                <a:gs pos="0">
                  <a:srgbClr val="F28F00"/>
                </a:gs>
                <a:gs pos="98000">
                  <a:srgbClr val="E60C12"/>
                </a:gs>
              </a:gsLst>
              <a:lin ang="2700000" scaled="0"/>
            </a:gra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nvGrpSpPr>
            <p:cNvPr id="18" name="그룹 10"/>
            <p:cNvGrpSpPr/>
            <p:nvPr/>
          </p:nvGrpSpPr>
          <p:grpSpPr>
            <a:xfrm>
              <a:off x="7168700" y="4744313"/>
              <a:ext cx="601450" cy="645705"/>
              <a:chOff x="-949325" y="1254125"/>
              <a:chExt cx="949325" cy="1019175"/>
            </a:xfrm>
            <a:solidFill>
              <a:schemeClr val="bg1"/>
            </a:solidFill>
          </p:grpSpPr>
          <p:sp>
            <p:nvSpPr>
              <p:cNvPr id="29" name="Freeform 7"/>
              <p:cNvSpPr>
                <a:spLocks/>
              </p:cNvSpPr>
              <p:nvPr/>
            </p:nvSpPr>
            <p:spPr bwMode="auto">
              <a:xfrm>
                <a:off x="-517525" y="1365250"/>
                <a:ext cx="396875" cy="231775"/>
              </a:xfrm>
              <a:custGeom>
                <a:avLst/>
                <a:gdLst>
                  <a:gd name="T0" fmla="*/ 250 w 250"/>
                  <a:gd name="T1" fmla="*/ 146 h 146"/>
                  <a:gd name="T2" fmla="*/ 250 w 250"/>
                  <a:gd name="T3" fmla="*/ 146 h 146"/>
                  <a:gd name="T4" fmla="*/ 250 w 250"/>
                  <a:gd name="T5" fmla="*/ 134 h 146"/>
                  <a:gd name="T6" fmla="*/ 250 w 250"/>
                  <a:gd name="T7" fmla="*/ 120 h 146"/>
                  <a:gd name="T8" fmla="*/ 250 w 250"/>
                  <a:gd name="T9" fmla="*/ 120 h 146"/>
                  <a:gd name="T10" fmla="*/ 250 w 250"/>
                  <a:gd name="T11" fmla="*/ 108 h 146"/>
                  <a:gd name="T12" fmla="*/ 246 w 250"/>
                  <a:gd name="T13" fmla="*/ 94 h 146"/>
                  <a:gd name="T14" fmla="*/ 242 w 250"/>
                  <a:gd name="T15" fmla="*/ 82 h 146"/>
                  <a:gd name="T16" fmla="*/ 238 w 250"/>
                  <a:gd name="T17" fmla="*/ 72 h 146"/>
                  <a:gd name="T18" fmla="*/ 230 w 250"/>
                  <a:gd name="T19" fmla="*/ 60 h 146"/>
                  <a:gd name="T20" fmla="*/ 224 w 250"/>
                  <a:gd name="T21" fmla="*/ 50 h 146"/>
                  <a:gd name="T22" fmla="*/ 206 w 250"/>
                  <a:gd name="T23" fmla="*/ 32 h 146"/>
                  <a:gd name="T24" fmla="*/ 186 w 250"/>
                  <a:gd name="T25" fmla="*/ 16 h 146"/>
                  <a:gd name="T26" fmla="*/ 176 w 250"/>
                  <a:gd name="T27" fmla="*/ 12 h 146"/>
                  <a:gd name="T28" fmla="*/ 164 w 250"/>
                  <a:gd name="T29" fmla="*/ 6 h 146"/>
                  <a:gd name="T30" fmla="*/ 152 w 250"/>
                  <a:gd name="T31" fmla="*/ 2 h 146"/>
                  <a:gd name="T32" fmla="*/ 138 w 250"/>
                  <a:gd name="T33" fmla="*/ 0 h 146"/>
                  <a:gd name="T34" fmla="*/ 126 w 250"/>
                  <a:gd name="T35" fmla="*/ 0 h 146"/>
                  <a:gd name="T36" fmla="*/ 112 w 250"/>
                  <a:gd name="T37" fmla="*/ 0 h 146"/>
                  <a:gd name="T38" fmla="*/ 112 w 250"/>
                  <a:gd name="T39" fmla="*/ 0 h 146"/>
                  <a:gd name="T40" fmla="*/ 94 w 250"/>
                  <a:gd name="T41" fmla="*/ 2 h 146"/>
                  <a:gd name="T42" fmla="*/ 76 w 250"/>
                  <a:gd name="T43" fmla="*/ 8 h 146"/>
                  <a:gd name="T44" fmla="*/ 58 w 250"/>
                  <a:gd name="T45" fmla="*/ 14 h 146"/>
                  <a:gd name="T46" fmla="*/ 44 w 250"/>
                  <a:gd name="T47" fmla="*/ 24 h 146"/>
                  <a:gd name="T48" fmla="*/ 30 w 250"/>
                  <a:gd name="T49" fmla="*/ 36 h 146"/>
                  <a:gd name="T50" fmla="*/ 18 w 250"/>
                  <a:gd name="T51" fmla="*/ 50 h 146"/>
                  <a:gd name="T52" fmla="*/ 8 w 250"/>
                  <a:gd name="T53" fmla="*/ 64 h 146"/>
                  <a:gd name="T54" fmla="*/ 0 w 250"/>
                  <a:gd name="T55" fmla="*/ 80 h 146"/>
                  <a:gd name="T56" fmla="*/ 0 w 250"/>
                  <a:gd name="T57" fmla="*/ 80 h 146"/>
                  <a:gd name="T58" fmla="*/ 10 w 250"/>
                  <a:gd name="T59" fmla="*/ 72 h 146"/>
                  <a:gd name="T60" fmla="*/ 20 w 250"/>
                  <a:gd name="T61" fmla="*/ 62 h 146"/>
                  <a:gd name="T62" fmla="*/ 32 w 250"/>
                  <a:gd name="T63" fmla="*/ 56 h 146"/>
                  <a:gd name="T64" fmla="*/ 44 w 250"/>
                  <a:gd name="T65" fmla="*/ 48 h 146"/>
                  <a:gd name="T66" fmla="*/ 56 w 250"/>
                  <a:gd name="T67" fmla="*/ 44 h 146"/>
                  <a:gd name="T68" fmla="*/ 70 w 250"/>
                  <a:gd name="T69" fmla="*/ 40 h 146"/>
                  <a:gd name="T70" fmla="*/ 84 w 250"/>
                  <a:gd name="T71" fmla="*/ 36 h 146"/>
                  <a:gd name="T72" fmla="*/ 98 w 250"/>
                  <a:gd name="T73" fmla="*/ 34 h 146"/>
                  <a:gd name="T74" fmla="*/ 98 w 250"/>
                  <a:gd name="T75" fmla="*/ 34 h 146"/>
                  <a:gd name="T76" fmla="*/ 110 w 250"/>
                  <a:gd name="T77" fmla="*/ 34 h 146"/>
                  <a:gd name="T78" fmla="*/ 124 w 250"/>
                  <a:gd name="T79" fmla="*/ 36 h 146"/>
                  <a:gd name="T80" fmla="*/ 150 w 250"/>
                  <a:gd name="T81" fmla="*/ 40 h 146"/>
                  <a:gd name="T82" fmla="*/ 174 w 250"/>
                  <a:gd name="T83" fmla="*/ 50 h 146"/>
                  <a:gd name="T84" fmla="*/ 194 w 250"/>
                  <a:gd name="T85" fmla="*/ 64 h 146"/>
                  <a:gd name="T86" fmla="*/ 214 w 250"/>
                  <a:gd name="T87" fmla="*/ 80 h 146"/>
                  <a:gd name="T88" fmla="*/ 230 w 250"/>
                  <a:gd name="T89" fmla="*/ 100 h 146"/>
                  <a:gd name="T90" fmla="*/ 242 w 250"/>
                  <a:gd name="T91" fmla="*/ 122 h 146"/>
                  <a:gd name="T92" fmla="*/ 250 w 250"/>
                  <a:gd name="T93" fmla="*/ 146 h 146"/>
                  <a:gd name="T94" fmla="*/ 250 w 250"/>
                  <a:gd name="T95"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146">
                    <a:moveTo>
                      <a:pt x="250" y="146"/>
                    </a:moveTo>
                    <a:lnTo>
                      <a:pt x="250" y="146"/>
                    </a:lnTo>
                    <a:lnTo>
                      <a:pt x="250" y="134"/>
                    </a:lnTo>
                    <a:lnTo>
                      <a:pt x="250" y="120"/>
                    </a:lnTo>
                    <a:lnTo>
                      <a:pt x="250" y="120"/>
                    </a:lnTo>
                    <a:lnTo>
                      <a:pt x="250" y="108"/>
                    </a:lnTo>
                    <a:lnTo>
                      <a:pt x="246" y="94"/>
                    </a:lnTo>
                    <a:lnTo>
                      <a:pt x="242" y="82"/>
                    </a:lnTo>
                    <a:lnTo>
                      <a:pt x="238" y="72"/>
                    </a:lnTo>
                    <a:lnTo>
                      <a:pt x="230" y="60"/>
                    </a:lnTo>
                    <a:lnTo>
                      <a:pt x="224" y="50"/>
                    </a:lnTo>
                    <a:lnTo>
                      <a:pt x="206" y="32"/>
                    </a:lnTo>
                    <a:lnTo>
                      <a:pt x="186" y="16"/>
                    </a:lnTo>
                    <a:lnTo>
                      <a:pt x="176" y="12"/>
                    </a:lnTo>
                    <a:lnTo>
                      <a:pt x="164" y="6"/>
                    </a:lnTo>
                    <a:lnTo>
                      <a:pt x="152" y="2"/>
                    </a:lnTo>
                    <a:lnTo>
                      <a:pt x="138" y="0"/>
                    </a:lnTo>
                    <a:lnTo>
                      <a:pt x="126" y="0"/>
                    </a:lnTo>
                    <a:lnTo>
                      <a:pt x="112" y="0"/>
                    </a:lnTo>
                    <a:lnTo>
                      <a:pt x="112" y="0"/>
                    </a:lnTo>
                    <a:lnTo>
                      <a:pt x="94" y="2"/>
                    </a:lnTo>
                    <a:lnTo>
                      <a:pt x="76" y="8"/>
                    </a:lnTo>
                    <a:lnTo>
                      <a:pt x="58" y="14"/>
                    </a:lnTo>
                    <a:lnTo>
                      <a:pt x="44" y="24"/>
                    </a:lnTo>
                    <a:lnTo>
                      <a:pt x="30" y="36"/>
                    </a:lnTo>
                    <a:lnTo>
                      <a:pt x="18" y="50"/>
                    </a:lnTo>
                    <a:lnTo>
                      <a:pt x="8" y="64"/>
                    </a:lnTo>
                    <a:lnTo>
                      <a:pt x="0" y="80"/>
                    </a:lnTo>
                    <a:lnTo>
                      <a:pt x="0" y="80"/>
                    </a:lnTo>
                    <a:lnTo>
                      <a:pt x="10" y="72"/>
                    </a:lnTo>
                    <a:lnTo>
                      <a:pt x="20" y="62"/>
                    </a:lnTo>
                    <a:lnTo>
                      <a:pt x="32" y="56"/>
                    </a:lnTo>
                    <a:lnTo>
                      <a:pt x="44" y="48"/>
                    </a:lnTo>
                    <a:lnTo>
                      <a:pt x="56" y="44"/>
                    </a:lnTo>
                    <a:lnTo>
                      <a:pt x="70" y="40"/>
                    </a:lnTo>
                    <a:lnTo>
                      <a:pt x="84" y="36"/>
                    </a:lnTo>
                    <a:lnTo>
                      <a:pt x="98" y="34"/>
                    </a:lnTo>
                    <a:lnTo>
                      <a:pt x="98" y="34"/>
                    </a:lnTo>
                    <a:lnTo>
                      <a:pt x="110" y="34"/>
                    </a:lnTo>
                    <a:lnTo>
                      <a:pt x="124" y="36"/>
                    </a:lnTo>
                    <a:lnTo>
                      <a:pt x="150" y="40"/>
                    </a:lnTo>
                    <a:lnTo>
                      <a:pt x="174" y="50"/>
                    </a:lnTo>
                    <a:lnTo>
                      <a:pt x="194" y="64"/>
                    </a:lnTo>
                    <a:lnTo>
                      <a:pt x="214" y="80"/>
                    </a:lnTo>
                    <a:lnTo>
                      <a:pt x="230" y="100"/>
                    </a:lnTo>
                    <a:lnTo>
                      <a:pt x="242" y="122"/>
                    </a:lnTo>
                    <a:lnTo>
                      <a:pt x="250" y="146"/>
                    </a:lnTo>
                    <a:lnTo>
                      <a:pt x="250"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p>
            </p:txBody>
          </p:sp>
          <p:sp>
            <p:nvSpPr>
              <p:cNvPr id="31" name="Freeform 8"/>
              <p:cNvSpPr>
                <a:spLocks noEditPoints="1"/>
              </p:cNvSpPr>
              <p:nvPr/>
            </p:nvSpPr>
            <p:spPr bwMode="auto">
              <a:xfrm>
                <a:off x="-949325" y="1254125"/>
                <a:ext cx="949325" cy="1019175"/>
              </a:xfrm>
              <a:custGeom>
                <a:avLst/>
                <a:gdLst>
                  <a:gd name="T0" fmla="*/ 14 w 598"/>
                  <a:gd name="T1" fmla="*/ 538 h 642"/>
                  <a:gd name="T2" fmla="*/ 0 w 598"/>
                  <a:gd name="T3" fmla="*/ 572 h 642"/>
                  <a:gd name="T4" fmla="*/ 6 w 598"/>
                  <a:gd name="T5" fmla="*/ 606 h 642"/>
                  <a:gd name="T6" fmla="*/ 20 w 598"/>
                  <a:gd name="T7" fmla="*/ 626 h 642"/>
                  <a:gd name="T8" fmla="*/ 54 w 598"/>
                  <a:gd name="T9" fmla="*/ 640 h 642"/>
                  <a:gd name="T10" fmla="*/ 88 w 598"/>
                  <a:gd name="T11" fmla="*/ 636 h 642"/>
                  <a:gd name="T12" fmla="*/ 232 w 598"/>
                  <a:gd name="T13" fmla="*/ 480 h 642"/>
                  <a:gd name="T14" fmla="*/ 242 w 598"/>
                  <a:gd name="T15" fmla="*/ 462 h 642"/>
                  <a:gd name="T16" fmla="*/ 246 w 598"/>
                  <a:gd name="T17" fmla="*/ 434 h 642"/>
                  <a:gd name="T18" fmla="*/ 238 w 598"/>
                  <a:gd name="T19" fmla="*/ 406 h 642"/>
                  <a:gd name="T20" fmla="*/ 284 w 598"/>
                  <a:gd name="T21" fmla="*/ 380 h 642"/>
                  <a:gd name="T22" fmla="*/ 332 w 598"/>
                  <a:gd name="T23" fmla="*/ 402 h 642"/>
                  <a:gd name="T24" fmla="*/ 388 w 598"/>
                  <a:gd name="T25" fmla="*/ 412 h 642"/>
                  <a:gd name="T26" fmla="*/ 428 w 598"/>
                  <a:gd name="T27" fmla="*/ 408 h 642"/>
                  <a:gd name="T28" fmla="*/ 486 w 598"/>
                  <a:gd name="T29" fmla="*/ 390 h 642"/>
                  <a:gd name="T30" fmla="*/ 534 w 598"/>
                  <a:gd name="T31" fmla="*/ 356 h 642"/>
                  <a:gd name="T32" fmla="*/ 570 w 598"/>
                  <a:gd name="T33" fmla="*/ 310 h 642"/>
                  <a:gd name="T34" fmla="*/ 592 w 598"/>
                  <a:gd name="T35" fmla="*/ 254 h 642"/>
                  <a:gd name="T36" fmla="*/ 598 w 598"/>
                  <a:gd name="T37" fmla="*/ 192 h 642"/>
                  <a:gd name="T38" fmla="*/ 590 w 598"/>
                  <a:gd name="T39" fmla="*/ 152 h 642"/>
                  <a:gd name="T40" fmla="*/ 566 w 598"/>
                  <a:gd name="T41" fmla="*/ 96 h 642"/>
                  <a:gd name="T42" fmla="*/ 528 w 598"/>
                  <a:gd name="T43" fmla="*/ 52 h 642"/>
                  <a:gd name="T44" fmla="*/ 478 w 598"/>
                  <a:gd name="T45" fmla="*/ 18 h 642"/>
                  <a:gd name="T46" fmla="*/ 420 w 598"/>
                  <a:gd name="T47" fmla="*/ 2 h 642"/>
                  <a:gd name="T48" fmla="*/ 378 w 598"/>
                  <a:gd name="T49" fmla="*/ 0 h 642"/>
                  <a:gd name="T50" fmla="*/ 318 w 598"/>
                  <a:gd name="T51" fmla="*/ 14 h 642"/>
                  <a:gd name="T52" fmla="*/ 266 w 598"/>
                  <a:gd name="T53" fmla="*/ 44 h 642"/>
                  <a:gd name="T54" fmla="*/ 226 w 598"/>
                  <a:gd name="T55" fmla="*/ 86 h 642"/>
                  <a:gd name="T56" fmla="*/ 198 w 598"/>
                  <a:gd name="T57" fmla="*/ 138 h 642"/>
                  <a:gd name="T58" fmla="*/ 188 w 598"/>
                  <a:gd name="T59" fmla="*/ 198 h 642"/>
                  <a:gd name="T60" fmla="*/ 190 w 598"/>
                  <a:gd name="T61" fmla="*/ 238 h 642"/>
                  <a:gd name="T62" fmla="*/ 204 w 598"/>
                  <a:gd name="T63" fmla="*/ 288 h 642"/>
                  <a:gd name="T64" fmla="*/ 230 w 598"/>
                  <a:gd name="T65" fmla="*/ 332 h 642"/>
                  <a:gd name="T66" fmla="*/ 210 w 598"/>
                  <a:gd name="T67" fmla="*/ 382 h 642"/>
                  <a:gd name="T68" fmla="*/ 180 w 598"/>
                  <a:gd name="T69" fmla="*/ 376 h 642"/>
                  <a:gd name="T70" fmla="*/ 154 w 598"/>
                  <a:gd name="T71" fmla="*/ 384 h 642"/>
                  <a:gd name="T72" fmla="*/ 138 w 598"/>
                  <a:gd name="T73" fmla="*/ 398 h 642"/>
                  <a:gd name="T74" fmla="*/ 224 w 598"/>
                  <a:gd name="T75" fmla="*/ 200 h 642"/>
                  <a:gd name="T76" fmla="*/ 234 w 598"/>
                  <a:gd name="T77" fmla="*/ 150 h 642"/>
                  <a:gd name="T78" fmla="*/ 256 w 598"/>
                  <a:gd name="T79" fmla="*/ 108 h 642"/>
                  <a:gd name="T80" fmla="*/ 290 w 598"/>
                  <a:gd name="T81" fmla="*/ 72 h 642"/>
                  <a:gd name="T82" fmla="*/ 332 w 598"/>
                  <a:gd name="T83" fmla="*/ 48 h 642"/>
                  <a:gd name="T84" fmla="*/ 382 w 598"/>
                  <a:gd name="T85" fmla="*/ 38 h 642"/>
                  <a:gd name="T86" fmla="*/ 416 w 598"/>
                  <a:gd name="T87" fmla="*/ 40 h 642"/>
                  <a:gd name="T88" fmla="*/ 462 w 598"/>
                  <a:gd name="T89" fmla="*/ 52 h 642"/>
                  <a:gd name="T90" fmla="*/ 504 w 598"/>
                  <a:gd name="T91" fmla="*/ 80 h 642"/>
                  <a:gd name="T92" fmla="*/ 534 w 598"/>
                  <a:gd name="T93" fmla="*/ 116 h 642"/>
                  <a:gd name="T94" fmla="*/ 554 w 598"/>
                  <a:gd name="T95" fmla="*/ 160 h 642"/>
                  <a:gd name="T96" fmla="*/ 560 w 598"/>
                  <a:gd name="T97" fmla="*/ 194 h 642"/>
                  <a:gd name="T98" fmla="*/ 556 w 598"/>
                  <a:gd name="T99" fmla="*/ 246 h 642"/>
                  <a:gd name="T100" fmla="*/ 538 w 598"/>
                  <a:gd name="T101" fmla="*/ 290 h 642"/>
                  <a:gd name="T102" fmla="*/ 508 w 598"/>
                  <a:gd name="T103" fmla="*/ 328 h 642"/>
                  <a:gd name="T104" fmla="*/ 468 w 598"/>
                  <a:gd name="T105" fmla="*/ 356 h 642"/>
                  <a:gd name="T106" fmla="*/ 420 w 598"/>
                  <a:gd name="T107" fmla="*/ 372 h 642"/>
                  <a:gd name="T108" fmla="*/ 386 w 598"/>
                  <a:gd name="T109" fmla="*/ 374 h 642"/>
                  <a:gd name="T110" fmla="*/ 338 w 598"/>
                  <a:gd name="T111" fmla="*/ 364 h 642"/>
                  <a:gd name="T112" fmla="*/ 294 w 598"/>
                  <a:gd name="T113" fmla="*/ 342 h 642"/>
                  <a:gd name="T114" fmla="*/ 260 w 598"/>
                  <a:gd name="T115" fmla="*/ 308 h 642"/>
                  <a:gd name="T116" fmla="*/ 236 w 598"/>
                  <a:gd name="T117" fmla="*/ 266 h 642"/>
                  <a:gd name="T118" fmla="*/ 224 w 598"/>
                  <a:gd name="T119" fmla="*/ 216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8" h="642">
                    <a:moveTo>
                      <a:pt x="138" y="398"/>
                    </a:moveTo>
                    <a:lnTo>
                      <a:pt x="14" y="538"/>
                    </a:lnTo>
                    <a:lnTo>
                      <a:pt x="14" y="538"/>
                    </a:lnTo>
                    <a:lnTo>
                      <a:pt x="8" y="548"/>
                    </a:lnTo>
                    <a:lnTo>
                      <a:pt x="2" y="560"/>
                    </a:lnTo>
                    <a:lnTo>
                      <a:pt x="0" y="572"/>
                    </a:lnTo>
                    <a:lnTo>
                      <a:pt x="0" y="584"/>
                    </a:lnTo>
                    <a:lnTo>
                      <a:pt x="2" y="594"/>
                    </a:lnTo>
                    <a:lnTo>
                      <a:pt x="6" y="606"/>
                    </a:lnTo>
                    <a:lnTo>
                      <a:pt x="12" y="616"/>
                    </a:lnTo>
                    <a:lnTo>
                      <a:pt x="20" y="626"/>
                    </a:lnTo>
                    <a:lnTo>
                      <a:pt x="20" y="626"/>
                    </a:lnTo>
                    <a:lnTo>
                      <a:pt x="30" y="634"/>
                    </a:lnTo>
                    <a:lnTo>
                      <a:pt x="42" y="638"/>
                    </a:lnTo>
                    <a:lnTo>
                      <a:pt x="54" y="640"/>
                    </a:lnTo>
                    <a:lnTo>
                      <a:pt x="66" y="642"/>
                    </a:lnTo>
                    <a:lnTo>
                      <a:pt x="78" y="640"/>
                    </a:lnTo>
                    <a:lnTo>
                      <a:pt x="88" y="636"/>
                    </a:lnTo>
                    <a:lnTo>
                      <a:pt x="100" y="628"/>
                    </a:lnTo>
                    <a:lnTo>
                      <a:pt x="108" y="620"/>
                    </a:lnTo>
                    <a:lnTo>
                      <a:pt x="232" y="480"/>
                    </a:lnTo>
                    <a:lnTo>
                      <a:pt x="232" y="480"/>
                    </a:lnTo>
                    <a:lnTo>
                      <a:pt x="238" y="472"/>
                    </a:lnTo>
                    <a:lnTo>
                      <a:pt x="242" y="462"/>
                    </a:lnTo>
                    <a:lnTo>
                      <a:pt x="246" y="452"/>
                    </a:lnTo>
                    <a:lnTo>
                      <a:pt x="246" y="444"/>
                    </a:lnTo>
                    <a:lnTo>
                      <a:pt x="246" y="434"/>
                    </a:lnTo>
                    <a:lnTo>
                      <a:pt x="244" y="424"/>
                    </a:lnTo>
                    <a:lnTo>
                      <a:pt x="242" y="414"/>
                    </a:lnTo>
                    <a:lnTo>
                      <a:pt x="238" y="406"/>
                    </a:lnTo>
                    <a:lnTo>
                      <a:pt x="270" y="370"/>
                    </a:lnTo>
                    <a:lnTo>
                      <a:pt x="270" y="370"/>
                    </a:lnTo>
                    <a:lnTo>
                      <a:pt x="284" y="380"/>
                    </a:lnTo>
                    <a:lnTo>
                      <a:pt x="300" y="388"/>
                    </a:lnTo>
                    <a:lnTo>
                      <a:pt x="316" y="396"/>
                    </a:lnTo>
                    <a:lnTo>
                      <a:pt x="332" y="402"/>
                    </a:lnTo>
                    <a:lnTo>
                      <a:pt x="350" y="408"/>
                    </a:lnTo>
                    <a:lnTo>
                      <a:pt x="368" y="410"/>
                    </a:lnTo>
                    <a:lnTo>
                      <a:pt x="388" y="412"/>
                    </a:lnTo>
                    <a:lnTo>
                      <a:pt x="406" y="410"/>
                    </a:lnTo>
                    <a:lnTo>
                      <a:pt x="406" y="410"/>
                    </a:lnTo>
                    <a:lnTo>
                      <a:pt x="428" y="408"/>
                    </a:lnTo>
                    <a:lnTo>
                      <a:pt x="448" y="404"/>
                    </a:lnTo>
                    <a:lnTo>
                      <a:pt x="466" y="398"/>
                    </a:lnTo>
                    <a:lnTo>
                      <a:pt x="486" y="390"/>
                    </a:lnTo>
                    <a:lnTo>
                      <a:pt x="502" y="380"/>
                    </a:lnTo>
                    <a:lnTo>
                      <a:pt x="518" y="368"/>
                    </a:lnTo>
                    <a:lnTo>
                      <a:pt x="534" y="356"/>
                    </a:lnTo>
                    <a:lnTo>
                      <a:pt x="548" y="342"/>
                    </a:lnTo>
                    <a:lnTo>
                      <a:pt x="560" y="326"/>
                    </a:lnTo>
                    <a:lnTo>
                      <a:pt x="570" y="310"/>
                    </a:lnTo>
                    <a:lnTo>
                      <a:pt x="580" y="292"/>
                    </a:lnTo>
                    <a:lnTo>
                      <a:pt x="586" y="274"/>
                    </a:lnTo>
                    <a:lnTo>
                      <a:pt x="592" y="254"/>
                    </a:lnTo>
                    <a:lnTo>
                      <a:pt x="596" y="234"/>
                    </a:lnTo>
                    <a:lnTo>
                      <a:pt x="598" y="214"/>
                    </a:lnTo>
                    <a:lnTo>
                      <a:pt x="598" y="192"/>
                    </a:lnTo>
                    <a:lnTo>
                      <a:pt x="598" y="192"/>
                    </a:lnTo>
                    <a:lnTo>
                      <a:pt x="596" y="172"/>
                    </a:lnTo>
                    <a:lnTo>
                      <a:pt x="590" y="152"/>
                    </a:lnTo>
                    <a:lnTo>
                      <a:pt x="584" y="132"/>
                    </a:lnTo>
                    <a:lnTo>
                      <a:pt x="576" y="114"/>
                    </a:lnTo>
                    <a:lnTo>
                      <a:pt x="566" y="96"/>
                    </a:lnTo>
                    <a:lnTo>
                      <a:pt x="556" y="80"/>
                    </a:lnTo>
                    <a:lnTo>
                      <a:pt x="542" y="64"/>
                    </a:lnTo>
                    <a:lnTo>
                      <a:pt x="528" y="52"/>
                    </a:lnTo>
                    <a:lnTo>
                      <a:pt x="512" y="38"/>
                    </a:lnTo>
                    <a:lnTo>
                      <a:pt x="496" y="28"/>
                    </a:lnTo>
                    <a:lnTo>
                      <a:pt x="478" y="18"/>
                    </a:lnTo>
                    <a:lnTo>
                      <a:pt x="460" y="12"/>
                    </a:lnTo>
                    <a:lnTo>
                      <a:pt x="440" y="6"/>
                    </a:lnTo>
                    <a:lnTo>
                      <a:pt x="420" y="2"/>
                    </a:lnTo>
                    <a:lnTo>
                      <a:pt x="400" y="0"/>
                    </a:lnTo>
                    <a:lnTo>
                      <a:pt x="378" y="0"/>
                    </a:lnTo>
                    <a:lnTo>
                      <a:pt x="378" y="0"/>
                    </a:lnTo>
                    <a:lnTo>
                      <a:pt x="358" y="4"/>
                    </a:lnTo>
                    <a:lnTo>
                      <a:pt x="338" y="8"/>
                    </a:lnTo>
                    <a:lnTo>
                      <a:pt x="318" y="14"/>
                    </a:lnTo>
                    <a:lnTo>
                      <a:pt x="300" y="22"/>
                    </a:lnTo>
                    <a:lnTo>
                      <a:pt x="282" y="32"/>
                    </a:lnTo>
                    <a:lnTo>
                      <a:pt x="266" y="44"/>
                    </a:lnTo>
                    <a:lnTo>
                      <a:pt x="252" y="56"/>
                    </a:lnTo>
                    <a:lnTo>
                      <a:pt x="238" y="70"/>
                    </a:lnTo>
                    <a:lnTo>
                      <a:pt x="226" y="86"/>
                    </a:lnTo>
                    <a:lnTo>
                      <a:pt x="214" y="102"/>
                    </a:lnTo>
                    <a:lnTo>
                      <a:pt x="206" y="120"/>
                    </a:lnTo>
                    <a:lnTo>
                      <a:pt x="198" y="138"/>
                    </a:lnTo>
                    <a:lnTo>
                      <a:pt x="192" y="158"/>
                    </a:lnTo>
                    <a:lnTo>
                      <a:pt x="188" y="178"/>
                    </a:lnTo>
                    <a:lnTo>
                      <a:pt x="188" y="198"/>
                    </a:lnTo>
                    <a:lnTo>
                      <a:pt x="188" y="220"/>
                    </a:lnTo>
                    <a:lnTo>
                      <a:pt x="188" y="220"/>
                    </a:lnTo>
                    <a:lnTo>
                      <a:pt x="190" y="238"/>
                    </a:lnTo>
                    <a:lnTo>
                      <a:pt x="192" y="254"/>
                    </a:lnTo>
                    <a:lnTo>
                      <a:pt x="198" y="272"/>
                    </a:lnTo>
                    <a:lnTo>
                      <a:pt x="204" y="288"/>
                    </a:lnTo>
                    <a:lnTo>
                      <a:pt x="212" y="304"/>
                    </a:lnTo>
                    <a:lnTo>
                      <a:pt x="220" y="318"/>
                    </a:lnTo>
                    <a:lnTo>
                      <a:pt x="230" y="332"/>
                    </a:lnTo>
                    <a:lnTo>
                      <a:pt x="242" y="344"/>
                    </a:lnTo>
                    <a:lnTo>
                      <a:pt x="210" y="382"/>
                    </a:lnTo>
                    <a:lnTo>
                      <a:pt x="210" y="382"/>
                    </a:lnTo>
                    <a:lnTo>
                      <a:pt x="200" y="378"/>
                    </a:lnTo>
                    <a:lnTo>
                      <a:pt x="190" y="376"/>
                    </a:lnTo>
                    <a:lnTo>
                      <a:pt x="180" y="376"/>
                    </a:lnTo>
                    <a:lnTo>
                      <a:pt x="172" y="378"/>
                    </a:lnTo>
                    <a:lnTo>
                      <a:pt x="162" y="380"/>
                    </a:lnTo>
                    <a:lnTo>
                      <a:pt x="154" y="384"/>
                    </a:lnTo>
                    <a:lnTo>
                      <a:pt x="144" y="390"/>
                    </a:lnTo>
                    <a:lnTo>
                      <a:pt x="138" y="398"/>
                    </a:lnTo>
                    <a:lnTo>
                      <a:pt x="138" y="398"/>
                    </a:lnTo>
                    <a:close/>
                    <a:moveTo>
                      <a:pt x="224" y="216"/>
                    </a:moveTo>
                    <a:lnTo>
                      <a:pt x="224" y="216"/>
                    </a:lnTo>
                    <a:lnTo>
                      <a:pt x="224" y="200"/>
                    </a:lnTo>
                    <a:lnTo>
                      <a:pt x="226" y="182"/>
                    </a:lnTo>
                    <a:lnTo>
                      <a:pt x="228" y="166"/>
                    </a:lnTo>
                    <a:lnTo>
                      <a:pt x="234" y="150"/>
                    </a:lnTo>
                    <a:lnTo>
                      <a:pt x="240" y="136"/>
                    </a:lnTo>
                    <a:lnTo>
                      <a:pt x="248" y="122"/>
                    </a:lnTo>
                    <a:lnTo>
                      <a:pt x="256" y="108"/>
                    </a:lnTo>
                    <a:lnTo>
                      <a:pt x="266" y="94"/>
                    </a:lnTo>
                    <a:lnTo>
                      <a:pt x="278" y="84"/>
                    </a:lnTo>
                    <a:lnTo>
                      <a:pt x="290" y="72"/>
                    </a:lnTo>
                    <a:lnTo>
                      <a:pt x="302" y="64"/>
                    </a:lnTo>
                    <a:lnTo>
                      <a:pt x="316" y="56"/>
                    </a:lnTo>
                    <a:lnTo>
                      <a:pt x="332" y="48"/>
                    </a:lnTo>
                    <a:lnTo>
                      <a:pt x="348" y="44"/>
                    </a:lnTo>
                    <a:lnTo>
                      <a:pt x="364" y="40"/>
                    </a:lnTo>
                    <a:lnTo>
                      <a:pt x="382" y="38"/>
                    </a:lnTo>
                    <a:lnTo>
                      <a:pt x="382" y="38"/>
                    </a:lnTo>
                    <a:lnTo>
                      <a:pt x="398" y="38"/>
                    </a:lnTo>
                    <a:lnTo>
                      <a:pt x="416" y="40"/>
                    </a:lnTo>
                    <a:lnTo>
                      <a:pt x="432" y="42"/>
                    </a:lnTo>
                    <a:lnTo>
                      <a:pt x="448" y="46"/>
                    </a:lnTo>
                    <a:lnTo>
                      <a:pt x="462" y="52"/>
                    </a:lnTo>
                    <a:lnTo>
                      <a:pt x="478" y="60"/>
                    </a:lnTo>
                    <a:lnTo>
                      <a:pt x="490" y="70"/>
                    </a:lnTo>
                    <a:lnTo>
                      <a:pt x="504" y="80"/>
                    </a:lnTo>
                    <a:lnTo>
                      <a:pt x="516" y="90"/>
                    </a:lnTo>
                    <a:lnTo>
                      <a:pt x="526" y="102"/>
                    </a:lnTo>
                    <a:lnTo>
                      <a:pt x="534" y="116"/>
                    </a:lnTo>
                    <a:lnTo>
                      <a:pt x="542" y="130"/>
                    </a:lnTo>
                    <a:lnTo>
                      <a:pt x="550" y="146"/>
                    </a:lnTo>
                    <a:lnTo>
                      <a:pt x="554" y="160"/>
                    </a:lnTo>
                    <a:lnTo>
                      <a:pt x="558" y="178"/>
                    </a:lnTo>
                    <a:lnTo>
                      <a:pt x="560" y="194"/>
                    </a:lnTo>
                    <a:lnTo>
                      <a:pt x="560" y="194"/>
                    </a:lnTo>
                    <a:lnTo>
                      <a:pt x="560" y="212"/>
                    </a:lnTo>
                    <a:lnTo>
                      <a:pt x="560" y="228"/>
                    </a:lnTo>
                    <a:lnTo>
                      <a:pt x="556" y="246"/>
                    </a:lnTo>
                    <a:lnTo>
                      <a:pt x="552" y="260"/>
                    </a:lnTo>
                    <a:lnTo>
                      <a:pt x="546" y="276"/>
                    </a:lnTo>
                    <a:lnTo>
                      <a:pt x="538" y="290"/>
                    </a:lnTo>
                    <a:lnTo>
                      <a:pt x="530" y="304"/>
                    </a:lnTo>
                    <a:lnTo>
                      <a:pt x="520" y="316"/>
                    </a:lnTo>
                    <a:lnTo>
                      <a:pt x="508" y="328"/>
                    </a:lnTo>
                    <a:lnTo>
                      <a:pt x="496" y="338"/>
                    </a:lnTo>
                    <a:lnTo>
                      <a:pt x="482" y="348"/>
                    </a:lnTo>
                    <a:lnTo>
                      <a:pt x="468" y="356"/>
                    </a:lnTo>
                    <a:lnTo>
                      <a:pt x="454" y="362"/>
                    </a:lnTo>
                    <a:lnTo>
                      <a:pt x="438" y="368"/>
                    </a:lnTo>
                    <a:lnTo>
                      <a:pt x="420" y="372"/>
                    </a:lnTo>
                    <a:lnTo>
                      <a:pt x="404" y="374"/>
                    </a:lnTo>
                    <a:lnTo>
                      <a:pt x="404" y="374"/>
                    </a:lnTo>
                    <a:lnTo>
                      <a:pt x="386" y="374"/>
                    </a:lnTo>
                    <a:lnTo>
                      <a:pt x="370" y="372"/>
                    </a:lnTo>
                    <a:lnTo>
                      <a:pt x="354" y="370"/>
                    </a:lnTo>
                    <a:lnTo>
                      <a:pt x="338" y="364"/>
                    </a:lnTo>
                    <a:lnTo>
                      <a:pt x="322" y="358"/>
                    </a:lnTo>
                    <a:lnTo>
                      <a:pt x="308" y="352"/>
                    </a:lnTo>
                    <a:lnTo>
                      <a:pt x="294" y="342"/>
                    </a:lnTo>
                    <a:lnTo>
                      <a:pt x="282" y="332"/>
                    </a:lnTo>
                    <a:lnTo>
                      <a:pt x="270" y="322"/>
                    </a:lnTo>
                    <a:lnTo>
                      <a:pt x="260" y="308"/>
                    </a:lnTo>
                    <a:lnTo>
                      <a:pt x="250" y="296"/>
                    </a:lnTo>
                    <a:lnTo>
                      <a:pt x="242" y="282"/>
                    </a:lnTo>
                    <a:lnTo>
                      <a:pt x="236" y="266"/>
                    </a:lnTo>
                    <a:lnTo>
                      <a:pt x="230" y="250"/>
                    </a:lnTo>
                    <a:lnTo>
                      <a:pt x="226" y="234"/>
                    </a:lnTo>
                    <a:lnTo>
                      <a:pt x="224" y="216"/>
                    </a:lnTo>
                    <a:lnTo>
                      <a:pt x="224" y="2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p>
            </p:txBody>
          </p:sp>
        </p:grpSp>
        <p:grpSp>
          <p:nvGrpSpPr>
            <p:cNvPr id="21" name="그룹 11"/>
            <p:cNvGrpSpPr/>
            <p:nvPr/>
          </p:nvGrpSpPr>
          <p:grpSpPr>
            <a:xfrm>
              <a:off x="4133950" y="4744313"/>
              <a:ext cx="650100" cy="598967"/>
              <a:chOff x="-2473325" y="1273175"/>
              <a:chExt cx="1130300" cy="1041400"/>
            </a:xfrm>
            <a:solidFill>
              <a:schemeClr val="bg1"/>
            </a:solidFill>
          </p:grpSpPr>
          <p:sp>
            <p:nvSpPr>
              <p:cNvPr id="27" name="Freeform 9"/>
              <p:cNvSpPr>
                <a:spLocks noEditPoints="1"/>
              </p:cNvSpPr>
              <p:nvPr/>
            </p:nvSpPr>
            <p:spPr bwMode="auto">
              <a:xfrm>
                <a:off x="-2473325" y="1273175"/>
                <a:ext cx="1130300" cy="1041400"/>
              </a:xfrm>
              <a:custGeom>
                <a:avLst/>
                <a:gdLst>
                  <a:gd name="T0" fmla="*/ 476 w 712"/>
                  <a:gd name="T1" fmla="*/ 582 h 656"/>
                  <a:gd name="T2" fmla="*/ 416 w 712"/>
                  <a:gd name="T3" fmla="*/ 456 h 656"/>
                  <a:gd name="T4" fmla="*/ 546 w 712"/>
                  <a:gd name="T5" fmla="*/ 500 h 656"/>
                  <a:gd name="T6" fmla="*/ 538 w 712"/>
                  <a:gd name="T7" fmla="*/ 580 h 656"/>
                  <a:gd name="T8" fmla="*/ 428 w 712"/>
                  <a:gd name="T9" fmla="*/ 424 h 656"/>
                  <a:gd name="T10" fmla="*/ 670 w 712"/>
                  <a:gd name="T11" fmla="*/ 244 h 656"/>
                  <a:gd name="T12" fmla="*/ 616 w 712"/>
                  <a:gd name="T13" fmla="*/ 328 h 656"/>
                  <a:gd name="T14" fmla="*/ 468 w 712"/>
                  <a:gd name="T15" fmla="*/ 296 h 656"/>
                  <a:gd name="T16" fmla="*/ 610 w 712"/>
                  <a:gd name="T17" fmla="*/ 206 h 656"/>
                  <a:gd name="T18" fmla="*/ 392 w 712"/>
                  <a:gd name="T19" fmla="*/ 436 h 656"/>
                  <a:gd name="T20" fmla="*/ 262 w 712"/>
                  <a:gd name="T21" fmla="*/ 406 h 656"/>
                  <a:gd name="T22" fmla="*/ 258 w 712"/>
                  <a:gd name="T23" fmla="*/ 244 h 656"/>
                  <a:gd name="T24" fmla="*/ 418 w 712"/>
                  <a:gd name="T25" fmla="*/ 270 h 656"/>
                  <a:gd name="T26" fmla="*/ 406 w 712"/>
                  <a:gd name="T27" fmla="*/ 396 h 656"/>
                  <a:gd name="T28" fmla="*/ 376 w 712"/>
                  <a:gd name="T29" fmla="*/ 468 h 656"/>
                  <a:gd name="T30" fmla="*/ 232 w 712"/>
                  <a:gd name="T31" fmla="*/ 590 h 656"/>
                  <a:gd name="T32" fmla="*/ 208 w 712"/>
                  <a:gd name="T33" fmla="*/ 498 h 656"/>
                  <a:gd name="T34" fmla="*/ 314 w 712"/>
                  <a:gd name="T35" fmla="*/ 562 h 656"/>
                  <a:gd name="T36" fmla="*/ 248 w 712"/>
                  <a:gd name="T37" fmla="*/ 602 h 656"/>
                  <a:gd name="T38" fmla="*/ 240 w 712"/>
                  <a:gd name="T39" fmla="*/ 464 h 656"/>
                  <a:gd name="T40" fmla="*/ 304 w 712"/>
                  <a:gd name="T41" fmla="*/ 152 h 656"/>
                  <a:gd name="T42" fmla="*/ 288 w 712"/>
                  <a:gd name="T43" fmla="*/ 178 h 656"/>
                  <a:gd name="T44" fmla="*/ 438 w 712"/>
                  <a:gd name="T45" fmla="*/ 76 h 656"/>
                  <a:gd name="T46" fmla="*/ 412 w 712"/>
                  <a:gd name="T47" fmla="*/ 172 h 656"/>
                  <a:gd name="T48" fmla="*/ 346 w 712"/>
                  <a:gd name="T49" fmla="*/ 94 h 656"/>
                  <a:gd name="T50" fmla="*/ 418 w 712"/>
                  <a:gd name="T51" fmla="*/ 54 h 656"/>
                  <a:gd name="T52" fmla="*/ 452 w 712"/>
                  <a:gd name="T53" fmla="*/ 198 h 656"/>
                  <a:gd name="T54" fmla="*/ 42 w 712"/>
                  <a:gd name="T55" fmla="*/ 414 h 656"/>
                  <a:gd name="T56" fmla="*/ 150 w 712"/>
                  <a:gd name="T57" fmla="*/ 298 h 656"/>
                  <a:gd name="T58" fmla="*/ 180 w 712"/>
                  <a:gd name="T59" fmla="*/ 468 h 656"/>
                  <a:gd name="T60" fmla="*/ 48 w 712"/>
                  <a:gd name="T61" fmla="*/ 436 h 656"/>
                  <a:gd name="T62" fmla="*/ 226 w 712"/>
                  <a:gd name="T63" fmla="*/ 258 h 656"/>
                  <a:gd name="T64" fmla="*/ 126 w 712"/>
                  <a:gd name="T65" fmla="*/ 76 h 656"/>
                  <a:gd name="T66" fmla="*/ 232 w 712"/>
                  <a:gd name="T67" fmla="*/ 100 h 656"/>
                  <a:gd name="T68" fmla="*/ 200 w 712"/>
                  <a:gd name="T69" fmla="*/ 236 h 656"/>
                  <a:gd name="T70" fmla="*/ 114 w 712"/>
                  <a:gd name="T71" fmla="*/ 118 h 656"/>
                  <a:gd name="T72" fmla="*/ 710 w 712"/>
                  <a:gd name="T73" fmla="*/ 232 h 656"/>
                  <a:gd name="T74" fmla="*/ 638 w 712"/>
                  <a:gd name="T75" fmla="*/ 176 h 656"/>
                  <a:gd name="T76" fmla="*/ 486 w 712"/>
                  <a:gd name="T77" fmla="*/ 104 h 656"/>
                  <a:gd name="T78" fmla="*/ 434 w 712"/>
                  <a:gd name="T79" fmla="*/ 2 h 656"/>
                  <a:gd name="T80" fmla="*/ 350 w 712"/>
                  <a:gd name="T81" fmla="*/ 38 h 656"/>
                  <a:gd name="T82" fmla="*/ 206 w 712"/>
                  <a:gd name="T83" fmla="*/ 50 h 656"/>
                  <a:gd name="T84" fmla="*/ 106 w 712"/>
                  <a:gd name="T85" fmla="*/ 36 h 656"/>
                  <a:gd name="T86" fmla="*/ 78 w 712"/>
                  <a:gd name="T87" fmla="*/ 88 h 656"/>
                  <a:gd name="T88" fmla="*/ 134 w 712"/>
                  <a:gd name="T89" fmla="*/ 272 h 656"/>
                  <a:gd name="T90" fmla="*/ 0 w 712"/>
                  <a:gd name="T91" fmla="*/ 412 h 656"/>
                  <a:gd name="T92" fmla="*/ 14 w 712"/>
                  <a:gd name="T93" fmla="*/ 460 h 656"/>
                  <a:gd name="T94" fmla="*/ 178 w 712"/>
                  <a:gd name="T95" fmla="*/ 500 h 656"/>
                  <a:gd name="T96" fmla="*/ 206 w 712"/>
                  <a:gd name="T97" fmla="*/ 636 h 656"/>
                  <a:gd name="T98" fmla="*/ 278 w 712"/>
                  <a:gd name="T99" fmla="*/ 646 h 656"/>
                  <a:gd name="T100" fmla="*/ 398 w 712"/>
                  <a:gd name="T101" fmla="*/ 572 h 656"/>
                  <a:gd name="T102" fmla="*/ 550 w 712"/>
                  <a:gd name="T103" fmla="*/ 624 h 656"/>
                  <a:gd name="T104" fmla="*/ 584 w 712"/>
                  <a:gd name="T105" fmla="*/ 584 h 656"/>
                  <a:gd name="T106" fmla="*/ 538 w 712"/>
                  <a:gd name="T107" fmla="*/ 408 h 656"/>
                  <a:gd name="T108" fmla="*/ 706 w 712"/>
                  <a:gd name="T109" fmla="*/ 272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12" h="656">
                    <a:moveTo>
                      <a:pt x="538" y="580"/>
                    </a:moveTo>
                    <a:lnTo>
                      <a:pt x="538" y="580"/>
                    </a:lnTo>
                    <a:lnTo>
                      <a:pt x="532" y="584"/>
                    </a:lnTo>
                    <a:lnTo>
                      <a:pt x="526" y="586"/>
                    </a:lnTo>
                    <a:lnTo>
                      <a:pt x="512" y="588"/>
                    </a:lnTo>
                    <a:lnTo>
                      <a:pt x="496" y="588"/>
                    </a:lnTo>
                    <a:lnTo>
                      <a:pt x="476" y="582"/>
                    </a:lnTo>
                    <a:lnTo>
                      <a:pt x="456" y="572"/>
                    </a:lnTo>
                    <a:lnTo>
                      <a:pt x="432" y="560"/>
                    </a:lnTo>
                    <a:lnTo>
                      <a:pt x="408" y="544"/>
                    </a:lnTo>
                    <a:lnTo>
                      <a:pt x="382" y="526"/>
                    </a:lnTo>
                    <a:lnTo>
                      <a:pt x="382" y="526"/>
                    </a:lnTo>
                    <a:lnTo>
                      <a:pt x="398" y="492"/>
                    </a:lnTo>
                    <a:lnTo>
                      <a:pt x="416" y="456"/>
                    </a:lnTo>
                    <a:lnTo>
                      <a:pt x="416" y="456"/>
                    </a:lnTo>
                    <a:lnTo>
                      <a:pt x="468" y="438"/>
                    </a:lnTo>
                    <a:lnTo>
                      <a:pt x="516" y="418"/>
                    </a:lnTo>
                    <a:lnTo>
                      <a:pt x="516" y="418"/>
                    </a:lnTo>
                    <a:lnTo>
                      <a:pt x="530" y="448"/>
                    </a:lnTo>
                    <a:lnTo>
                      <a:pt x="540" y="474"/>
                    </a:lnTo>
                    <a:lnTo>
                      <a:pt x="546" y="500"/>
                    </a:lnTo>
                    <a:lnTo>
                      <a:pt x="550" y="522"/>
                    </a:lnTo>
                    <a:lnTo>
                      <a:pt x="552" y="542"/>
                    </a:lnTo>
                    <a:lnTo>
                      <a:pt x="550" y="558"/>
                    </a:lnTo>
                    <a:lnTo>
                      <a:pt x="546" y="572"/>
                    </a:lnTo>
                    <a:lnTo>
                      <a:pt x="542" y="576"/>
                    </a:lnTo>
                    <a:lnTo>
                      <a:pt x="538" y="580"/>
                    </a:lnTo>
                    <a:lnTo>
                      <a:pt x="538" y="580"/>
                    </a:lnTo>
                    <a:close/>
                    <a:moveTo>
                      <a:pt x="460" y="324"/>
                    </a:moveTo>
                    <a:lnTo>
                      <a:pt x="460" y="324"/>
                    </a:lnTo>
                    <a:lnTo>
                      <a:pt x="484" y="360"/>
                    </a:lnTo>
                    <a:lnTo>
                      <a:pt x="504" y="394"/>
                    </a:lnTo>
                    <a:lnTo>
                      <a:pt x="504" y="394"/>
                    </a:lnTo>
                    <a:lnTo>
                      <a:pt x="468" y="410"/>
                    </a:lnTo>
                    <a:lnTo>
                      <a:pt x="428" y="424"/>
                    </a:lnTo>
                    <a:lnTo>
                      <a:pt x="428" y="424"/>
                    </a:lnTo>
                    <a:lnTo>
                      <a:pt x="450" y="364"/>
                    </a:lnTo>
                    <a:lnTo>
                      <a:pt x="450" y="364"/>
                    </a:lnTo>
                    <a:lnTo>
                      <a:pt x="460" y="324"/>
                    </a:lnTo>
                    <a:lnTo>
                      <a:pt x="460" y="324"/>
                    </a:lnTo>
                    <a:close/>
                    <a:moveTo>
                      <a:pt x="670" y="244"/>
                    </a:moveTo>
                    <a:lnTo>
                      <a:pt x="670" y="244"/>
                    </a:lnTo>
                    <a:lnTo>
                      <a:pt x="670" y="250"/>
                    </a:lnTo>
                    <a:lnTo>
                      <a:pt x="670" y="258"/>
                    </a:lnTo>
                    <a:lnTo>
                      <a:pt x="668" y="266"/>
                    </a:lnTo>
                    <a:lnTo>
                      <a:pt x="664" y="274"/>
                    </a:lnTo>
                    <a:lnTo>
                      <a:pt x="654" y="292"/>
                    </a:lnTo>
                    <a:lnTo>
                      <a:pt x="638" y="310"/>
                    </a:lnTo>
                    <a:lnTo>
                      <a:pt x="616" y="328"/>
                    </a:lnTo>
                    <a:lnTo>
                      <a:pt x="590" y="348"/>
                    </a:lnTo>
                    <a:lnTo>
                      <a:pt x="560" y="366"/>
                    </a:lnTo>
                    <a:lnTo>
                      <a:pt x="524" y="384"/>
                    </a:lnTo>
                    <a:lnTo>
                      <a:pt x="524" y="384"/>
                    </a:lnTo>
                    <a:lnTo>
                      <a:pt x="498" y="340"/>
                    </a:lnTo>
                    <a:lnTo>
                      <a:pt x="468" y="296"/>
                    </a:lnTo>
                    <a:lnTo>
                      <a:pt x="468" y="296"/>
                    </a:lnTo>
                    <a:lnTo>
                      <a:pt x="478" y="244"/>
                    </a:lnTo>
                    <a:lnTo>
                      <a:pt x="484" y="196"/>
                    </a:lnTo>
                    <a:lnTo>
                      <a:pt x="484" y="196"/>
                    </a:lnTo>
                    <a:lnTo>
                      <a:pt x="520" y="194"/>
                    </a:lnTo>
                    <a:lnTo>
                      <a:pt x="554" y="196"/>
                    </a:lnTo>
                    <a:lnTo>
                      <a:pt x="584" y="200"/>
                    </a:lnTo>
                    <a:lnTo>
                      <a:pt x="610" y="206"/>
                    </a:lnTo>
                    <a:lnTo>
                      <a:pt x="632" y="212"/>
                    </a:lnTo>
                    <a:lnTo>
                      <a:pt x="650" y="222"/>
                    </a:lnTo>
                    <a:lnTo>
                      <a:pt x="662" y="232"/>
                    </a:lnTo>
                    <a:lnTo>
                      <a:pt x="666" y="238"/>
                    </a:lnTo>
                    <a:lnTo>
                      <a:pt x="670" y="244"/>
                    </a:lnTo>
                    <a:lnTo>
                      <a:pt x="670" y="244"/>
                    </a:lnTo>
                    <a:close/>
                    <a:moveTo>
                      <a:pt x="392" y="436"/>
                    </a:moveTo>
                    <a:lnTo>
                      <a:pt x="392" y="436"/>
                    </a:lnTo>
                    <a:lnTo>
                      <a:pt x="348" y="446"/>
                    </a:lnTo>
                    <a:lnTo>
                      <a:pt x="306" y="456"/>
                    </a:lnTo>
                    <a:lnTo>
                      <a:pt x="306" y="456"/>
                    </a:lnTo>
                    <a:lnTo>
                      <a:pt x="284" y="432"/>
                    </a:lnTo>
                    <a:lnTo>
                      <a:pt x="262" y="406"/>
                    </a:lnTo>
                    <a:lnTo>
                      <a:pt x="262" y="406"/>
                    </a:lnTo>
                    <a:lnTo>
                      <a:pt x="224" y="356"/>
                    </a:lnTo>
                    <a:lnTo>
                      <a:pt x="224" y="356"/>
                    </a:lnTo>
                    <a:lnTo>
                      <a:pt x="230" y="328"/>
                    </a:lnTo>
                    <a:lnTo>
                      <a:pt x="238" y="298"/>
                    </a:lnTo>
                    <a:lnTo>
                      <a:pt x="238" y="298"/>
                    </a:lnTo>
                    <a:lnTo>
                      <a:pt x="258" y="244"/>
                    </a:lnTo>
                    <a:lnTo>
                      <a:pt x="258" y="244"/>
                    </a:lnTo>
                    <a:lnTo>
                      <a:pt x="288" y="234"/>
                    </a:lnTo>
                    <a:lnTo>
                      <a:pt x="318" y="224"/>
                    </a:lnTo>
                    <a:lnTo>
                      <a:pt x="318" y="224"/>
                    </a:lnTo>
                    <a:lnTo>
                      <a:pt x="368" y="212"/>
                    </a:lnTo>
                    <a:lnTo>
                      <a:pt x="368" y="212"/>
                    </a:lnTo>
                    <a:lnTo>
                      <a:pt x="394" y="240"/>
                    </a:lnTo>
                    <a:lnTo>
                      <a:pt x="418" y="270"/>
                    </a:lnTo>
                    <a:lnTo>
                      <a:pt x="418" y="270"/>
                    </a:lnTo>
                    <a:lnTo>
                      <a:pt x="438" y="292"/>
                    </a:lnTo>
                    <a:lnTo>
                      <a:pt x="438" y="292"/>
                    </a:lnTo>
                    <a:lnTo>
                      <a:pt x="430" y="324"/>
                    </a:lnTo>
                    <a:lnTo>
                      <a:pt x="420" y="356"/>
                    </a:lnTo>
                    <a:lnTo>
                      <a:pt x="420" y="356"/>
                    </a:lnTo>
                    <a:lnTo>
                      <a:pt x="406" y="396"/>
                    </a:lnTo>
                    <a:lnTo>
                      <a:pt x="392" y="436"/>
                    </a:lnTo>
                    <a:lnTo>
                      <a:pt x="392" y="436"/>
                    </a:lnTo>
                    <a:close/>
                    <a:moveTo>
                      <a:pt x="356" y="504"/>
                    </a:moveTo>
                    <a:lnTo>
                      <a:pt x="356" y="504"/>
                    </a:lnTo>
                    <a:lnTo>
                      <a:pt x="330" y="480"/>
                    </a:lnTo>
                    <a:lnTo>
                      <a:pt x="330" y="480"/>
                    </a:lnTo>
                    <a:lnTo>
                      <a:pt x="376" y="468"/>
                    </a:lnTo>
                    <a:lnTo>
                      <a:pt x="376" y="468"/>
                    </a:lnTo>
                    <a:lnTo>
                      <a:pt x="356" y="504"/>
                    </a:lnTo>
                    <a:lnTo>
                      <a:pt x="356" y="504"/>
                    </a:lnTo>
                    <a:close/>
                    <a:moveTo>
                      <a:pt x="248" y="602"/>
                    </a:moveTo>
                    <a:lnTo>
                      <a:pt x="248" y="602"/>
                    </a:lnTo>
                    <a:lnTo>
                      <a:pt x="240" y="598"/>
                    </a:lnTo>
                    <a:lnTo>
                      <a:pt x="232" y="590"/>
                    </a:lnTo>
                    <a:lnTo>
                      <a:pt x="226" y="580"/>
                    </a:lnTo>
                    <a:lnTo>
                      <a:pt x="220" y="568"/>
                    </a:lnTo>
                    <a:lnTo>
                      <a:pt x="216" y="554"/>
                    </a:lnTo>
                    <a:lnTo>
                      <a:pt x="212" y="538"/>
                    </a:lnTo>
                    <a:lnTo>
                      <a:pt x="210" y="518"/>
                    </a:lnTo>
                    <a:lnTo>
                      <a:pt x="208" y="498"/>
                    </a:lnTo>
                    <a:lnTo>
                      <a:pt x="208" y="498"/>
                    </a:lnTo>
                    <a:lnTo>
                      <a:pt x="252" y="494"/>
                    </a:lnTo>
                    <a:lnTo>
                      <a:pt x="296" y="486"/>
                    </a:lnTo>
                    <a:lnTo>
                      <a:pt x="296" y="486"/>
                    </a:lnTo>
                    <a:lnTo>
                      <a:pt x="340" y="528"/>
                    </a:lnTo>
                    <a:lnTo>
                      <a:pt x="340" y="528"/>
                    </a:lnTo>
                    <a:lnTo>
                      <a:pt x="328" y="546"/>
                    </a:lnTo>
                    <a:lnTo>
                      <a:pt x="314" y="562"/>
                    </a:lnTo>
                    <a:lnTo>
                      <a:pt x="302" y="576"/>
                    </a:lnTo>
                    <a:lnTo>
                      <a:pt x="290" y="588"/>
                    </a:lnTo>
                    <a:lnTo>
                      <a:pt x="278" y="596"/>
                    </a:lnTo>
                    <a:lnTo>
                      <a:pt x="266" y="600"/>
                    </a:lnTo>
                    <a:lnTo>
                      <a:pt x="256" y="602"/>
                    </a:lnTo>
                    <a:lnTo>
                      <a:pt x="248" y="602"/>
                    </a:lnTo>
                    <a:lnTo>
                      <a:pt x="248" y="602"/>
                    </a:lnTo>
                    <a:close/>
                    <a:moveTo>
                      <a:pt x="216" y="396"/>
                    </a:moveTo>
                    <a:lnTo>
                      <a:pt x="216" y="396"/>
                    </a:lnTo>
                    <a:lnTo>
                      <a:pt x="230" y="412"/>
                    </a:lnTo>
                    <a:lnTo>
                      <a:pt x="230" y="412"/>
                    </a:lnTo>
                    <a:lnTo>
                      <a:pt x="272" y="460"/>
                    </a:lnTo>
                    <a:lnTo>
                      <a:pt x="272" y="460"/>
                    </a:lnTo>
                    <a:lnTo>
                      <a:pt x="240" y="464"/>
                    </a:lnTo>
                    <a:lnTo>
                      <a:pt x="208" y="468"/>
                    </a:lnTo>
                    <a:lnTo>
                      <a:pt x="208" y="468"/>
                    </a:lnTo>
                    <a:lnTo>
                      <a:pt x="212" y="432"/>
                    </a:lnTo>
                    <a:lnTo>
                      <a:pt x="216" y="396"/>
                    </a:lnTo>
                    <a:lnTo>
                      <a:pt x="216" y="396"/>
                    </a:lnTo>
                    <a:close/>
                    <a:moveTo>
                      <a:pt x="304" y="152"/>
                    </a:moveTo>
                    <a:lnTo>
                      <a:pt x="304" y="152"/>
                    </a:lnTo>
                    <a:lnTo>
                      <a:pt x="342" y="186"/>
                    </a:lnTo>
                    <a:lnTo>
                      <a:pt x="342" y="186"/>
                    </a:lnTo>
                    <a:lnTo>
                      <a:pt x="314" y="194"/>
                    </a:lnTo>
                    <a:lnTo>
                      <a:pt x="314" y="194"/>
                    </a:lnTo>
                    <a:lnTo>
                      <a:pt x="274" y="206"/>
                    </a:lnTo>
                    <a:lnTo>
                      <a:pt x="274" y="206"/>
                    </a:lnTo>
                    <a:lnTo>
                      <a:pt x="288" y="178"/>
                    </a:lnTo>
                    <a:lnTo>
                      <a:pt x="304" y="152"/>
                    </a:lnTo>
                    <a:lnTo>
                      <a:pt x="304" y="152"/>
                    </a:lnTo>
                    <a:close/>
                    <a:moveTo>
                      <a:pt x="418" y="54"/>
                    </a:moveTo>
                    <a:lnTo>
                      <a:pt x="418" y="54"/>
                    </a:lnTo>
                    <a:lnTo>
                      <a:pt x="426" y="58"/>
                    </a:lnTo>
                    <a:lnTo>
                      <a:pt x="432" y="66"/>
                    </a:lnTo>
                    <a:lnTo>
                      <a:pt x="438" y="76"/>
                    </a:lnTo>
                    <a:lnTo>
                      <a:pt x="444" y="90"/>
                    </a:lnTo>
                    <a:lnTo>
                      <a:pt x="448" y="106"/>
                    </a:lnTo>
                    <a:lnTo>
                      <a:pt x="450" y="124"/>
                    </a:lnTo>
                    <a:lnTo>
                      <a:pt x="452" y="144"/>
                    </a:lnTo>
                    <a:lnTo>
                      <a:pt x="452" y="166"/>
                    </a:lnTo>
                    <a:lnTo>
                      <a:pt x="452" y="166"/>
                    </a:lnTo>
                    <a:lnTo>
                      <a:pt x="412" y="172"/>
                    </a:lnTo>
                    <a:lnTo>
                      <a:pt x="370" y="180"/>
                    </a:lnTo>
                    <a:lnTo>
                      <a:pt x="370" y="180"/>
                    </a:lnTo>
                    <a:lnTo>
                      <a:pt x="344" y="154"/>
                    </a:lnTo>
                    <a:lnTo>
                      <a:pt x="318" y="130"/>
                    </a:lnTo>
                    <a:lnTo>
                      <a:pt x="318" y="130"/>
                    </a:lnTo>
                    <a:lnTo>
                      <a:pt x="332" y="110"/>
                    </a:lnTo>
                    <a:lnTo>
                      <a:pt x="346" y="94"/>
                    </a:lnTo>
                    <a:lnTo>
                      <a:pt x="360" y="80"/>
                    </a:lnTo>
                    <a:lnTo>
                      <a:pt x="372" y="70"/>
                    </a:lnTo>
                    <a:lnTo>
                      <a:pt x="386" y="60"/>
                    </a:lnTo>
                    <a:lnTo>
                      <a:pt x="396" y="56"/>
                    </a:lnTo>
                    <a:lnTo>
                      <a:pt x="408" y="54"/>
                    </a:lnTo>
                    <a:lnTo>
                      <a:pt x="418" y="54"/>
                    </a:lnTo>
                    <a:lnTo>
                      <a:pt x="418" y="54"/>
                    </a:lnTo>
                    <a:close/>
                    <a:moveTo>
                      <a:pt x="444" y="264"/>
                    </a:moveTo>
                    <a:lnTo>
                      <a:pt x="444" y="264"/>
                    </a:lnTo>
                    <a:lnTo>
                      <a:pt x="426" y="244"/>
                    </a:lnTo>
                    <a:lnTo>
                      <a:pt x="426" y="244"/>
                    </a:lnTo>
                    <a:lnTo>
                      <a:pt x="396" y="206"/>
                    </a:lnTo>
                    <a:lnTo>
                      <a:pt x="396" y="206"/>
                    </a:lnTo>
                    <a:lnTo>
                      <a:pt x="452" y="198"/>
                    </a:lnTo>
                    <a:lnTo>
                      <a:pt x="452" y="198"/>
                    </a:lnTo>
                    <a:lnTo>
                      <a:pt x="448" y="230"/>
                    </a:lnTo>
                    <a:lnTo>
                      <a:pt x="444" y="264"/>
                    </a:lnTo>
                    <a:lnTo>
                      <a:pt x="444" y="264"/>
                    </a:lnTo>
                    <a:close/>
                    <a:moveTo>
                      <a:pt x="44" y="428"/>
                    </a:moveTo>
                    <a:lnTo>
                      <a:pt x="44" y="428"/>
                    </a:lnTo>
                    <a:lnTo>
                      <a:pt x="42" y="414"/>
                    </a:lnTo>
                    <a:lnTo>
                      <a:pt x="46" y="400"/>
                    </a:lnTo>
                    <a:lnTo>
                      <a:pt x="54" y="386"/>
                    </a:lnTo>
                    <a:lnTo>
                      <a:pt x="66" y="370"/>
                    </a:lnTo>
                    <a:lnTo>
                      <a:pt x="80" y="352"/>
                    </a:lnTo>
                    <a:lnTo>
                      <a:pt x="100" y="334"/>
                    </a:lnTo>
                    <a:lnTo>
                      <a:pt x="124" y="316"/>
                    </a:lnTo>
                    <a:lnTo>
                      <a:pt x="150" y="298"/>
                    </a:lnTo>
                    <a:lnTo>
                      <a:pt x="150" y="298"/>
                    </a:lnTo>
                    <a:lnTo>
                      <a:pt x="170" y="334"/>
                    </a:lnTo>
                    <a:lnTo>
                      <a:pt x="194" y="368"/>
                    </a:lnTo>
                    <a:lnTo>
                      <a:pt x="194" y="368"/>
                    </a:lnTo>
                    <a:lnTo>
                      <a:pt x="186" y="420"/>
                    </a:lnTo>
                    <a:lnTo>
                      <a:pt x="180" y="468"/>
                    </a:lnTo>
                    <a:lnTo>
                      <a:pt x="180" y="468"/>
                    </a:lnTo>
                    <a:lnTo>
                      <a:pt x="152" y="468"/>
                    </a:lnTo>
                    <a:lnTo>
                      <a:pt x="128" y="466"/>
                    </a:lnTo>
                    <a:lnTo>
                      <a:pt x="106" y="462"/>
                    </a:lnTo>
                    <a:lnTo>
                      <a:pt x="86" y="458"/>
                    </a:lnTo>
                    <a:lnTo>
                      <a:pt x="70" y="452"/>
                    </a:lnTo>
                    <a:lnTo>
                      <a:pt x="58" y="446"/>
                    </a:lnTo>
                    <a:lnTo>
                      <a:pt x="48" y="436"/>
                    </a:lnTo>
                    <a:lnTo>
                      <a:pt x="44" y="428"/>
                    </a:lnTo>
                    <a:lnTo>
                      <a:pt x="44" y="428"/>
                    </a:lnTo>
                    <a:close/>
                    <a:moveTo>
                      <a:pt x="204" y="328"/>
                    </a:moveTo>
                    <a:lnTo>
                      <a:pt x="204" y="328"/>
                    </a:lnTo>
                    <a:lnTo>
                      <a:pt x="176" y="282"/>
                    </a:lnTo>
                    <a:lnTo>
                      <a:pt x="176" y="282"/>
                    </a:lnTo>
                    <a:lnTo>
                      <a:pt x="226" y="258"/>
                    </a:lnTo>
                    <a:lnTo>
                      <a:pt x="226" y="258"/>
                    </a:lnTo>
                    <a:lnTo>
                      <a:pt x="214" y="292"/>
                    </a:lnTo>
                    <a:lnTo>
                      <a:pt x="214" y="292"/>
                    </a:lnTo>
                    <a:lnTo>
                      <a:pt x="204" y="328"/>
                    </a:lnTo>
                    <a:lnTo>
                      <a:pt x="204" y="328"/>
                    </a:lnTo>
                    <a:close/>
                    <a:moveTo>
                      <a:pt x="126" y="76"/>
                    </a:moveTo>
                    <a:lnTo>
                      <a:pt x="126" y="76"/>
                    </a:lnTo>
                    <a:lnTo>
                      <a:pt x="132" y="72"/>
                    </a:lnTo>
                    <a:lnTo>
                      <a:pt x="138" y="70"/>
                    </a:lnTo>
                    <a:lnTo>
                      <a:pt x="150" y="68"/>
                    </a:lnTo>
                    <a:lnTo>
                      <a:pt x="168" y="70"/>
                    </a:lnTo>
                    <a:lnTo>
                      <a:pt x="186" y="76"/>
                    </a:lnTo>
                    <a:lnTo>
                      <a:pt x="208" y="86"/>
                    </a:lnTo>
                    <a:lnTo>
                      <a:pt x="232" y="100"/>
                    </a:lnTo>
                    <a:lnTo>
                      <a:pt x="256" y="114"/>
                    </a:lnTo>
                    <a:lnTo>
                      <a:pt x="282" y="134"/>
                    </a:lnTo>
                    <a:lnTo>
                      <a:pt x="282" y="134"/>
                    </a:lnTo>
                    <a:lnTo>
                      <a:pt x="260" y="174"/>
                    </a:lnTo>
                    <a:lnTo>
                      <a:pt x="240" y="218"/>
                    </a:lnTo>
                    <a:lnTo>
                      <a:pt x="240" y="218"/>
                    </a:lnTo>
                    <a:lnTo>
                      <a:pt x="200" y="236"/>
                    </a:lnTo>
                    <a:lnTo>
                      <a:pt x="162" y="256"/>
                    </a:lnTo>
                    <a:lnTo>
                      <a:pt x="162" y="256"/>
                    </a:lnTo>
                    <a:lnTo>
                      <a:pt x="146" y="224"/>
                    </a:lnTo>
                    <a:lnTo>
                      <a:pt x="134" y="194"/>
                    </a:lnTo>
                    <a:lnTo>
                      <a:pt x="124" y="166"/>
                    </a:lnTo>
                    <a:lnTo>
                      <a:pt x="118" y="140"/>
                    </a:lnTo>
                    <a:lnTo>
                      <a:pt x="114" y="118"/>
                    </a:lnTo>
                    <a:lnTo>
                      <a:pt x="114" y="100"/>
                    </a:lnTo>
                    <a:lnTo>
                      <a:pt x="118" y="86"/>
                    </a:lnTo>
                    <a:lnTo>
                      <a:pt x="122" y="80"/>
                    </a:lnTo>
                    <a:lnTo>
                      <a:pt x="126" y="76"/>
                    </a:lnTo>
                    <a:lnTo>
                      <a:pt x="126" y="76"/>
                    </a:lnTo>
                    <a:close/>
                    <a:moveTo>
                      <a:pt x="710" y="232"/>
                    </a:moveTo>
                    <a:lnTo>
                      <a:pt x="710" y="232"/>
                    </a:lnTo>
                    <a:lnTo>
                      <a:pt x="708" y="222"/>
                    </a:lnTo>
                    <a:lnTo>
                      <a:pt x="702" y="214"/>
                    </a:lnTo>
                    <a:lnTo>
                      <a:pt x="696" y="206"/>
                    </a:lnTo>
                    <a:lnTo>
                      <a:pt x="686" y="200"/>
                    </a:lnTo>
                    <a:lnTo>
                      <a:pt x="676" y="192"/>
                    </a:lnTo>
                    <a:lnTo>
                      <a:pt x="666" y="186"/>
                    </a:lnTo>
                    <a:lnTo>
                      <a:pt x="638" y="176"/>
                    </a:lnTo>
                    <a:lnTo>
                      <a:pt x="606" y="168"/>
                    </a:lnTo>
                    <a:lnTo>
                      <a:pt x="570" y="164"/>
                    </a:lnTo>
                    <a:lnTo>
                      <a:pt x="530" y="162"/>
                    </a:lnTo>
                    <a:lnTo>
                      <a:pt x="486" y="162"/>
                    </a:lnTo>
                    <a:lnTo>
                      <a:pt x="486" y="162"/>
                    </a:lnTo>
                    <a:lnTo>
                      <a:pt x="486" y="132"/>
                    </a:lnTo>
                    <a:lnTo>
                      <a:pt x="486" y="104"/>
                    </a:lnTo>
                    <a:lnTo>
                      <a:pt x="482" y="78"/>
                    </a:lnTo>
                    <a:lnTo>
                      <a:pt x="476" y="54"/>
                    </a:lnTo>
                    <a:lnTo>
                      <a:pt x="468" y="36"/>
                    </a:lnTo>
                    <a:lnTo>
                      <a:pt x="458" y="20"/>
                    </a:lnTo>
                    <a:lnTo>
                      <a:pt x="446" y="10"/>
                    </a:lnTo>
                    <a:lnTo>
                      <a:pt x="440" y="6"/>
                    </a:lnTo>
                    <a:lnTo>
                      <a:pt x="434" y="2"/>
                    </a:lnTo>
                    <a:lnTo>
                      <a:pt x="434" y="2"/>
                    </a:lnTo>
                    <a:lnTo>
                      <a:pt x="426" y="0"/>
                    </a:lnTo>
                    <a:lnTo>
                      <a:pt x="418" y="0"/>
                    </a:lnTo>
                    <a:lnTo>
                      <a:pt x="402" y="4"/>
                    </a:lnTo>
                    <a:lnTo>
                      <a:pt x="384" y="10"/>
                    </a:lnTo>
                    <a:lnTo>
                      <a:pt x="368" y="22"/>
                    </a:lnTo>
                    <a:lnTo>
                      <a:pt x="350" y="38"/>
                    </a:lnTo>
                    <a:lnTo>
                      <a:pt x="332" y="58"/>
                    </a:lnTo>
                    <a:lnTo>
                      <a:pt x="314" y="82"/>
                    </a:lnTo>
                    <a:lnTo>
                      <a:pt x="296" y="110"/>
                    </a:lnTo>
                    <a:lnTo>
                      <a:pt x="296" y="110"/>
                    </a:lnTo>
                    <a:lnTo>
                      <a:pt x="264" y="86"/>
                    </a:lnTo>
                    <a:lnTo>
                      <a:pt x="234" y="64"/>
                    </a:lnTo>
                    <a:lnTo>
                      <a:pt x="206" y="50"/>
                    </a:lnTo>
                    <a:lnTo>
                      <a:pt x="180" y="38"/>
                    </a:lnTo>
                    <a:lnTo>
                      <a:pt x="156" y="32"/>
                    </a:lnTo>
                    <a:lnTo>
                      <a:pt x="144" y="30"/>
                    </a:lnTo>
                    <a:lnTo>
                      <a:pt x="134" y="30"/>
                    </a:lnTo>
                    <a:lnTo>
                      <a:pt x="124" y="30"/>
                    </a:lnTo>
                    <a:lnTo>
                      <a:pt x="114" y="32"/>
                    </a:lnTo>
                    <a:lnTo>
                      <a:pt x="106" y="36"/>
                    </a:lnTo>
                    <a:lnTo>
                      <a:pt x="98" y="42"/>
                    </a:lnTo>
                    <a:lnTo>
                      <a:pt x="98" y="42"/>
                    </a:lnTo>
                    <a:lnTo>
                      <a:pt x="92" y="48"/>
                    </a:lnTo>
                    <a:lnTo>
                      <a:pt x="86" y="56"/>
                    </a:lnTo>
                    <a:lnTo>
                      <a:pt x="82" y="66"/>
                    </a:lnTo>
                    <a:lnTo>
                      <a:pt x="80" y="76"/>
                    </a:lnTo>
                    <a:lnTo>
                      <a:pt x="78" y="88"/>
                    </a:lnTo>
                    <a:lnTo>
                      <a:pt x="78" y="100"/>
                    </a:lnTo>
                    <a:lnTo>
                      <a:pt x="80" y="128"/>
                    </a:lnTo>
                    <a:lnTo>
                      <a:pt x="86" y="160"/>
                    </a:lnTo>
                    <a:lnTo>
                      <a:pt x="98" y="196"/>
                    </a:lnTo>
                    <a:lnTo>
                      <a:pt x="114" y="232"/>
                    </a:lnTo>
                    <a:lnTo>
                      <a:pt x="134" y="272"/>
                    </a:lnTo>
                    <a:lnTo>
                      <a:pt x="134" y="272"/>
                    </a:lnTo>
                    <a:lnTo>
                      <a:pt x="100" y="294"/>
                    </a:lnTo>
                    <a:lnTo>
                      <a:pt x="72" y="316"/>
                    </a:lnTo>
                    <a:lnTo>
                      <a:pt x="48" y="338"/>
                    </a:lnTo>
                    <a:lnTo>
                      <a:pt x="28" y="360"/>
                    </a:lnTo>
                    <a:lnTo>
                      <a:pt x="12" y="380"/>
                    </a:lnTo>
                    <a:lnTo>
                      <a:pt x="4" y="402"/>
                    </a:lnTo>
                    <a:lnTo>
                      <a:pt x="0" y="412"/>
                    </a:lnTo>
                    <a:lnTo>
                      <a:pt x="0" y="422"/>
                    </a:lnTo>
                    <a:lnTo>
                      <a:pt x="0" y="430"/>
                    </a:lnTo>
                    <a:lnTo>
                      <a:pt x="2" y="440"/>
                    </a:lnTo>
                    <a:lnTo>
                      <a:pt x="2" y="440"/>
                    </a:lnTo>
                    <a:lnTo>
                      <a:pt x="4" y="448"/>
                    </a:lnTo>
                    <a:lnTo>
                      <a:pt x="8" y="454"/>
                    </a:lnTo>
                    <a:lnTo>
                      <a:pt x="14" y="460"/>
                    </a:lnTo>
                    <a:lnTo>
                      <a:pt x="20" y="468"/>
                    </a:lnTo>
                    <a:lnTo>
                      <a:pt x="38" y="478"/>
                    </a:lnTo>
                    <a:lnTo>
                      <a:pt x="58" y="486"/>
                    </a:lnTo>
                    <a:lnTo>
                      <a:pt x="84" y="492"/>
                    </a:lnTo>
                    <a:lnTo>
                      <a:pt x="112" y="498"/>
                    </a:lnTo>
                    <a:lnTo>
                      <a:pt x="144" y="500"/>
                    </a:lnTo>
                    <a:lnTo>
                      <a:pt x="178" y="500"/>
                    </a:lnTo>
                    <a:lnTo>
                      <a:pt x="178" y="500"/>
                    </a:lnTo>
                    <a:lnTo>
                      <a:pt x="178" y="530"/>
                    </a:lnTo>
                    <a:lnTo>
                      <a:pt x="180" y="558"/>
                    </a:lnTo>
                    <a:lnTo>
                      <a:pt x="184" y="582"/>
                    </a:lnTo>
                    <a:lnTo>
                      <a:pt x="190" y="604"/>
                    </a:lnTo>
                    <a:lnTo>
                      <a:pt x="198" y="622"/>
                    </a:lnTo>
                    <a:lnTo>
                      <a:pt x="206" y="636"/>
                    </a:lnTo>
                    <a:lnTo>
                      <a:pt x="218" y="648"/>
                    </a:lnTo>
                    <a:lnTo>
                      <a:pt x="232" y="654"/>
                    </a:lnTo>
                    <a:lnTo>
                      <a:pt x="232" y="654"/>
                    </a:lnTo>
                    <a:lnTo>
                      <a:pt x="238" y="656"/>
                    </a:lnTo>
                    <a:lnTo>
                      <a:pt x="246" y="656"/>
                    </a:lnTo>
                    <a:lnTo>
                      <a:pt x="262" y="652"/>
                    </a:lnTo>
                    <a:lnTo>
                      <a:pt x="278" y="646"/>
                    </a:lnTo>
                    <a:lnTo>
                      <a:pt x="296" y="634"/>
                    </a:lnTo>
                    <a:lnTo>
                      <a:pt x="314" y="618"/>
                    </a:lnTo>
                    <a:lnTo>
                      <a:pt x="332" y="598"/>
                    </a:lnTo>
                    <a:lnTo>
                      <a:pt x="350" y="576"/>
                    </a:lnTo>
                    <a:lnTo>
                      <a:pt x="368" y="550"/>
                    </a:lnTo>
                    <a:lnTo>
                      <a:pt x="368" y="550"/>
                    </a:lnTo>
                    <a:lnTo>
                      <a:pt x="398" y="572"/>
                    </a:lnTo>
                    <a:lnTo>
                      <a:pt x="428" y="592"/>
                    </a:lnTo>
                    <a:lnTo>
                      <a:pt x="458" y="608"/>
                    </a:lnTo>
                    <a:lnTo>
                      <a:pt x="484" y="618"/>
                    </a:lnTo>
                    <a:lnTo>
                      <a:pt x="508" y="624"/>
                    </a:lnTo>
                    <a:lnTo>
                      <a:pt x="530" y="626"/>
                    </a:lnTo>
                    <a:lnTo>
                      <a:pt x="540" y="626"/>
                    </a:lnTo>
                    <a:lnTo>
                      <a:pt x="550" y="624"/>
                    </a:lnTo>
                    <a:lnTo>
                      <a:pt x="558" y="620"/>
                    </a:lnTo>
                    <a:lnTo>
                      <a:pt x="566" y="614"/>
                    </a:lnTo>
                    <a:lnTo>
                      <a:pt x="566" y="614"/>
                    </a:lnTo>
                    <a:lnTo>
                      <a:pt x="572" y="608"/>
                    </a:lnTo>
                    <a:lnTo>
                      <a:pt x="578" y="602"/>
                    </a:lnTo>
                    <a:lnTo>
                      <a:pt x="580" y="592"/>
                    </a:lnTo>
                    <a:lnTo>
                      <a:pt x="584" y="584"/>
                    </a:lnTo>
                    <a:lnTo>
                      <a:pt x="586" y="562"/>
                    </a:lnTo>
                    <a:lnTo>
                      <a:pt x="584" y="536"/>
                    </a:lnTo>
                    <a:lnTo>
                      <a:pt x="578" y="508"/>
                    </a:lnTo>
                    <a:lnTo>
                      <a:pt x="568" y="476"/>
                    </a:lnTo>
                    <a:lnTo>
                      <a:pt x="554" y="444"/>
                    </a:lnTo>
                    <a:lnTo>
                      <a:pt x="538" y="408"/>
                    </a:lnTo>
                    <a:lnTo>
                      <a:pt x="538" y="408"/>
                    </a:lnTo>
                    <a:lnTo>
                      <a:pt x="580" y="386"/>
                    </a:lnTo>
                    <a:lnTo>
                      <a:pt x="616" y="364"/>
                    </a:lnTo>
                    <a:lnTo>
                      <a:pt x="648" y="342"/>
                    </a:lnTo>
                    <a:lnTo>
                      <a:pt x="674" y="318"/>
                    </a:lnTo>
                    <a:lnTo>
                      <a:pt x="694" y="296"/>
                    </a:lnTo>
                    <a:lnTo>
                      <a:pt x="700" y="284"/>
                    </a:lnTo>
                    <a:lnTo>
                      <a:pt x="706" y="272"/>
                    </a:lnTo>
                    <a:lnTo>
                      <a:pt x="710" y="262"/>
                    </a:lnTo>
                    <a:lnTo>
                      <a:pt x="712" y="252"/>
                    </a:lnTo>
                    <a:lnTo>
                      <a:pt x="712" y="242"/>
                    </a:lnTo>
                    <a:lnTo>
                      <a:pt x="710" y="232"/>
                    </a:lnTo>
                    <a:lnTo>
                      <a:pt x="710"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p>
            </p:txBody>
          </p:sp>
          <p:sp>
            <p:nvSpPr>
              <p:cNvPr id="28" name="Freeform 10"/>
              <p:cNvSpPr>
                <a:spLocks/>
              </p:cNvSpPr>
              <p:nvPr/>
            </p:nvSpPr>
            <p:spPr bwMode="auto">
              <a:xfrm>
                <a:off x="-2019300" y="1730375"/>
                <a:ext cx="152400" cy="152400"/>
              </a:xfrm>
              <a:custGeom>
                <a:avLst/>
                <a:gdLst>
                  <a:gd name="T0" fmla="*/ 62 w 96"/>
                  <a:gd name="T1" fmla="*/ 2 h 96"/>
                  <a:gd name="T2" fmla="*/ 62 w 96"/>
                  <a:gd name="T3" fmla="*/ 2 h 96"/>
                  <a:gd name="T4" fmla="*/ 52 w 96"/>
                  <a:gd name="T5" fmla="*/ 0 h 96"/>
                  <a:gd name="T6" fmla="*/ 44 w 96"/>
                  <a:gd name="T7" fmla="*/ 0 h 96"/>
                  <a:gd name="T8" fmla="*/ 34 w 96"/>
                  <a:gd name="T9" fmla="*/ 2 h 96"/>
                  <a:gd name="T10" fmla="*/ 26 w 96"/>
                  <a:gd name="T11" fmla="*/ 6 h 96"/>
                  <a:gd name="T12" fmla="*/ 18 w 96"/>
                  <a:gd name="T13" fmla="*/ 10 h 96"/>
                  <a:gd name="T14" fmla="*/ 12 w 96"/>
                  <a:gd name="T15" fmla="*/ 16 h 96"/>
                  <a:gd name="T16" fmla="*/ 6 w 96"/>
                  <a:gd name="T17" fmla="*/ 24 h 96"/>
                  <a:gd name="T18" fmla="*/ 2 w 96"/>
                  <a:gd name="T19" fmla="*/ 34 h 96"/>
                  <a:gd name="T20" fmla="*/ 2 w 96"/>
                  <a:gd name="T21" fmla="*/ 34 h 96"/>
                  <a:gd name="T22" fmla="*/ 0 w 96"/>
                  <a:gd name="T23" fmla="*/ 42 h 96"/>
                  <a:gd name="T24" fmla="*/ 0 w 96"/>
                  <a:gd name="T25" fmla="*/ 52 h 96"/>
                  <a:gd name="T26" fmla="*/ 2 w 96"/>
                  <a:gd name="T27" fmla="*/ 62 h 96"/>
                  <a:gd name="T28" fmla="*/ 6 w 96"/>
                  <a:gd name="T29" fmla="*/ 70 h 96"/>
                  <a:gd name="T30" fmla="*/ 10 w 96"/>
                  <a:gd name="T31" fmla="*/ 78 h 96"/>
                  <a:gd name="T32" fmla="*/ 18 w 96"/>
                  <a:gd name="T33" fmla="*/ 84 h 96"/>
                  <a:gd name="T34" fmla="*/ 24 w 96"/>
                  <a:gd name="T35" fmla="*/ 90 h 96"/>
                  <a:gd name="T36" fmla="*/ 34 w 96"/>
                  <a:gd name="T37" fmla="*/ 94 h 96"/>
                  <a:gd name="T38" fmla="*/ 34 w 96"/>
                  <a:gd name="T39" fmla="*/ 94 h 96"/>
                  <a:gd name="T40" fmla="*/ 44 w 96"/>
                  <a:gd name="T41" fmla="*/ 96 h 96"/>
                  <a:gd name="T42" fmla="*/ 52 w 96"/>
                  <a:gd name="T43" fmla="*/ 96 h 96"/>
                  <a:gd name="T44" fmla="*/ 62 w 96"/>
                  <a:gd name="T45" fmla="*/ 94 h 96"/>
                  <a:gd name="T46" fmla="*/ 70 w 96"/>
                  <a:gd name="T47" fmla="*/ 90 h 96"/>
                  <a:gd name="T48" fmla="*/ 78 w 96"/>
                  <a:gd name="T49" fmla="*/ 84 h 96"/>
                  <a:gd name="T50" fmla="*/ 84 w 96"/>
                  <a:gd name="T51" fmla="*/ 78 h 96"/>
                  <a:gd name="T52" fmla="*/ 90 w 96"/>
                  <a:gd name="T53" fmla="*/ 70 h 96"/>
                  <a:gd name="T54" fmla="*/ 94 w 96"/>
                  <a:gd name="T55" fmla="*/ 62 h 96"/>
                  <a:gd name="T56" fmla="*/ 94 w 96"/>
                  <a:gd name="T57" fmla="*/ 62 h 96"/>
                  <a:gd name="T58" fmla="*/ 96 w 96"/>
                  <a:gd name="T59" fmla="*/ 52 h 96"/>
                  <a:gd name="T60" fmla="*/ 96 w 96"/>
                  <a:gd name="T61" fmla="*/ 42 h 96"/>
                  <a:gd name="T62" fmla="*/ 94 w 96"/>
                  <a:gd name="T63" fmla="*/ 34 h 96"/>
                  <a:gd name="T64" fmla="*/ 90 w 96"/>
                  <a:gd name="T65" fmla="*/ 26 h 96"/>
                  <a:gd name="T66" fmla="*/ 86 w 96"/>
                  <a:gd name="T67" fmla="*/ 18 h 96"/>
                  <a:gd name="T68" fmla="*/ 78 w 96"/>
                  <a:gd name="T69" fmla="*/ 12 h 96"/>
                  <a:gd name="T70" fmla="*/ 72 w 96"/>
                  <a:gd name="T71" fmla="*/ 6 h 96"/>
                  <a:gd name="T72" fmla="*/ 62 w 96"/>
                  <a:gd name="T73" fmla="*/ 2 h 96"/>
                  <a:gd name="T74" fmla="*/ 62 w 96"/>
                  <a:gd name="T75" fmla="*/ 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96">
                    <a:moveTo>
                      <a:pt x="62" y="2"/>
                    </a:moveTo>
                    <a:lnTo>
                      <a:pt x="62" y="2"/>
                    </a:lnTo>
                    <a:lnTo>
                      <a:pt x="52" y="0"/>
                    </a:lnTo>
                    <a:lnTo>
                      <a:pt x="44" y="0"/>
                    </a:lnTo>
                    <a:lnTo>
                      <a:pt x="34" y="2"/>
                    </a:lnTo>
                    <a:lnTo>
                      <a:pt x="26" y="6"/>
                    </a:lnTo>
                    <a:lnTo>
                      <a:pt x="18" y="10"/>
                    </a:lnTo>
                    <a:lnTo>
                      <a:pt x="12" y="16"/>
                    </a:lnTo>
                    <a:lnTo>
                      <a:pt x="6" y="24"/>
                    </a:lnTo>
                    <a:lnTo>
                      <a:pt x="2" y="34"/>
                    </a:lnTo>
                    <a:lnTo>
                      <a:pt x="2" y="34"/>
                    </a:lnTo>
                    <a:lnTo>
                      <a:pt x="0" y="42"/>
                    </a:lnTo>
                    <a:lnTo>
                      <a:pt x="0" y="52"/>
                    </a:lnTo>
                    <a:lnTo>
                      <a:pt x="2" y="62"/>
                    </a:lnTo>
                    <a:lnTo>
                      <a:pt x="6" y="70"/>
                    </a:lnTo>
                    <a:lnTo>
                      <a:pt x="10" y="78"/>
                    </a:lnTo>
                    <a:lnTo>
                      <a:pt x="18" y="84"/>
                    </a:lnTo>
                    <a:lnTo>
                      <a:pt x="24" y="90"/>
                    </a:lnTo>
                    <a:lnTo>
                      <a:pt x="34" y="94"/>
                    </a:lnTo>
                    <a:lnTo>
                      <a:pt x="34" y="94"/>
                    </a:lnTo>
                    <a:lnTo>
                      <a:pt x="44" y="96"/>
                    </a:lnTo>
                    <a:lnTo>
                      <a:pt x="52" y="96"/>
                    </a:lnTo>
                    <a:lnTo>
                      <a:pt x="62" y="94"/>
                    </a:lnTo>
                    <a:lnTo>
                      <a:pt x="70" y="90"/>
                    </a:lnTo>
                    <a:lnTo>
                      <a:pt x="78" y="84"/>
                    </a:lnTo>
                    <a:lnTo>
                      <a:pt x="84" y="78"/>
                    </a:lnTo>
                    <a:lnTo>
                      <a:pt x="90" y="70"/>
                    </a:lnTo>
                    <a:lnTo>
                      <a:pt x="94" y="62"/>
                    </a:lnTo>
                    <a:lnTo>
                      <a:pt x="94" y="62"/>
                    </a:lnTo>
                    <a:lnTo>
                      <a:pt x="96" y="52"/>
                    </a:lnTo>
                    <a:lnTo>
                      <a:pt x="96" y="42"/>
                    </a:lnTo>
                    <a:lnTo>
                      <a:pt x="94" y="34"/>
                    </a:lnTo>
                    <a:lnTo>
                      <a:pt x="90" y="26"/>
                    </a:lnTo>
                    <a:lnTo>
                      <a:pt x="86" y="18"/>
                    </a:lnTo>
                    <a:lnTo>
                      <a:pt x="78" y="12"/>
                    </a:lnTo>
                    <a:lnTo>
                      <a:pt x="72" y="6"/>
                    </a:lnTo>
                    <a:lnTo>
                      <a:pt x="62" y="2"/>
                    </a:lnTo>
                    <a:lnTo>
                      <a:pt x="6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p>
            </p:txBody>
          </p:sp>
        </p:grpSp>
        <p:sp>
          <p:nvSpPr>
            <p:cNvPr id="22" name="Freeform 11"/>
            <p:cNvSpPr>
              <a:spLocks noEditPoints="1"/>
            </p:cNvSpPr>
            <p:nvPr/>
          </p:nvSpPr>
          <p:spPr bwMode="auto">
            <a:xfrm>
              <a:off x="5818045" y="2226907"/>
              <a:ext cx="500873" cy="605474"/>
            </a:xfrm>
            <a:custGeom>
              <a:avLst/>
              <a:gdLst>
                <a:gd name="T0" fmla="*/ 186 w 498"/>
                <a:gd name="T1" fmla="*/ 490 h 602"/>
                <a:gd name="T2" fmla="*/ 412 w 498"/>
                <a:gd name="T3" fmla="*/ 138 h 602"/>
                <a:gd name="T4" fmla="*/ 422 w 498"/>
                <a:gd name="T5" fmla="*/ 150 h 602"/>
                <a:gd name="T6" fmla="*/ 440 w 498"/>
                <a:gd name="T7" fmla="*/ 180 h 602"/>
                <a:gd name="T8" fmla="*/ 192 w 498"/>
                <a:gd name="T9" fmla="*/ 516 h 602"/>
                <a:gd name="T10" fmla="*/ 102 w 498"/>
                <a:gd name="T11" fmla="*/ 550 h 602"/>
                <a:gd name="T12" fmla="*/ 62 w 498"/>
                <a:gd name="T13" fmla="*/ 568 h 602"/>
                <a:gd name="T14" fmla="*/ 42 w 498"/>
                <a:gd name="T15" fmla="*/ 572 h 602"/>
                <a:gd name="T16" fmla="*/ 38 w 498"/>
                <a:gd name="T17" fmla="*/ 570 h 602"/>
                <a:gd name="T18" fmla="*/ 32 w 498"/>
                <a:gd name="T19" fmla="*/ 560 h 602"/>
                <a:gd name="T20" fmla="*/ 30 w 498"/>
                <a:gd name="T21" fmla="*/ 536 h 602"/>
                <a:gd name="T22" fmla="*/ 32 w 498"/>
                <a:gd name="T23" fmla="*/ 502 h 602"/>
                <a:gd name="T24" fmla="*/ 34 w 498"/>
                <a:gd name="T25" fmla="*/ 502 h 602"/>
                <a:gd name="T26" fmla="*/ 34 w 498"/>
                <a:gd name="T27" fmla="*/ 500 h 602"/>
                <a:gd name="T28" fmla="*/ 48 w 498"/>
                <a:gd name="T29" fmla="*/ 500 h 602"/>
                <a:gd name="T30" fmla="*/ 56 w 498"/>
                <a:gd name="T31" fmla="*/ 504 h 602"/>
                <a:gd name="T32" fmla="*/ 76 w 498"/>
                <a:gd name="T33" fmla="*/ 516 h 602"/>
                <a:gd name="T34" fmla="*/ 90 w 498"/>
                <a:gd name="T35" fmla="*/ 530 h 602"/>
                <a:gd name="T36" fmla="*/ 100 w 498"/>
                <a:gd name="T37" fmla="*/ 540 h 602"/>
                <a:gd name="T38" fmla="*/ 102 w 498"/>
                <a:gd name="T39" fmla="*/ 550 h 602"/>
                <a:gd name="T40" fmla="*/ 288 w 498"/>
                <a:gd name="T41" fmla="*/ 72 h 602"/>
                <a:gd name="T42" fmla="*/ 308 w 498"/>
                <a:gd name="T43" fmla="*/ 76 h 602"/>
                <a:gd name="T44" fmla="*/ 334 w 498"/>
                <a:gd name="T45" fmla="*/ 86 h 602"/>
                <a:gd name="T46" fmla="*/ 70 w 498"/>
                <a:gd name="T47" fmla="*/ 396 h 602"/>
                <a:gd name="T48" fmla="*/ 288 w 498"/>
                <a:gd name="T49" fmla="*/ 72 h 602"/>
                <a:gd name="T50" fmla="*/ 130 w 498"/>
                <a:gd name="T51" fmla="*/ 480 h 602"/>
                <a:gd name="T52" fmla="*/ 130 w 498"/>
                <a:gd name="T53" fmla="*/ 444 h 602"/>
                <a:gd name="T54" fmla="*/ 130 w 498"/>
                <a:gd name="T55" fmla="*/ 442 h 602"/>
                <a:gd name="T56" fmla="*/ 118 w 498"/>
                <a:gd name="T57" fmla="*/ 442 h 602"/>
                <a:gd name="T58" fmla="*/ 356 w 498"/>
                <a:gd name="T59" fmla="*/ 96 h 602"/>
                <a:gd name="T60" fmla="*/ 378 w 498"/>
                <a:gd name="T61" fmla="*/ 108 h 602"/>
                <a:gd name="T62" fmla="*/ 396 w 498"/>
                <a:gd name="T63" fmla="*/ 122 h 602"/>
                <a:gd name="T64" fmla="*/ 130 w 498"/>
                <a:gd name="T65" fmla="*/ 480 h 602"/>
                <a:gd name="T66" fmla="*/ 432 w 498"/>
                <a:gd name="T67" fmla="*/ 38 h 602"/>
                <a:gd name="T68" fmla="*/ 388 w 498"/>
                <a:gd name="T69" fmla="*/ 14 h 602"/>
                <a:gd name="T70" fmla="*/ 350 w 498"/>
                <a:gd name="T71" fmla="*/ 2 h 602"/>
                <a:gd name="T72" fmla="*/ 322 w 498"/>
                <a:gd name="T73" fmla="*/ 0 h 602"/>
                <a:gd name="T74" fmla="*/ 308 w 498"/>
                <a:gd name="T75" fmla="*/ 4 h 602"/>
                <a:gd name="T76" fmla="*/ 260 w 498"/>
                <a:gd name="T77" fmla="*/ 70 h 602"/>
                <a:gd name="T78" fmla="*/ 8 w 498"/>
                <a:gd name="T79" fmla="*/ 408 h 602"/>
                <a:gd name="T80" fmla="*/ 2 w 498"/>
                <a:gd name="T81" fmla="*/ 450 h 602"/>
                <a:gd name="T82" fmla="*/ 0 w 498"/>
                <a:gd name="T83" fmla="*/ 516 h 602"/>
                <a:gd name="T84" fmla="*/ 0 w 498"/>
                <a:gd name="T85" fmla="*/ 538 h 602"/>
                <a:gd name="T86" fmla="*/ 6 w 498"/>
                <a:gd name="T87" fmla="*/ 578 h 602"/>
                <a:gd name="T88" fmla="*/ 12 w 498"/>
                <a:gd name="T89" fmla="*/ 598 h 602"/>
                <a:gd name="T90" fmla="*/ 14 w 498"/>
                <a:gd name="T91" fmla="*/ 602 h 602"/>
                <a:gd name="T92" fmla="*/ 24 w 498"/>
                <a:gd name="T93" fmla="*/ 602 h 602"/>
                <a:gd name="T94" fmla="*/ 62 w 498"/>
                <a:gd name="T95" fmla="*/ 596 h 602"/>
                <a:gd name="T96" fmla="*/ 448 w 498"/>
                <a:gd name="T97" fmla="*/ 210 h 602"/>
                <a:gd name="T98" fmla="*/ 478 w 498"/>
                <a:gd name="T99" fmla="*/ 168 h 602"/>
                <a:gd name="T100" fmla="*/ 496 w 498"/>
                <a:gd name="T101" fmla="*/ 144 h 602"/>
                <a:gd name="T102" fmla="*/ 498 w 498"/>
                <a:gd name="T103" fmla="*/ 128 h 602"/>
                <a:gd name="T104" fmla="*/ 488 w 498"/>
                <a:gd name="T105" fmla="*/ 100 h 602"/>
                <a:gd name="T106" fmla="*/ 466 w 498"/>
                <a:gd name="T107" fmla="*/ 68 h 602"/>
                <a:gd name="T108" fmla="*/ 432 w 498"/>
                <a:gd name="T109" fmla="*/ 38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98" h="602">
                  <a:moveTo>
                    <a:pt x="192" y="516"/>
                  </a:moveTo>
                  <a:lnTo>
                    <a:pt x="186" y="490"/>
                  </a:lnTo>
                  <a:lnTo>
                    <a:pt x="144" y="500"/>
                  </a:lnTo>
                  <a:lnTo>
                    <a:pt x="412" y="138"/>
                  </a:lnTo>
                  <a:lnTo>
                    <a:pt x="412" y="138"/>
                  </a:lnTo>
                  <a:lnTo>
                    <a:pt x="422" y="150"/>
                  </a:lnTo>
                  <a:lnTo>
                    <a:pt x="428" y="160"/>
                  </a:lnTo>
                  <a:lnTo>
                    <a:pt x="440" y="180"/>
                  </a:lnTo>
                  <a:lnTo>
                    <a:pt x="192" y="516"/>
                  </a:lnTo>
                  <a:lnTo>
                    <a:pt x="192" y="516"/>
                  </a:lnTo>
                  <a:close/>
                  <a:moveTo>
                    <a:pt x="102" y="550"/>
                  </a:moveTo>
                  <a:lnTo>
                    <a:pt x="102" y="550"/>
                  </a:lnTo>
                  <a:lnTo>
                    <a:pt x="80" y="560"/>
                  </a:lnTo>
                  <a:lnTo>
                    <a:pt x="62" y="568"/>
                  </a:lnTo>
                  <a:lnTo>
                    <a:pt x="52" y="570"/>
                  </a:lnTo>
                  <a:lnTo>
                    <a:pt x="42" y="572"/>
                  </a:lnTo>
                  <a:lnTo>
                    <a:pt x="42" y="572"/>
                  </a:lnTo>
                  <a:lnTo>
                    <a:pt x="38" y="570"/>
                  </a:lnTo>
                  <a:lnTo>
                    <a:pt x="36" y="568"/>
                  </a:lnTo>
                  <a:lnTo>
                    <a:pt x="32" y="560"/>
                  </a:lnTo>
                  <a:lnTo>
                    <a:pt x="32" y="550"/>
                  </a:lnTo>
                  <a:lnTo>
                    <a:pt x="30" y="536"/>
                  </a:lnTo>
                  <a:lnTo>
                    <a:pt x="32" y="512"/>
                  </a:lnTo>
                  <a:lnTo>
                    <a:pt x="32" y="502"/>
                  </a:lnTo>
                  <a:lnTo>
                    <a:pt x="34" y="502"/>
                  </a:lnTo>
                  <a:lnTo>
                    <a:pt x="34" y="502"/>
                  </a:lnTo>
                  <a:lnTo>
                    <a:pt x="34" y="500"/>
                  </a:lnTo>
                  <a:lnTo>
                    <a:pt x="34" y="500"/>
                  </a:lnTo>
                  <a:lnTo>
                    <a:pt x="40" y="500"/>
                  </a:lnTo>
                  <a:lnTo>
                    <a:pt x="48" y="500"/>
                  </a:lnTo>
                  <a:lnTo>
                    <a:pt x="56" y="504"/>
                  </a:lnTo>
                  <a:lnTo>
                    <a:pt x="56" y="504"/>
                  </a:lnTo>
                  <a:lnTo>
                    <a:pt x="66" y="508"/>
                  </a:lnTo>
                  <a:lnTo>
                    <a:pt x="76" y="516"/>
                  </a:lnTo>
                  <a:lnTo>
                    <a:pt x="76" y="516"/>
                  </a:lnTo>
                  <a:lnTo>
                    <a:pt x="90" y="530"/>
                  </a:lnTo>
                  <a:lnTo>
                    <a:pt x="100" y="540"/>
                  </a:lnTo>
                  <a:lnTo>
                    <a:pt x="100" y="540"/>
                  </a:lnTo>
                  <a:lnTo>
                    <a:pt x="102" y="546"/>
                  </a:lnTo>
                  <a:lnTo>
                    <a:pt x="102" y="550"/>
                  </a:lnTo>
                  <a:lnTo>
                    <a:pt x="102" y="550"/>
                  </a:lnTo>
                  <a:close/>
                  <a:moveTo>
                    <a:pt x="288" y="72"/>
                  </a:moveTo>
                  <a:lnTo>
                    <a:pt x="288" y="72"/>
                  </a:lnTo>
                  <a:lnTo>
                    <a:pt x="308" y="76"/>
                  </a:lnTo>
                  <a:lnTo>
                    <a:pt x="334" y="84"/>
                  </a:lnTo>
                  <a:lnTo>
                    <a:pt x="334" y="86"/>
                  </a:lnTo>
                  <a:lnTo>
                    <a:pt x="70" y="444"/>
                  </a:lnTo>
                  <a:lnTo>
                    <a:pt x="70" y="396"/>
                  </a:lnTo>
                  <a:lnTo>
                    <a:pt x="46" y="398"/>
                  </a:lnTo>
                  <a:lnTo>
                    <a:pt x="288" y="72"/>
                  </a:lnTo>
                  <a:lnTo>
                    <a:pt x="288" y="72"/>
                  </a:lnTo>
                  <a:close/>
                  <a:moveTo>
                    <a:pt x="130" y="480"/>
                  </a:moveTo>
                  <a:lnTo>
                    <a:pt x="130" y="480"/>
                  </a:lnTo>
                  <a:lnTo>
                    <a:pt x="130" y="444"/>
                  </a:lnTo>
                  <a:lnTo>
                    <a:pt x="130" y="444"/>
                  </a:lnTo>
                  <a:lnTo>
                    <a:pt x="130" y="442"/>
                  </a:lnTo>
                  <a:lnTo>
                    <a:pt x="126" y="442"/>
                  </a:lnTo>
                  <a:lnTo>
                    <a:pt x="118" y="442"/>
                  </a:lnTo>
                  <a:lnTo>
                    <a:pt x="92" y="452"/>
                  </a:lnTo>
                  <a:lnTo>
                    <a:pt x="356" y="96"/>
                  </a:lnTo>
                  <a:lnTo>
                    <a:pt x="356" y="96"/>
                  </a:lnTo>
                  <a:lnTo>
                    <a:pt x="378" y="108"/>
                  </a:lnTo>
                  <a:lnTo>
                    <a:pt x="378" y="108"/>
                  </a:lnTo>
                  <a:lnTo>
                    <a:pt x="396" y="122"/>
                  </a:lnTo>
                  <a:lnTo>
                    <a:pt x="130" y="480"/>
                  </a:lnTo>
                  <a:lnTo>
                    <a:pt x="130" y="480"/>
                  </a:lnTo>
                  <a:close/>
                  <a:moveTo>
                    <a:pt x="432" y="38"/>
                  </a:moveTo>
                  <a:lnTo>
                    <a:pt x="432" y="38"/>
                  </a:lnTo>
                  <a:lnTo>
                    <a:pt x="410" y="24"/>
                  </a:lnTo>
                  <a:lnTo>
                    <a:pt x="388" y="14"/>
                  </a:lnTo>
                  <a:lnTo>
                    <a:pt x="368" y="6"/>
                  </a:lnTo>
                  <a:lnTo>
                    <a:pt x="350" y="2"/>
                  </a:lnTo>
                  <a:lnTo>
                    <a:pt x="334" y="0"/>
                  </a:lnTo>
                  <a:lnTo>
                    <a:pt x="322" y="0"/>
                  </a:lnTo>
                  <a:lnTo>
                    <a:pt x="314" y="0"/>
                  </a:lnTo>
                  <a:lnTo>
                    <a:pt x="308" y="4"/>
                  </a:lnTo>
                  <a:lnTo>
                    <a:pt x="290" y="28"/>
                  </a:lnTo>
                  <a:lnTo>
                    <a:pt x="260" y="70"/>
                  </a:lnTo>
                  <a:lnTo>
                    <a:pt x="16" y="398"/>
                  </a:lnTo>
                  <a:lnTo>
                    <a:pt x="8" y="408"/>
                  </a:lnTo>
                  <a:lnTo>
                    <a:pt x="8" y="408"/>
                  </a:lnTo>
                  <a:lnTo>
                    <a:pt x="2" y="450"/>
                  </a:lnTo>
                  <a:lnTo>
                    <a:pt x="0" y="492"/>
                  </a:lnTo>
                  <a:lnTo>
                    <a:pt x="0" y="516"/>
                  </a:lnTo>
                  <a:lnTo>
                    <a:pt x="0" y="538"/>
                  </a:lnTo>
                  <a:lnTo>
                    <a:pt x="0" y="538"/>
                  </a:lnTo>
                  <a:lnTo>
                    <a:pt x="2" y="560"/>
                  </a:lnTo>
                  <a:lnTo>
                    <a:pt x="6" y="578"/>
                  </a:lnTo>
                  <a:lnTo>
                    <a:pt x="10" y="594"/>
                  </a:lnTo>
                  <a:lnTo>
                    <a:pt x="12" y="598"/>
                  </a:lnTo>
                  <a:lnTo>
                    <a:pt x="14" y="602"/>
                  </a:lnTo>
                  <a:lnTo>
                    <a:pt x="14" y="602"/>
                  </a:lnTo>
                  <a:lnTo>
                    <a:pt x="18" y="602"/>
                  </a:lnTo>
                  <a:lnTo>
                    <a:pt x="24" y="602"/>
                  </a:lnTo>
                  <a:lnTo>
                    <a:pt x="40" y="600"/>
                  </a:lnTo>
                  <a:lnTo>
                    <a:pt x="62" y="596"/>
                  </a:lnTo>
                  <a:lnTo>
                    <a:pt x="196" y="548"/>
                  </a:lnTo>
                  <a:lnTo>
                    <a:pt x="448" y="210"/>
                  </a:lnTo>
                  <a:lnTo>
                    <a:pt x="452" y="204"/>
                  </a:lnTo>
                  <a:lnTo>
                    <a:pt x="478" y="168"/>
                  </a:lnTo>
                  <a:lnTo>
                    <a:pt x="496" y="144"/>
                  </a:lnTo>
                  <a:lnTo>
                    <a:pt x="496" y="144"/>
                  </a:lnTo>
                  <a:lnTo>
                    <a:pt x="498" y="138"/>
                  </a:lnTo>
                  <a:lnTo>
                    <a:pt x="498" y="128"/>
                  </a:lnTo>
                  <a:lnTo>
                    <a:pt x="494" y="114"/>
                  </a:lnTo>
                  <a:lnTo>
                    <a:pt x="488" y="100"/>
                  </a:lnTo>
                  <a:lnTo>
                    <a:pt x="478" y="84"/>
                  </a:lnTo>
                  <a:lnTo>
                    <a:pt x="466" y="68"/>
                  </a:lnTo>
                  <a:lnTo>
                    <a:pt x="450" y="52"/>
                  </a:lnTo>
                  <a:lnTo>
                    <a:pt x="432" y="38"/>
                  </a:lnTo>
                  <a:lnTo>
                    <a:pt x="432" y="3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sz="1600"/>
            </a:p>
          </p:txBody>
        </p:sp>
        <p:grpSp>
          <p:nvGrpSpPr>
            <p:cNvPr id="23" name="组合 22"/>
            <p:cNvGrpSpPr/>
            <p:nvPr/>
          </p:nvGrpSpPr>
          <p:grpSpPr>
            <a:xfrm>
              <a:off x="5537062" y="3600679"/>
              <a:ext cx="1080593" cy="1175152"/>
              <a:chOff x="9926228" y="-2346339"/>
              <a:chExt cx="3317091" cy="3607360"/>
            </a:xfrm>
            <a:solidFill>
              <a:schemeClr val="accent2"/>
            </a:solidFill>
          </p:grpSpPr>
          <p:sp>
            <p:nvSpPr>
              <p:cNvPr id="24" name="任意多边形 23"/>
              <p:cNvSpPr>
                <a:spLocks/>
              </p:cNvSpPr>
              <p:nvPr/>
            </p:nvSpPr>
            <p:spPr bwMode="auto">
              <a:xfrm>
                <a:off x="10062650" y="-2346339"/>
                <a:ext cx="3063207" cy="1920282"/>
              </a:xfrm>
              <a:custGeom>
                <a:avLst/>
                <a:gdLst>
                  <a:gd name="connsiteX0" fmla="*/ 473020 w 3063207"/>
                  <a:gd name="connsiteY0" fmla="*/ 1110566 h 1920282"/>
                  <a:gd name="connsiteX1" fmla="*/ 432202 w 3063207"/>
                  <a:gd name="connsiteY1" fmla="*/ 1328689 h 1920282"/>
                  <a:gd name="connsiteX2" fmla="*/ 1262177 w 3063207"/>
                  <a:gd name="connsiteY2" fmla="*/ 1533180 h 1920282"/>
                  <a:gd name="connsiteX3" fmla="*/ 2629595 w 3063207"/>
                  <a:gd name="connsiteY3" fmla="*/ 1328689 h 1920282"/>
                  <a:gd name="connsiteX4" fmla="*/ 2588776 w 3063207"/>
                  <a:gd name="connsiteY4" fmla="*/ 1110566 h 1920282"/>
                  <a:gd name="connsiteX5" fmla="*/ 1656755 w 3063207"/>
                  <a:gd name="connsiteY5" fmla="*/ 1301424 h 1920282"/>
                  <a:gd name="connsiteX6" fmla="*/ 473020 w 3063207"/>
                  <a:gd name="connsiteY6" fmla="*/ 1110566 h 1920282"/>
                  <a:gd name="connsiteX7" fmla="*/ 2297655 w 3063207"/>
                  <a:gd name="connsiteY7" fmla="*/ 261723 h 1920282"/>
                  <a:gd name="connsiteX8" fmla="*/ 1982484 w 3063207"/>
                  <a:gd name="connsiteY8" fmla="*/ 294555 h 1920282"/>
                  <a:gd name="connsiteX9" fmla="*/ 1113164 w 3063207"/>
                  <a:gd name="connsiteY9" fmla="*/ 301422 h 1920282"/>
                  <a:gd name="connsiteX10" fmla="*/ 2111524 w 3063207"/>
                  <a:gd name="connsiteY10" fmla="*/ 335756 h 1920282"/>
                  <a:gd name="connsiteX11" fmla="*/ 2403561 w 3063207"/>
                  <a:gd name="connsiteY11" fmla="*/ 267087 h 1920282"/>
                  <a:gd name="connsiteX12" fmla="*/ 2297655 w 3063207"/>
                  <a:gd name="connsiteY12" fmla="*/ 261723 h 1920282"/>
                  <a:gd name="connsiteX13" fmla="*/ 1613573 w 3063207"/>
                  <a:gd name="connsiteY13" fmla="*/ 1082 h 1920282"/>
                  <a:gd name="connsiteX14" fmla="*/ 2295539 w 3063207"/>
                  <a:gd name="connsiteY14" fmla="*/ 96765 h 1920282"/>
                  <a:gd name="connsiteX15" fmla="*/ 2472380 w 3063207"/>
                  <a:gd name="connsiteY15" fmla="*/ 239653 h 1920282"/>
                  <a:gd name="connsiteX16" fmla="*/ 2588008 w 3063207"/>
                  <a:gd name="connsiteY16" fmla="*/ 1049349 h 1920282"/>
                  <a:gd name="connsiteX17" fmla="*/ 2996103 w 3063207"/>
                  <a:gd name="connsiteY17" fmla="*/ 1267082 h 1920282"/>
                  <a:gd name="connsiteX18" fmla="*/ 3030111 w 3063207"/>
                  <a:gd name="connsiteY18" fmla="*/ 1532445 h 1920282"/>
                  <a:gd name="connsiteX19" fmla="*/ 2662825 w 3063207"/>
                  <a:gd name="connsiteY19" fmla="*/ 1763786 h 1920282"/>
                  <a:gd name="connsiteX20" fmla="*/ 1547363 w 3063207"/>
                  <a:gd name="connsiteY20" fmla="*/ 1920282 h 1920282"/>
                  <a:gd name="connsiteX21" fmla="*/ 527124 w 3063207"/>
                  <a:gd name="connsiteY21" fmla="*/ 1804611 h 1920282"/>
                  <a:gd name="connsiteX22" fmla="*/ 51012 w 3063207"/>
                  <a:gd name="connsiteY22" fmla="*/ 1552857 h 1920282"/>
                  <a:gd name="connsiteX23" fmla="*/ 51012 w 3063207"/>
                  <a:gd name="connsiteY23" fmla="*/ 1280690 h 1920282"/>
                  <a:gd name="connsiteX24" fmla="*/ 472711 w 3063207"/>
                  <a:gd name="connsiteY24" fmla="*/ 1049349 h 1920282"/>
                  <a:gd name="connsiteX25" fmla="*/ 595140 w 3063207"/>
                  <a:gd name="connsiteY25" fmla="*/ 239653 h 1920282"/>
                  <a:gd name="connsiteX26" fmla="*/ 751576 w 3063207"/>
                  <a:gd name="connsiteY26" fmla="*/ 96765 h 1920282"/>
                  <a:gd name="connsiteX27" fmla="*/ 1384125 w 3063207"/>
                  <a:gd name="connsiteY27" fmla="*/ 1507 h 1920282"/>
                  <a:gd name="connsiteX28" fmla="*/ 1613573 w 3063207"/>
                  <a:gd name="connsiteY28" fmla="*/ 1082 h 1920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63207" h="1920282">
                    <a:moveTo>
                      <a:pt x="473020" y="1110566"/>
                    </a:moveTo>
                    <a:cubicBezTo>
                      <a:pt x="459414" y="1185546"/>
                      <a:pt x="445808" y="1253709"/>
                      <a:pt x="432202" y="1328689"/>
                    </a:cubicBezTo>
                    <a:cubicBezTo>
                      <a:pt x="690719" y="1451384"/>
                      <a:pt x="976448" y="1505915"/>
                      <a:pt x="1262177" y="1533180"/>
                    </a:cubicBezTo>
                    <a:cubicBezTo>
                      <a:pt x="1724786" y="1574078"/>
                      <a:pt x="2207804" y="1519547"/>
                      <a:pt x="2629595" y="1328689"/>
                    </a:cubicBezTo>
                    <a:cubicBezTo>
                      <a:pt x="2615989" y="1253709"/>
                      <a:pt x="2602383" y="1178730"/>
                      <a:pt x="2588776" y="1110566"/>
                    </a:cubicBezTo>
                    <a:cubicBezTo>
                      <a:pt x="2296244" y="1240077"/>
                      <a:pt x="1976500" y="1287791"/>
                      <a:pt x="1656755" y="1301424"/>
                    </a:cubicBezTo>
                    <a:cubicBezTo>
                      <a:pt x="1255374" y="1315057"/>
                      <a:pt x="840386" y="1274159"/>
                      <a:pt x="473020" y="1110566"/>
                    </a:cubicBezTo>
                    <a:close/>
                    <a:moveTo>
                      <a:pt x="2297655" y="261723"/>
                    </a:moveTo>
                    <a:cubicBezTo>
                      <a:pt x="2192598" y="264942"/>
                      <a:pt x="2089451" y="289405"/>
                      <a:pt x="1982484" y="294555"/>
                    </a:cubicBezTo>
                    <a:cubicBezTo>
                      <a:pt x="1690447" y="328889"/>
                      <a:pt x="1398410" y="322022"/>
                      <a:pt x="1113164" y="301422"/>
                    </a:cubicBezTo>
                    <a:cubicBezTo>
                      <a:pt x="1439159" y="383824"/>
                      <a:pt x="1778737" y="370090"/>
                      <a:pt x="2111524" y="335756"/>
                    </a:cubicBezTo>
                    <a:cubicBezTo>
                      <a:pt x="2213397" y="328889"/>
                      <a:pt x="2322062" y="328889"/>
                      <a:pt x="2403561" y="267087"/>
                    </a:cubicBezTo>
                    <a:cubicBezTo>
                      <a:pt x="2367905" y="261937"/>
                      <a:pt x="2332674" y="260650"/>
                      <a:pt x="2297655" y="261723"/>
                    </a:cubicBezTo>
                    <a:close/>
                    <a:moveTo>
                      <a:pt x="1613573" y="1082"/>
                    </a:moveTo>
                    <a:cubicBezTo>
                      <a:pt x="1842807" y="6185"/>
                      <a:pt x="2071086" y="30425"/>
                      <a:pt x="2295539" y="96765"/>
                    </a:cubicBezTo>
                    <a:cubicBezTo>
                      <a:pt x="2363555" y="117178"/>
                      <a:pt x="2465579" y="151199"/>
                      <a:pt x="2472380" y="239653"/>
                    </a:cubicBezTo>
                    <a:cubicBezTo>
                      <a:pt x="2513190" y="511820"/>
                      <a:pt x="2547198" y="783986"/>
                      <a:pt x="2588008" y="1049349"/>
                    </a:cubicBezTo>
                    <a:cubicBezTo>
                      <a:pt x="2730841" y="1110586"/>
                      <a:pt x="2887278" y="1158215"/>
                      <a:pt x="2996103" y="1267082"/>
                    </a:cubicBezTo>
                    <a:cubicBezTo>
                      <a:pt x="3070921" y="1328320"/>
                      <a:pt x="3084524" y="1450795"/>
                      <a:pt x="3030111" y="1532445"/>
                    </a:cubicBezTo>
                    <a:cubicBezTo>
                      <a:pt x="2941690" y="1654920"/>
                      <a:pt x="2798857" y="1716157"/>
                      <a:pt x="2662825" y="1763786"/>
                    </a:cubicBezTo>
                    <a:cubicBezTo>
                      <a:pt x="2309142" y="1886261"/>
                      <a:pt x="1921451" y="1913478"/>
                      <a:pt x="1547363" y="1920282"/>
                    </a:cubicBezTo>
                    <a:cubicBezTo>
                      <a:pt x="1207283" y="1920282"/>
                      <a:pt x="860402" y="1893065"/>
                      <a:pt x="527124" y="1804611"/>
                    </a:cubicBezTo>
                    <a:cubicBezTo>
                      <a:pt x="357084" y="1756982"/>
                      <a:pt x="166639" y="1695745"/>
                      <a:pt x="51012" y="1552857"/>
                    </a:cubicBezTo>
                    <a:cubicBezTo>
                      <a:pt x="-17004" y="1471207"/>
                      <a:pt x="-17004" y="1348732"/>
                      <a:pt x="51012" y="1280690"/>
                    </a:cubicBezTo>
                    <a:cubicBezTo>
                      <a:pt x="166639" y="1158215"/>
                      <a:pt x="329877" y="1117390"/>
                      <a:pt x="472711" y="1049349"/>
                    </a:cubicBezTo>
                    <a:cubicBezTo>
                      <a:pt x="513520" y="783986"/>
                      <a:pt x="547528" y="511820"/>
                      <a:pt x="595140" y="239653"/>
                    </a:cubicBezTo>
                    <a:cubicBezTo>
                      <a:pt x="601941" y="151199"/>
                      <a:pt x="683560" y="123982"/>
                      <a:pt x="751576" y="96765"/>
                    </a:cubicBezTo>
                    <a:cubicBezTo>
                      <a:pt x="955624" y="35528"/>
                      <a:pt x="1173275" y="15115"/>
                      <a:pt x="1384125" y="1507"/>
                    </a:cubicBezTo>
                    <a:cubicBezTo>
                      <a:pt x="1460643" y="-194"/>
                      <a:pt x="1537161" y="-619"/>
                      <a:pt x="1613573" y="1082"/>
                    </a:cubicBezTo>
                    <a:close/>
                  </a:path>
                </a:pathLst>
              </a:custGeom>
              <a:solidFill>
                <a:srgbClr val="563007"/>
              </a:solidFill>
              <a:ln w="0" cap="flat">
                <a:no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zh-CN" altLang="en-US"/>
              </a:p>
            </p:txBody>
          </p:sp>
          <p:sp>
            <p:nvSpPr>
              <p:cNvPr id="25" name="任意多边形 24"/>
              <p:cNvSpPr>
                <a:spLocks/>
              </p:cNvSpPr>
              <p:nvPr/>
            </p:nvSpPr>
            <p:spPr bwMode="auto">
              <a:xfrm>
                <a:off x="10268199" y="-303027"/>
                <a:ext cx="2655802" cy="830437"/>
              </a:xfrm>
              <a:custGeom>
                <a:avLst/>
                <a:gdLst>
                  <a:gd name="connsiteX0" fmla="*/ 322120 w 2655802"/>
                  <a:gd name="connsiteY0" fmla="*/ 141312 h 830437"/>
                  <a:gd name="connsiteX1" fmla="*/ 267780 w 2655802"/>
                  <a:gd name="connsiteY1" fmla="*/ 291684 h 830437"/>
                  <a:gd name="connsiteX2" fmla="*/ 410424 w 2655802"/>
                  <a:gd name="connsiteY2" fmla="*/ 688117 h 830437"/>
                  <a:gd name="connsiteX3" fmla="*/ 872321 w 2655802"/>
                  <a:gd name="connsiteY3" fmla="*/ 729128 h 830437"/>
                  <a:gd name="connsiteX4" fmla="*/ 1082891 w 2655802"/>
                  <a:gd name="connsiteY4" fmla="*/ 503571 h 830437"/>
                  <a:gd name="connsiteX5" fmla="*/ 1096476 w 2655802"/>
                  <a:gd name="connsiteY5" fmla="*/ 237003 h 830437"/>
                  <a:gd name="connsiteX6" fmla="*/ 797602 w 2655802"/>
                  <a:gd name="connsiteY6" fmla="*/ 182323 h 830437"/>
                  <a:gd name="connsiteX7" fmla="*/ 322120 w 2655802"/>
                  <a:gd name="connsiteY7" fmla="*/ 141312 h 830437"/>
                  <a:gd name="connsiteX8" fmla="*/ 2368286 w 2655802"/>
                  <a:gd name="connsiteY8" fmla="*/ 134477 h 830437"/>
                  <a:gd name="connsiteX9" fmla="*/ 1709946 w 2655802"/>
                  <a:gd name="connsiteY9" fmla="*/ 195883 h 830437"/>
                  <a:gd name="connsiteX10" fmla="*/ 1533484 w 2655802"/>
                  <a:gd name="connsiteY10" fmla="*/ 298225 h 830437"/>
                  <a:gd name="connsiteX11" fmla="*/ 1648863 w 2655802"/>
                  <a:gd name="connsiteY11" fmla="*/ 646190 h 830437"/>
                  <a:gd name="connsiteX12" fmla="*/ 1995001 w 2655802"/>
                  <a:gd name="connsiteY12" fmla="*/ 734887 h 830437"/>
                  <a:gd name="connsiteX13" fmla="*/ 2327564 w 2655802"/>
                  <a:gd name="connsiteY13" fmla="*/ 598430 h 830437"/>
                  <a:gd name="connsiteX14" fmla="*/ 2368286 w 2655802"/>
                  <a:gd name="connsiteY14" fmla="*/ 134477 h 830437"/>
                  <a:gd name="connsiteX15" fmla="*/ 1702 w 2655802"/>
                  <a:gd name="connsiteY15" fmla="*/ 0 h 830437"/>
                  <a:gd name="connsiteX16" fmla="*/ 961261 w 2655802"/>
                  <a:gd name="connsiteY16" fmla="*/ 74876 h 830437"/>
                  <a:gd name="connsiteX17" fmla="*/ 1267504 w 2655802"/>
                  <a:gd name="connsiteY17" fmla="*/ 149751 h 830437"/>
                  <a:gd name="connsiteX18" fmla="*/ 1451249 w 2655802"/>
                  <a:gd name="connsiteY18" fmla="*/ 129330 h 830437"/>
                  <a:gd name="connsiteX19" fmla="*/ 1879988 w 2655802"/>
                  <a:gd name="connsiteY19" fmla="*/ 61262 h 830437"/>
                  <a:gd name="connsiteX20" fmla="*/ 2655802 w 2655802"/>
                  <a:gd name="connsiteY20" fmla="*/ 0 h 830437"/>
                  <a:gd name="connsiteX21" fmla="*/ 2648997 w 2655802"/>
                  <a:gd name="connsiteY21" fmla="*/ 149751 h 830437"/>
                  <a:gd name="connsiteX22" fmla="*/ 2506083 w 2655802"/>
                  <a:gd name="connsiteY22" fmla="*/ 340343 h 830437"/>
                  <a:gd name="connsiteX23" fmla="*/ 2288311 w 2655802"/>
                  <a:gd name="connsiteY23" fmla="*/ 775982 h 830437"/>
                  <a:gd name="connsiteX24" fmla="*/ 1730270 w 2655802"/>
                  <a:gd name="connsiteY24" fmla="*/ 810017 h 830437"/>
                  <a:gd name="connsiteX25" fmla="*/ 1444444 w 2655802"/>
                  <a:gd name="connsiteY25" fmla="*/ 517322 h 830437"/>
                  <a:gd name="connsiteX26" fmla="*/ 1294725 w 2655802"/>
                  <a:gd name="connsiteY26" fmla="*/ 353957 h 830437"/>
                  <a:gd name="connsiteX27" fmla="*/ 1097369 w 2655802"/>
                  <a:gd name="connsiteY27" fmla="*/ 701107 h 830437"/>
                  <a:gd name="connsiteX28" fmla="*/ 675435 w 2655802"/>
                  <a:gd name="connsiteY28" fmla="*/ 830437 h 830437"/>
                  <a:gd name="connsiteX29" fmla="*/ 287529 w 2655802"/>
                  <a:gd name="connsiteY29" fmla="*/ 721527 h 830437"/>
                  <a:gd name="connsiteX30" fmla="*/ 137810 w 2655802"/>
                  <a:gd name="connsiteY30" fmla="*/ 326729 h 830437"/>
                  <a:gd name="connsiteX31" fmla="*/ 8508 w 2655802"/>
                  <a:gd name="connsiteY31" fmla="*/ 149751 h 830437"/>
                  <a:gd name="connsiteX32" fmla="*/ 1702 w 2655802"/>
                  <a:gd name="connsiteY32" fmla="*/ 0 h 83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55802" h="830437">
                    <a:moveTo>
                      <a:pt x="322120" y="141312"/>
                    </a:moveTo>
                    <a:cubicBezTo>
                      <a:pt x="260987" y="148147"/>
                      <a:pt x="274572" y="243838"/>
                      <a:pt x="267780" y="291684"/>
                    </a:cubicBezTo>
                    <a:cubicBezTo>
                      <a:pt x="274572" y="428385"/>
                      <a:pt x="274572" y="606097"/>
                      <a:pt x="410424" y="688117"/>
                    </a:cubicBezTo>
                    <a:cubicBezTo>
                      <a:pt x="553069" y="749633"/>
                      <a:pt x="722883" y="742798"/>
                      <a:pt x="872321" y="729128"/>
                    </a:cubicBezTo>
                    <a:cubicBezTo>
                      <a:pt x="987795" y="708623"/>
                      <a:pt x="1042135" y="599262"/>
                      <a:pt x="1082891" y="503571"/>
                    </a:cubicBezTo>
                    <a:cubicBezTo>
                      <a:pt x="1116854" y="421550"/>
                      <a:pt x="1150817" y="319024"/>
                      <a:pt x="1096476" y="237003"/>
                    </a:cubicBezTo>
                    <a:cubicBezTo>
                      <a:pt x="1001380" y="195993"/>
                      <a:pt x="892698" y="195993"/>
                      <a:pt x="797602" y="182323"/>
                    </a:cubicBezTo>
                    <a:cubicBezTo>
                      <a:pt x="634580" y="175487"/>
                      <a:pt x="478350" y="134477"/>
                      <a:pt x="322120" y="141312"/>
                    </a:cubicBezTo>
                    <a:close/>
                    <a:moveTo>
                      <a:pt x="2368286" y="134477"/>
                    </a:moveTo>
                    <a:cubicBezTo>
                      <a:pt x="2144315" y="141300"/>
                      <a:pt x="1927130" y="182237"/>
                      <a:pt x="1709946" y="195883"/>
                    </a:cubicBezTo>
                    <a:cubicBezTo>
                      <a:pt x="1642076" y="209528"/>
                      <a:pt x="1547058" y="216351"/>
                      <a:pt x="1533484" y="298225"/>
                    </a:cubicBezTo>
                    <a:cubicBezTo>
                      <a:pt x="1519910" y="421036"/>
                      <a:pt x="1574206" y="543847"/>
                      <a:pt x="1648863" y="646190"/>
                    </a:cubicBezTo>
                    <a:cubicBezTo>
                      <a:pt x="1723520" y="755355"/>
                      <a:pt x="1879621" y="734887"/>
                      <a:pt x="1995001" y="734887"/>
                    </a:cubicBezTo>
                    <a:cubicBezTo>
                      <a:pt x="2117167" y="728064"/>
                      <a:pt x="2266481" y="721241"/>
                      <a:pt x="2327564" y="598430"/>
                    </a:cubicBezTo>
                    <a:cubicBezTo>
                      <a:pt x="2388647" y="455150"/>
                      <a:pt x="2395434" y="291402"/>
                      <a:pt x="2368286" y="134477"/>
                    </a:cubicBezTo>
                    <a:close/>
                    <a:moveTo>
                      <a:pt x="1702" y="0"/>
                    </a:moveTo>
                    <a:cubicBezTo>
                      <a:pt x="321555" y="6807"/>
                      <a:pt x="641408" y="54455"/>
                      <a:pt x="961261" y="74876"/>
                    </a:cubicBezTo>
                    <a:cubicBezTo>
                      <a:pt x="1070148" y="81682"/>
                      <a:pt x="1172228" y="115717"/>
                      <a:pt x="1267504" y="149751"/>
                    </a:cubicBezTo>
                    <a:cubicBezTo>
                      <a:pt x="1328752" y="183785"/>
                      <a:pt x="1396806" y="149751"/>
                      <a:pt x="1451249" y="129330"/>
                    </a:cubicBezTo>
                    <a:cubicBezTo>
                      <a:pt x="1587357" y="74876"/>
                      <a:pt x="1737075" y="74876"/>
                      <a:pt x="1879988" y="61262"/>
                    </a:cubicBezTo>
                    <a:cubicBezTo>
                      <a:pt x="2138593" y="40841"/>
                      <a:pt x="2397197" y="0"/>
                      <a:pt x="2655802" y="0"/>
                    </a:cubicBezTo>
                    <a:cubicBezTo>
                      <a:pt x="2655802" y="47648"/>
                      <a:pt x="2655802" y="102103"/>
                      <a:pt x="2648997" y="149751"/>
                    </a:cubicBezTo>
                    <a:cubicBezTo>
                      <a:pt x="2601359" y="211013"/>
                      <a:pt x="2519694" y="251854"/>
                      <a:pt x="2506083" y="340343"/>
                    </a:cubicBezTo>
                    <a:cubicBezTo>
                      <a:pt x="2465251" y="496901"/>
                      <a:pt x="2451641" y="694300"/>
                      <a:pt x="2288311" y="775982"/>
                    </a:cubicBezTo>
                    <a:cubicBezTo>
                      <a:pt x="2111371" y="837244"/>
                      <a:pt x="1914015" y="844051"/>
                      <a:pt x="1730270" y="810017"/>
                    </a:cubicBezTo>
                    <a:cubicBezTo>
                      <a:pt x="1587357" y="775982"/>
                      <a:pt x="1492081" y="646652"/>
                      <a:pt x="1444444" y="517322"/>
                    </a:cubicBezTo>
                    <a:cubicBezTo>
                      <a:pt x="1417222" y="449253"/>
                      <a:pt x="1390001" y="333536"/>
                      <a:pt x="1294725" y="353957"/>
                    </a:cubicBezTo>
                    <a:cubicBezTo>
                      <a:pt x="1206255" y="456060"/>
                      <a:pt x="1199450" y="605811"/>
                      <a:pt x="1097369" y="701107"/>
                    </a:cubicBezTo>
                    <a:cubicBezTo>
                      <a:pt x="995288" y="823630"/>
                      <a:pt x="818348" y="830437"/>
                      <a:pt x="675435" y="830437"/>
                    </a:cubicBezTo>
                    <a:cubicBezTo>
                      <a:pt x="539328" y="816824"/>
                      <a:pt x="389609" y="810017"/>
                      <a:pt x="287529" y="721527"/>
                    </a:cubicBezTo>
                    <a:cubicBezTo>
                      <a:pt x="185448" y="612618"/>
                      <a:pt x="178642" y="456060"/>
                      <a:pt x="137810" y="326729"/>
                    </a:cubicBezTo>
                    <a:cubicBezTo>
                      <a:pt x="124199" y="245047"/>
                      <a:pt x="49340" y="204206"/>
                      <a:pt x="8508" y="149751"/>
                    </a:cubicBezTo>
                    <a:cubicBezTo>
                      <a:pt x="-5103" y="102103"/>
                      <a:pt x="1702" y="47648"/>
                      <a:pt x="1702" y="0"/>
                    </a:cubicBezTo>
                    <a:close/>
                  </a:path>
                </a:pathLst>
              </a:custGeom>
              <a:solidFill>
                <a:srgbClr val="563007"/>
              </a:solidFill>
              <a:ln w="0" cap="flat">
                <a:no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zh-CN" altLang="en-US"/>
              </a:p>
            </p:txBody>
          </p:sp>
          <p:sp>
            <p:nvSpPr>
              <p:cNvPr id="26" name="任意多边形 25"/>
              <p:cNvSpPr/>
              <p:nvPr/>
            </p:nvSpPr>
            <p:spPr>
              <a:xfrm>
                <a:off x="9926228" y="843512"/>
                <a:ext cx="3317091" cy="417509"/>
              </a:xfrm>
              <a:custGeom>
                <a:avLst/>
                <a:gdLst/>
                <a:ahLst/>
                <a:cxnLst/>
                <a:rect l="l" t="t" r="r" b="b"/>
                <a:pathLst>
                  <a:path w="3317091" h="417509">
                    <a:moveTo>
                      <a:pt x="3169890" y="199765"/>
                    </a:moveTo>
                    <a:lnTo>
                      <a:pt x="3169890" y="379772"/>
                    </a:lnTo>
                    <a:lnTo>
                      <a:pt x="3202818" y="379772"/>
                    </a:lnTo>
                    <a:cubicBezTo>
                      <a:pt x="3218916" y="382699"/>
                      <a:pt x="3225502" y="375382"/>
                      <a:pt x="3222575" y="357820"/>
                    </a:cubicBezTo>
                    <a:lnTo>
                      <a:pt x="3222575" y="199765"/>
                    </a:lnTo>
                    <a:close/>
                    <a:moveTo>
                      <a:pt x="2906464" y="199765"/>
                    </a:moveTo>
                    <a:lnTo>
                      <a:pt x="2906464" y="379772"/>
                    </a:lnTo>
                    <a:lnTo>
                      <a:pt x="2937197" y="379772"/>
                    </a:lnTo>
                    <a:cubicBezTo>
                      <a:pt x="2953295" y="382699"/>
                      <a:pt x="2959881" y="375382"/>
                      <a:pt x="2956954" y="357820"/>
                    </a:cubicBezTo>
                    <a:lnTo>
                      <a:pt x="2956954" y="199765"/>
                    </a:lnTo>
                    <a:close/>
                    <a:moveTo>
                      <a:pt x="3075496" y="158056"/>
                    </a:moveTo>
                    <a:lnTo>
                      <a:pt x="3316969" y="158056"/>
                    </a:lnTo>
                    <a:lnTo>
                      <a:pt x="3316969" y="379772"/>
                    </a:lnTo>
                    <a:cubicBezTo>
                      <a:pt x="3318433" y="406115"/>
                      <a:pt x="3305261" y="418554"/>
                      <a:pt x="3277455" y="417091"/>
                    </a:cubicBezTo>
                    <a:lnTo>
                      <a:pt x="3075496" y="417091"/>
                    </a:lnTo>
                    <a:close/>
                    <a:moveTo>
                      <a:pt x="2812070" y="158056"/>
                    </a:moveTo>
                    <a:lnTo>
                      <a:pt x="3053543" y="158056"/>
                    </a:lnTo>
                    <a:lnTo>
                      <a:pt x="3053543" y="379772"/>
                    </a:lnTo>
                    <a:cubicBezTo>
                      <a:pt x="3055007" y="406115"/>
                      <a:pt x="3041104" y="418554"/>
                      <a:pt x="3011835" y="417091"/>
                    </a:cubicBezTo>
                    <a:lnTo>
                      <a:pt x="2812070" y="417091"/>
                    </a:lnTo>
                    <a:close/>
                    <a:moveTo>
                      <a:pt x="1312738" y="87809"/>
                    </a:moveTo>
                    <a:lnTo>
                      <a:pt x="1440061" y="87809"/>
                    </a:lnTo>
                    <a:lnTo>
                      <a:pt x="1286395" y="357820"/>
                    </a:lnTo>
                    <a:cubicBezTo>
                      <a:pt x="1280542" y="369528"/>
                      <a:pt x="1278346" y="376114"/>
                      <a:pt x="1279810" y="377577"/>
                    </a:cubicBezTo>
                    <a:cubicBezTo>
                      <a:pt x="1279810" y="379041"/>
                      <a:pt x="1284200" y="379772"/>
                      <a:pt x="1292981" y="379772"/>
                    </a:cubicBezTo>
                    <a:lnTo>
                      <a:pt x="1483965" y="379772"/>
                    </a:lnTo>
                    <a:cubicBezTo>
                      <a:pt x="1495673" y="379772"/>
                      <a:pt x="1501527" y="379041"/>
                      <a:pt x="1501527" y="377577"/>
                    </a:cubicBezTo>
                    <a:cubicBezTo>
                      <a:pt x="1502990" y="376114"/>
                      <a:pt x="1501527" y="369528"/>
                      <a:pt x="1497136" y="357820"/>
                    </a:cubicBezTo>
                    <a:lnTo>
                      <a:pt x="1459817" y="263426"/>
                    </a:lnTo>
                    <a:lnTo>
                      <a:pt x="1567383" y="263426"/>
                    </a:lnTo>
                    <a:lnTo>
                      <a:pt x="1613483" y="379772"/>
                    </a:lnTo>
                    <a:cubicBezTo>
                      <a:pt x="1623727" y="398798"/>
                      <a:pt x="1627385" y="409774"/>
                      <a:pt x="1624459" y="412701"/>
                    </a:cubicBezTo>
                    <a:cubicBezTo>
                      <a:pt x="1622995" y="415627"/>
                      <a:pt x="1610555" y="417091"/>
                      <a:pt x="1587140" y="417091"/>
                    </a:cubicBezTo>
                    <a:lnTo>
                      <a:pt x="1165659" y="417091"/>
                    </a:lnTo>
                    <a:cubicBezTo>
                      <a:pt x="1143707" y="417091"/>
                      <a:pt x="1132731" y="415627"/>
                      <a:pt x="1132731" y="412701"/>
                    </a:cubicBezTo>
                    <a:cubicBezTo>
                      <a:pt x="1129803" y="409774"/>
                      <a:pt x="1134194" y="398798"/>
                      <a:pt x="1145902" y="379772"/>
                    </a:cubicBezTo>
                    <a:close/>
                    <a:moveTo>
                      <a:pt x="799058" y="83418"/>
                    </a:moveTo>
                    <a:lnTo>
                      <a:pt x="921990" y="83418"/>
                    </a:lnTo>
                    <a:lnTo>
                      <a:pt x="941747" y="131713"/>
                    </a:lnTo>
                    <a:lnTo>
                      <a:pt x="1069069" y="83418"/>
                    </a:lnTo>
                    <a:lnTo>
                      <a:pt x="1069069" y="138299"/>
                    </a:lnTo>
                    <a:lnTo>
                      <a:pt x="961504" y="177812"/>
                    </a:lnTo>
                    <a:lnTo>
                      <a:pt x="1069069" y="417091"/>
                    </a:lnTo>
                    <a:lnTo>
                      <a:pt x="943942" y="417091"/>
                    </a:lnTo>
                    <a:close/>
                    <a:moveTo>
                      <a:pt x="722225" y="72442"/>
                    </a:moveTo>
                    <a:lnTo>
                      <a:pt x="722225" y="357820"/>
                    </a:lnTo>
                    <a:cubicBezTo>
                      <a:pt x="719298" y="375382"/>
                      <a:pt x="725884" y="382699"/>
                      <a:pt x="741982" y="379772"/>
                    </a:cubicBezTo>
                    <a:lnTo>
                      <a:pt x="783691" y="379772"/>
                    </a:lnTo>
                    <a:lnTo>
                      <a:pt x="783691" y="417091"/>
                    </a:lnTo>
                    <a:lnTo>
                      <a:pt x="647588" y="417091"/>
                    </a:lnTo>
                    <a:cubicBezTo>
                      <a:pt x="616855" y="420018"/>
                      <a:pt x="602952" y="407578"/>
                      <a:pt x="605879" y="379772"/>
                    </a:cubicBezTo>
                    <a:lnTo>
                      <a:pt x="605879" y="171227"/>
                    </a:lnTo>
                    <a:lnTo>
                      <a:pt x="564170" y="182203"/>
                    </a:lnTo>
                    <a:lnTo>
                      <a:pt x="564170" y="120737"/>
                    </a:lnTo>
                    <a:close/>
                    <a:moveTo>
                      <a:pt x="195374" y="70247"/>
                    </a:moveTo>
                    <a:lnTo>
                      <a:pt x="311720" y="70247"/>
                    </a:lnTo>
                    <a:lnTo>
                      <a:pt x="311720" y="94394"/>
                    </a:lnTo>
                    <a:lnTo>
                      <a:pt x="507094" y="94394"/>
                    </a:lnTo>
                    <a:lnTo>
                      <a:pt x="507094" y="379772"/>
                    </a:lnTo>
                    <a:cubicBezTo>
                      <a:pt x="510021" y="407578"/>
                      <a:pt x="496850" y="420018"/>
                      <a:pt x="467580" y="417091"/>
                    </a:cubicBezTo>
                    <a:lnTo>
                      <a:pt x="412700" y="417091"/>
                    </a:lnTo>
                    <a:lnTo>
                      <a:pt x="412700" y="138299"/>
                    </a:lnTo>
                    <a:lnTo>
                      <a:pt x="311720" y="138299"/>
                    </a:lnTo>
                    <a:lnTo>
                      <a:pt x="311720" y="417091"/>
                    </a:lnTo>
                    <a:lnTo>
                      <a:pt x="195374" y="417091"/>
                    </a:lnTo>
                    <a:lnTo>
                      <a:pt x="195374" y="138299"/>
                    </a:lnTo>
                    <a:lnTo>
                      <a:pt x="96589" y="138299"/>
                    </a:lnTo>
                    <a:lnTo>
                      <a:pt x="96589" y="417091"/>
                    </a:lnTo>
                    <a:lnTo>
                      <a:pt x="0" y="417091"/>
                    </a:lnTo>
                    <a:lnTo>
                      <a:pt x="0" y="94394"/>
                    </a:lnTo>
                    <a:lnTo>
                      <a:pt x="195374" y="94394"/>
                    </a:lnTo>
                    <a:close/>
                    <a:moveTo>
                      <a:pt x="2917440" y="41709"/>
                    </a:moveTo>
                    <a:lnTo>
                      <a:pt x="2917440" y="105370"/>
                    </a:lnTo>
                    <a:lnTo>
                      <a:pt x="3202818" y="105370"/>
                    </a:lnTo>
                    <a:cubicBezTo>
                      <a:pt x="3208672" y="105370"/>
                      <a:pt x="3211599" y="101712"/>
                      <a:pt x="3211599" y="94394"/>
                    </a:cubicBezTo>
                    <a:lnTo>
                      <a:pt x="3211599" y="41709"/>
                    </a:lnTo>
                    <a:close/>
                    <a:moveTo>
                      <a:pt x="2812070" y="0"/>
                    </a:moveTo>
                    <a:lnTo>
                      <a:pt x="3316969" y="0"/>
                    </a:lnTo>
                    <a:lnTo>
                      <a:pt x="3316969" y="100980"/>
                    </a:lnTo>
                    <a:cubicBezTo>
                      <a:pt x="3318433" y="133176"/>
                      <a:pt x="3306725" y="148543"/>
                      <a:pt x="3281846" y="147079"/>
                    </a:cubicBezTo>
                    <a:lnTo>
                      <a:pt x="2812070" y="147079"/>
                    </a:lnTo>
                    <a:close/>
                    <a:moveTo>
                      <a:pt x="2410345" y="0"/>
                    </a:moveTo>
                    <a:lnTo>
                      <a:pt x="2511325" y="0"/>
                    </a:lnTo>
                    <a:lnTo>
                      <a:pt x="2506935" y="21952"/>
                    </a:lnTo>
                    <a:lnTo>
                      <a:pt x="2754994" y="21952"/>
                    </a:lnTo>
                    <a:lnTo>
                      <a:pt x="2754994" y="63661"/>
                    </a:lnTo>
                    <a:lnTo>
                      <a:pt x="2520106" y="63661"/>
                    </a:lnTo>
                    <a:lnTo>
                      <a:pt x="2520106" y="125127"/>
                    </a:lnTo>
                    <a:lnTo>
                      <a:pt x="2754994" y="125127"/>
                    </a:lnTo>
                    <a:lnTo>
                      <a:pt x="2754994" y="166836"/>
                    </a:lnTo>
                    <a:lnTo>
                      <a:pt x="2520106" y="166836"/>
                    </a:lnTo>
                    <a:lnTo>
                      <a:pt x="2520106" y="324892"/>
                    </a:lnTo>
                    <a:lnTo>
                      <a:pt x="2754994" y="324892"/>
                    </a:lnTo>
                    <a:lnTo>
                      <a:pt x="2754994" y="366601"/>
                    </a:lnTo>
                    <a:lnTo>
                      <a:pt x="2520106" y="366601"/>
                    </a:lnTo>
                    <a:lnTo>
                      <a:pt x="2520106" y="417091"/>
                    </a:lnTo>
                    <a:lnTo>
                      <a:pt x="2414736" y="417091"/>
                    </a:lnTo>
                    <a:lnTo>
                      <a:pt x="2414736" y="63661"/>
                    </a:lnTo>
                    <a:lnTo>
                      <a:pt x="2394979" y="63661"/>
                    </a:lnTo>
                    <a:close/>
                    <a:moveTo>
                      <a:pt x="2381808" y="0"/>
                    </a:moveTo>
                    <a:lnTo>
                      <a:pt x="2381808" y="417091"/>
                    </a:lnTo>
                    <a:lnTo>
                      <a:pt x="2274242" y="417091"/>
                    </a:lnTo>
                    <a:lnTo>
                      <a:pt x="2274242" y="52685"/>
                    </a:lnTo>
                    <a:lnTo>
                      <a:pt x="2250095" y="54880"/>
                    </a:lnTo>
                    <a:lnTo>
                      <a:pt x="2250095" y="13171"/>
                    </a:lnTo>
                    <a:close/>
                    <a:moveTo>
                      <a:pt x="1685925" y="0"/>
                    </a:moveTo>
                    <a:lnTo>
                      <a:pt x="2193019" y="0"/>
                    </a:lnTo>
                    <a:lnTo>
                      <a:pt x="2193019" y="63661"/>
                    </a:lnTo>
                    <a:lnTo>
                      <a:pt x="2074478" y="96590"/>
                    </a:lnTo>
                    <a:lnTo>
                      <a:pt x="2074478" y="144884"/>
                    </a:lnTo>
                    <a:lnTo>
                      <a:pt x="2193019" y="144884"/>
                    </a:lnTo>
                    <a:lnTo>
                      <a:pt x="2193019" y="186593"/>
                    </a:lnTo>
                    <a:lnTo>
                      <a:pt x="2074478" y="186593"/>
                    </a:lnTo>
                    <a:lnTo>
                      <a:pt x="2074478" y="379772"/>
                    </a:lnTo>
                    <a:cubicBezTo>
                      <a:pt x="2075941" y="406115"/>
                      <a:pt x="2062038" y="418554"/>
                      <a:pt x="2032769" y="417091"/>
                    </a:cubicBezTo>
                    <a:lnTo>
                      <a:pt x="1775929" y="417091"/>
                    </a:lnTo>
                    <a:lnTo>
                      <a:pt x="1775929" y="379772"/>
                    </a:lnTo>
                    <a:lnTo>
                      <a:pt x="1931789" y="379772"/>
                    </a:lnTo>
                    <a:cubicBezTo>
                      <a:pt x="1946423" y="382699"/>
                      <a:pt x="1952277" y="376114"/>
                      <a:pt x="1949350" y="360015"/>
                    </a:cubicBezTo>
                    <a:lnTo>
                      <a:pt x="1949350" y="186593"/>
                    </a:lnTo>
                    <a:lnTo>
                      <a:pt x="1685925" y="186593"/>
                    </a:lnTo>
                    <a:lnTo>
                      <a:pt x="1685925" y="144884"/>
                    </a:lnTo>
                    <a:lnTo>
                      <a:pt x="1949350" y="144884"/>
                    </a:lnTo>
                    <a:lnTo>
                      <a:pt x="1949350" y="63661"/>
                    </a:lnTo>
                    <a:lnTo>
                      <a:pt x="2010817" y="41709"/>
                    </a:lnTo>
                    <a:lnTo>
                      <a:pt x="1685925" y="41709"/>
                    </a:lnTo>
                    <a:close/>
                    <a:moveTo>
                      <a:pt x="1176635" y="0"/>
                    </a:moveTo>
                    <a:lnTo>
                      <a:pt x="1569578" y="0"/>
                    </a:lnTo>
                    <a:lnTo>
                      <a:pt x="1580554" y="41709"/>
                    </a:lnTo>
                    <a:lnTo>
                      <a:pt x="1631044" y="208546"/>
                    </a:lnTo>
                    <a:lnTo>
                      <a:pt x="1523479" y="208546"/>
                    </a:lnTo>
                    <a:lnTo>
                      <a:pt x="1470794" y="41709"/>
                    </a:lnTo>
                    <a:lnTo>
                      <a:pt x="1286395" y="41709"/>
                    </a:lnTo>
                    <a:lnTo>
                      <a:pt x="1231515" y="208546"/>
                    </a:lnTo>
                    <a:lnTo>
                      <a:pt x="1126145" y="208546"/>
                    </a:lnTo>
                    <a:lnTo>
                      <a:pt x="1176635" y="41709"/>
                    </a:lnTo>
                    <a:close/>
                    <a:moveTo>
                      <a:pt x="748568" y="0"/>
                    </a:moveTo>
                    <a:lnTo>
                      <a:pt x="864914" y="0"/>
                    </a:lnTo>
                    <a:lnTo>
                      <a:pt x="873695" y="21952"/>
                    </a:lnTo>
                    <a:lnTo>
                      <a:pt x="1069069" y="21952"/>
                    </a:lnTo>
                    <a:lnTo>
                      <a:pt x="1069069" y="63661"/>
                    </a:lnTo>
                    <a:lnTo>
                      <a:pt x="564170" y="63661"/>
                    </a:lnTo>
                    <a:lnTo>
                      <a:pt x="564170" y="21952"/>
                    </a:lnTo>
                    <a:lnTo>
                      <a:pt x="759544" y="21952"/>
                    </a:lnTo>
                    <a:close/>
                    <a:moveTo>
                      <a:pt x="72442" y="0"/>
                    </a:moveTo>
                    <a:lnTo>
                      <a:pt x="188788" y="0"/>
                    </a:lnTo>
                    <a:lnTo>
                      <a:pt x="171226" y="21952"/>
                    </a:lnTo>
                    <a:lnTo>
                      <a:pt x="507094" y="21952"/>
                    </a:lnTo>
                    <a:lnTo>
                      <a:pt x="507094" y="63661"/>
                    </a:lnTo>
                    <a:lnTo>
                      <a:pt x="136103" y="63661"/>
                    </a:lnTo>
                    <a:lnTo>
                      <a:pt x="116346" y="90004"/>
                    </a:lnTo>
                    <a:lnTo>
                      <a:pt x="0" y="90004"/>
                    </a:lnTo>
                    <a:lnTo>
                      <a:pt x="21952" y="63661"/>
                    </a:lnTo>
                    <a:lnTo>
                      <a:pt x="0" y="63661"/>
                    </a:lnTo>
                    <a:lnTo>
                      <a:pt x="0" y="21952"/>
                    </a:lnTo>
                    <a:lnTo>
                      <a:pt x="54880" y="21952"/>
                    </a:lnTo>
                    <a:close/>
                  </a:path>
                </a:pathLst>
              </a:custGeom>
              <a:solidFill>
                <a:srgbClr val="563007"/>
              </a:solidFill>
              <a:ln w="0" cap="flat">
                <a:no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zh-CN" altLang="en-US">
                  <a:solidFill>
                    <a:schemeClr val="tx1"/>
                  </a:solidFill>
                </a:endParaRPr>
              </a:p>
            </p:txBody>
          </p:sp>
        </p:grpSp>
      </p:grpSp>
      <p:grpSp>
        <p:nvGrpSpPr>
          <p:cNvPr id="32" name="组合 31"/>
          <p:cNvGrpSpPr/>
          <p:nvPr/>
        </p:nvGrpSpPr>
        <p:grpSpPr>
          <a:xfrm>
            <a:off x="5923517" y="2422358"/>
            <a:ext cx="5839332" cy="3591841"/>
            <a:chOff x="2444200" y="1735845"/>
            <a:chExt cx="7007569" cy="4310438"/>
          </a:xfrm>
        </p:grpSpPr>
        <p:sp>
          <p:nvSpPr>
            <p:cNvPr id="33" name="Oval 22"/>
            <p:cNvSpPr>
              <a:spLocks noChangeArrowheads="1"/>
            </p:cNvSpPr>
            <p:nvPr/>
          </p:nvSpPr>
          <p:spPr bwMode="auto">
            <a:xfrm>
              <a:off x="4910097" y="1735845"/>
              <a:ext cx="2316772" cy="2317659"/>
            </a:xfrm>
            <a:prstGeom prst="ellipse">
              <a:avLst/>
            </a:prstGeom>
            <a:gradFill>
              <a:gsLst>
                <a:gs pos="0">
                  <a:srgbClr val="E0E200"/>
                </a:gs>
                <a:gs pos="84000">
                  <a:srgbClr val="94C115"/>
                </a:gs>
              </a:gsLst>
              <a:lin ang="2700000" scaled="0"/>
            </a:gra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4" name="Oval 23"/>
            <p:cNvSpPr>
              <a:spLocks noChangeArrowheads="1"/>
            </p:cNvSpPr>
            <p:nvPr/>
          </p:nvSpPr>
          <p:spPr bwMode="auto">
            <a:xfrm>
              <a:off x="3760588" y="3730399"/>
              <a:ext cx="2316772" cy="2315884"/>
            </a:xfrm>
            <a:prstGeom prst="ellipse">
              <a:avLst/>
            </a:prstGeom>
            <a:gradFill>
              <a:gsLst>
                <a:gs pos="0">
                  <a:srgbClr val="9F73B0"/>
                </a:gs>
                <a:gs pos="100000">
                  <a:srgbClr val="253C95"/>
                </a:gs>
              </a:gsLst>
              <a:lin ang="2700000" scaled="0"/>
            </a:gra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5" name="Oval 24"/>
            <p:cNvSpPr>
              <a:spLocks noChangeArrowheads="1"/>
            </p:cNvSpPr>
            <p:nvPr/>
          </p:nvSpPr>
          <p:spPr bwMode="auto">
            <a:xfrm>
              <a:off x="6060494" y="3730399"/>
              <a:ext cx="2316772" cy="2315884"/>
            </a:xfrm>
            <a:prstGeom prst="ellipse">
              <a:avLst/>
            </a:prstGeom>
            <a:gradFill>
              <a:gsLst>
                <a:gs pos="0">
                  <a:srgbClr val="F28F00"/>
                </a:gs>
                <a:gs pos="98000">
                  <a:srgbClr val="E60C12"/>
                </a:gs>
              </a:gsLst>
              <a:lin ang="2700000" scaled="0"/>
            </a:gra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6" name="Oval 25"/>
            <p:cNvSpPr>
              <a:spLocks noChangeArrowheads="1"/>
            </p:cNvSpPr>
            <p:nvPr/>
          </p:nvSpPr>
          <p:spPr bwMode="auto">
            <a:xfrm>
              <a:off x="4910097" y="3064660"/>
              <a:ext cx="2316772" cy="2317659"/>
            </a:xfrm>
            <a:prstGeom prst="ellipse">
              <a:avLst/>
            </a:prstGeom>
            <a:gradFill flip="none" rotWithShape="1">
              <a:gsLst>
                <a:gs pos="100000">
                  <a:srgbClr val="FFFFFF"/>
                </a:gs>
                <a:gs pos="0">
                  <a:srgbClr val="D9DEDF"/>
                </a:gs>
              </a:gsLst>
              <a:lin ang="2700000" scaled="0"/>
              <a:tileRect/>
            </a:gradFill>
            <a:ln w="57150">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7" name="Freeform 26"/>
            <p:cNvSpPr>
              <a:spLocks/>
            </p:cNvSpPr>
            <p:nvPr/>
          </p:nvSpPr>
          <p:spPr bwMode="auto">
            <a:xfrm>
              <a:off x="6811448" y="1934679"/>
              <a:ext cx="1767315" cy="479332"/>
            </a:xfrm>
            <a:custGeom>
              <a:avLst/>
              <a:gdLst>
                <a:gd name="T0" fmla="*/ 219 w 842"/>
                <a:gd name="T1" fmla="*/ 2 h 228"/>
                <a:gd name="T2" fmla="*/ 42 w 842"/>
                <a:gd name="T3" fmla="*/ 181 h 228"/>
                <a:gd name="T4" fmla="*/ 26 w 842"/>
                <a:gd name="T5" fmla="*/ 176 h 228"/>
                <a:gd name="T6" fmla="*/ 0 w 842"/>
                <a:gd name="T7" fmla="*/ 202 h 228"/>
                <a:gd name="T8" fmla="*/ 26 w 842"/>
                <a:gd name="T9" fmla="*/ 228 h 228"/>
                <a:gd name="T10" fmla="*/ 52 w 842"/>
                <a:gd name="T11" fmla="*/ 202 h 228"/>
                <a:gd name="T12" fmla="*/ 45 w 842"/>
                <a:gd name="T13" fmla="*/ 184 h 228"/>
                <a:gd name="T14" fmla="*/ 222 w 842"/>
                <a:gd name="T15" fmla="*/ 4 h 228"/>
                <a:gd name="T16" fmla="*/ 842 w 842"/>
                <a:gd name="T17" fmla="*/ 4 h 228"/>
                <a:gd name="T18" fmla="*/ 842 w 842"/>
                <a:gd name="T19" fmla="*/ 0 h 228"/>
                <a:gd name="T20" fmla="*/ 219 w 842"/>
                <a:gd name="T21" fmla="*/ 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2" h="228">
                  <a:moveTo>
                    <a:pt x="219" y="2"/>
                  </a:moveTo>
                  <a:cubicBezTo>
                    <a:pt x="42" y="181"/>
                    <a:pt x="42" y="181"/>
                    <a:pt x="42" y="181"/>
                  </a:cubicBezTo>
                  <a:cubicBezTo>
                    <a:pt x="37" y="178"/>
                    <a:pt x="32" y="176"/>
                    <a:pt x="26" y="176"/>
                  </a:cubicBezTo>
                  <a:cubicBezTo>
                    <a:pt x="12" y="176"/>
                    <a:pt x="0" y="187"/>
                    <a:pt x="0" y="202"/>
                  </a:cubicBezTo>
                  <a:cubicBezTo>
                    <a:pt x="0" y="216"/>
                    <a:pt x="12" y="228"/>
                    <a:pt x="26" y="228"/>
                  </a:cubicBezTo>
                  <a:cubicBezTo>
                    <a:pt x="40" y="228"/>
                    <a:pt x="52" y="216"/>
                    <a:pt x="52" y="202"/>
                  </a:cubicBezTo>
                  <a:cubicBezTo>
                    <a:pt x="52" y="195"/>
                    <a:pt x="49" y="189"/>
                    <a:pt x="45" y="184"/>
                  </a:cubicBezTo>
                  <a:cubicBezTo>
                    <a:pt x="222" y="4"/>
                    <a:pt x="222" y="4"/>
                    <a:pt x="222" y="4"/>
                  </a:cubicBezTo>
                  <a:cubicBezTo>
                    <a:pt x="842" y="4"/>
                    <a:pt x="842" y="4"/>
                    <a:pt x="842" y="4"/>
                  </a:cubicBezTo>
                  <a:cubicBezTo>
                    <a:pt x="842" y="0"/>
                    <a:pt x="842" y="0"/>
                    <a:pt x="842" y="0"/>
                  </a:cubicBezTo>
                  <a:lnTo>
                    <a:pt x="219" y="2"/>
                  </a:lnTo>
                  <a:close/>
                </a:path>
              </a:pathLst>
            </a:custGeom>
            <a:solidFill>
              <a:srgbClr val="FFFFFF"/>
            </a:solidFill>
            <a:ln w="15875" cap="flat">
              <a:solidFill>
                <a:schemeClr val="tx1">
                  <a:lumMod val="65000"/>
                  <a:lumOff val="3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27"/>
            <p:cNvSpPr>
              <a:spLocks/>
            </p:cNvSpPr>
            <p:nvPr/>
          </p:nvSpPr>
          <p:spPr bwMode="auto">
            <a:xfrm>
              <a:off x="7705757" y="5527895"/>
              <a:ext cx="1746012" cy="476669"/>
            </a:xfrm>
            <a:custGeom>
              <a:avLst/>
              <a:gdLst>
                <a:gd name="T0" fmla="*/ 195 w 832"/>
                <a:gd name="T1" fmla="*/ 223 h 227"/>
                <a:gd name="T2" fmla="*/ 45 w 832"/>
                <a:gd name="T3" fmla="*/ 44 h 227"/>
                <a:gd name="T4" fmla="*/ 43 w 832"/>
                <a:gd name="T5" fmla="*/ 45 h 227"/>
                <a:gd name="T6" fmla="*/ 52 w 832"/>
                <a:gd name="T7" fmla="*/ 26 h 227"/>
                <a:gd name="T8" fmla="*/ 26 w 832"/>
                <a:gd name="T9" fmla="*/ 0 h 227"/>
                <a:gd name="T10" fmla="*/ 0 w 832"/>
                <a:gd name="T11" fmla="*/ 26 h 227"/>
                <a:gd name="T12" fmla="*/ 26 w 832"/>
                <a:gd name="T13" fmla="*/ 52 h 227"/>
                <a:gd name="T14" fmla="*/ 41 w 832"/>
                <a:gd name="T15" fmla="*/ 46 h 227"/>
                <a:gd name="T16" fmla="*/ 193 w 832"/>
                <a:gd name="T17" fmla="*/ 227 h 227"/>
                <a:gd name="T18" fmla="*/ 832 w 832"/>
                <a:gd name="T19" fmla="*/ 227 h 227"/>
                <a:gd name="T20" fmla="*/ 832 w 832"/>
                <a:gd name="T21" fmla="*/ 223 h 227"/>
                <a:gd name="T22" fmla="*/ 195 w 832"/>
                <a:gd name="T23" fmla="*/ 22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2" h="227">
                  <a:moveTo>
                    <a:pt x="195" y="223"/>
                  </a:moveTo>
                  <a:cubicBezTo>
                    <a:pt x="45" y="44"/>
                    <a:pt x="45" y="44"/>
                    <a:pt x="45" y="44"/>
                  </a:cubicBezTo>
                  <a:cubicBezTo>
                    <a:pt x="43" y="45"/>
                    <a:pt x="43" y="45"/>
                    <a:pt x="43" y="45"/>
                  </a:cubicBezTo>
                  <a:cubicBezTo>
                    <a:pt x="48" y="40"/>
                    <a:pt x="52" y="33"/>
                    <a:pt x="52" y="26"/>
                  </a:cubicBezTo>
                  <a:cubicBezTo>
                    <a:pt x="52" y="12"/>
                    <a:pt x="40" y="0"/>
                    <a:pt x="26" y="0"/>
                  </a:cubicBezTo>
                  <a:cubicBezTo>
                    <a:pt x="11" y="0"/>
                    <a:pt x="0" y="12"/>
                    <a:pt x="0" y="26"/>
                  </a:cubicBezTo>
                  <a:cubicBezTo>
                    <a:pt x="0" y="40"/>
                    <a:pt x="11" y="52"/>
                    <a:pt x="26" y="52"/>
                  </a:cubicBezTo>
                  <a:cubicBezTo>
                    <a:pt x="32" y="52"/>
                    <a:pt x="37" y="50"/>
                    <a:pt x="41" y="46"/>
                  </a:cubicBezTo>
                  <a:cubicBezTo>
                    <a:pt x="193" y="227"/>
                    <a:pt x="193" y="227"/>
                    <a:pt x="193" y="227"/>
                  </a:cubicBezTo>
                  <a:cubicBezTo>
                    <a:pt x="832" y="227"/>
                    <a:pt x="832" y="227"/>
                    <a:pt x="832" y="227"/>
                  </a:cubicBezTo>
                  <a:cubicBezTo>
                    <a:pt x="832" y="223"/>
                    <a:pt x="832" y="223"/>
                    <a:pt x="832" y="223"/>
                  </a:cubicBezTo>
                  <a:lnTo>
                    <a:pt x="195" y="223"/>
                  </a:lnTo>
                  <a:close/>
                </a:path>
              </a:pathLst>
            </a:custGeom>
            <a:solidFill>
              <a:schemeClr val="bg1"/>
            </a:solidFill>
            <a:ln w="15875" cap="flat">
              <a:solidFill>
                <a:schemeClr val="tx1">
                  <a:lumMod val="65000"/>
                  <a:lumOff val="3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28"/>
            <p:cNvSpPr>
              <a:spLocks/>
            </p:cNvSpPr>
            <p:nvPr/>
          </p:nvSpPr>
          <p:spPr bwMode="auto">
            <a:xfrm>
              <a:off x="2444200" y="5527895"/>
              <a:ext cx="2029173" cy="476669"/>
            </a:xfrm>
            <a:custGeom>
              <a:avLst/>
              <a:gdLst>
                <a:gd name="T0" fmla="*/ 941 w 967"/>
                <a:gd name="T1" fmla="*/ 0 h 227"/>
                <a:gd name="T2" fmla="*/ 915 w 967"/>
                <a:gd name="T3" fmla="*/ 26 h 227"/>
                <a:gd name="T4" fmla="*/ 923 w 967"/>
                <a:gd name="T5" fmla="*/ 44 h 227"/>
                <a:gd name="T6" fmla="*/ 745 w 967"/>
                <a:gd name="T7" fmla="*/ 224 h 227"/>
                <a:gd name="T8" fmla="*/ 0 w 967"/>
                <a:gd name="T9" fmla="*/ 224 h 227"/>
                <a:gd name="T10" fmla="*/ 0 w 967"/>
                <a:gd name="T11" fmla="*/ 227 h 227"/>
                <a:gd name="T12" fmla="*/ 747 w 967"/>
                <a:gd name="T13" fmla="*/ 227 h 227"/>
                <a:gd name="T14" fmla="*/ 925 w 967"/>
                <a:gd name="T15" fmla="*/ 47 h 227"/>
                <a:gd name="T16" fmla="*/ 941 w 967"/>
                <a:gd name="T17" fmla="*/ 52 h 227"/>
                <a:gd name="T18" fmla="*/ 967 w 967"/>
                <a:gd name="T19" fmla="*/ 26 h 227"/>
                <a:gd name="T20" fmla="*/ 941 w 967"/>
                <a:gd name="T2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7" h="227">
                  <a:moveTo>
                    <a:pt x="941" y="0"/>
                  </a:moveTo>
                  <a:cubicBezTo>
                    <a:pt x="927" y="0"/>
                    <a:pt x="915" y="12"/>
                    <a:pt x="915" y="26"/>
                  </a:cubicBezTo>
                  <a:cubicBezTo>
                    <a:pt x="915" y="33"/>
                    <a:pt x="918" y="40"/>
                    <a:pt x="923" y="44"/>
                  </a:cubicBezTo>
                  <a:cubicBezTo>
                    <a:pt x="745" y="224"/>
                    <a:pt x="745" y="224"/>
                    <a:pt x="745" y="224"/>
                  </a:cubicBezTo>
                  <a:cubicBezTo>
                    <a:pt x="0" y="224"/>
                    <a:pt x="0" y="224"/>
                    <a:pt x="0" y="224"/>
                  </a:cubicBezTo>
                  <a:cubicBezTo>
                    <a:pt x="0" y="227"/>
                    <a:pt x="0" y="227"/>
                    <a:pt x="0" y="227"/>
                  </a:cubicBezTo>
                  <a:cubicBezTo>
                    <a:pt x="747" y="227"/>
                    <a:pt x="747" y="227"/>
                    <a:pt x="747" y="227"/>
                  </a:cubicBezTo>
                  <a:cubicBezTo>
                    <a:pt x="925" y="47"/>
                    <a:pt x="925" y="47"/>
                    <a:pt x="925" y="47"/>
                  </a:cubicBezTo>
                  <a:cubicBezTo>
                    <a:pt x="930" y="50"/>
                    <a:pt x="935" y="52"/>
                    <a:pt x="941" y="52"/>
                  </a:cubicBezTo>
                  <a:cubicBezTo>
                    <a:pt x="955" y="52"/>
                    <a:pt x="967" y="41"/>
                    <a:pt x="967" y="26"/>
                  </a:cubicBezTo>
                  <a:cubicBezTo>
                    <a:pt x="967" y="12"/>
                    <a:pt x="955" y="0"/>
                    <a:pt x="941" y="0"/>
                  </a:cubicBezTo>
                  <a:close/>
                </a:path>
              </a:pathLst>
            </a:custGeom>
            <a:solidFill>
              <a:srgbClr val="FFFFFF"/>
            </a:solidFill>
            <a:ln w="15875" cap="flat">
              <a:solidFill>
                <a:schemeClr val="tx1">
                  <a:lumMod val="65000"/>
                  <a:lumOff val="3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29"/>
            <p:cNvSpPr>
              <a:spLocks/>
            </p:cNvSpPr>
            <p:nvPr/>
          </p:nvSpPr>
          <p:spPr bwMode="auto">
            <a:xfrm>
              <a:off x="5128459" y="3907042"/>
              <a:ext cx="824629" cy="1276444"/>
            </a:xfrm>
            <a:custGeom>
              <a:avLst/>
              <a:gdLst>
                <a:gd name="T0" fmla="*/ 29 w 393"/>
                <a:gd name="T1" fmla="*/ 159 h 608"/>
                <a:gd name="T2" fmla="*/ 54 w 393"/>
                <a:gd name="T3" fmla="*/ 15 h 608"/>
                <a:gd name="T4" fmla="*/ 28 w 393"/>
                <a:gd name="T5" fmla="*/ 0 h 608"/>
                <a:gd name="T6" fmla="*/ 0 w 393"/>
                <a:gd name="T7" fmla="*/ 159 h 608"/>
                <a:gd name="T8" fmla="*/ 393 w 393"/>
                <a:gd name="T9" fmla="*/ 608 h 608"/>
                <a:gd name="T10" fmla="*/ 393 w 393"/>
                <a:gd name="T11" fmla="*/ 578 h 608"/>
                <a:gd name="T12" fmla="*/ 29 w 393"/>
                <a:gd name="T13" fmla="*/ 159 h 608"/>
              </a:gdLst>
              <a:ahLst/>
              <a:cxnLst>
                <a:cxn ang="0">
                  <a:pos x="T0" y="T1"/>
                </a:cxn>
                <a:cxn ang="0">
                  <a:pos x="T2" y="T3"/>
                </a:cxn>
                <a:cxn ang="0">
                  <a:pos x="T4" y="T5"/>
                </a:cxn>
                <a:cxn ang="0">
                  <a:pos x="T6" y="T7"/>
                </a:cxn>
                <a:cxn ang="0">
                  <a:pos x="T8" y="T9"/>
                </a:cxn>
                <a:cxn ang="0">
                  <a:pos x="T10" y="T11"/>
                </a:cxn>
                <a:cxn ang="0">
                  <a:pos x="T12" y="T13"/>
                </a:cxn>
              </a:cxnLst>
              <a:rect l="0" t="0" r="r" b="b"/>
              <a:pathLst>
                <a:path w="393" h="608">
                  <a:moveTo>
                    <a:pt x="29" y="159"/>
                  </a:moveTo>
                  <a:cubicBezTo>
                    <a:pt x="29" y="109"/>
                    <a:pt x="38" y="60"/>
                    <a:pt x="54" y="15"/>
                  </a:cubicBezTo>
                  <a:cubicBezTo>
                    <a:pt x="28" y="0"/>
                    <a:pt x="28" y="0"/>
                    <a:pt x="28" y="0"/>
                  </a:cubicBezTo>
                  <a:cubicBezTo>
                    <a:pt x="10" y="50"/>
                    <a:pt x="0" y="103"/>
                    <a:pt x="0" y="159"/>
                  </a:cubicBezTo>
                  <a:cubicBezTo>
                    <a:pt x="0" y="389"/>
                    <a:pt x="171" y="579"/>
                    <a:pt x="393" y="608"/>
                  </a:cubicBezTo>
                  <a:cubicBezTo>
                    <a:pt x="393" y="578"/>
                    <a:pt x="393" y="578"/>
                    <a:pt x="393" y="578"/>
                  </a:cubicBezTo>
                  <a:cubicBezTo>
                    <a:pt x="188" y="549"/>
                    <a:pt x="29" y="372"/>
                    <a:pt x="29" y="159"/>
                  </a:cubicBezTo>
                  <a:close/>
                </a:path>
              </a:pathLst>
            </a:custGeom>
            <a:gradFill>
              <a:gsLst>
                <a:gs pos="0">
                  <a:srgbClr val="9F73B0"/>
                </a:gs>
                <a:gs pos="100000">
                  <a:srgbClr val="253C95"/>
                </a:gs>
              </a:gsLst>
              <a:lin ang="2700000" scaled="0"/>
            </a:gra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1" name="Freeform 30"/>
            <p:cNvSpPr>
              <a:spLocks/>
            </p:cNvSpPr>
            <p:nvPr/>
          </p:nvSpPr>
          <p:spPr bwMode="auto">
            <a:xfrm>
              <a:off x="5305102" y="3289236"/>
              <a:ext cx="1546290" cy="430511"/>
            </a:xfrm>
            <a:custGeom>
              <a:avLst/>
              <a:gdLst>
                <a:gd name="T0" fmla="*/ 368 w 737"/>
                <a:gd name="T1" fmla="*/ 30 h 205"/>
                <a:gd name="T2" fmla="*/ 711 w 737"/>
                <a:gd name="T3" fmla="*/ 205 h 205"/>
                <a:gd name="T4" fmla="*/ 737 w 737"/>
                <a:gd name="T5" fmla="*/ 190 h 205"/>
                <a:gd name="T6" fmla="*/ 368 w 737"/>
                <a:gd name="T7" fmla="*/ 0 h 205"/>
                <a:gd name="T8" fmla="*/ 0 w 737"/>
                <a:gd name="T9" fmla="*/ 190 h 205"/>
                <a:gd name="T10" fmla="*/ 26 w 737"/>
                <a:gd name="T11" fmla="*/ 205 h 205"/>
                <a:gd name="T12" fmla="*/ 368 w 737"/>
                <a:gd name="T13" fmla="*/ 30 h 205"/>
              </a:gdLst>
              <a:ahLst/>
              <a:cxnLst>
                <a:cxn ang="0">
                  <a:pos x="T0" y="T1"/>
                </a:cxn>
                <a:cxn ang="0">
                  <a:pos x="T2" y="T3"/>
                </a:cxn>
                <a:cxn ang="0">
                  <a:pos x="T4" y="T5"/>
                </a:cxn>
                <a:cxn ang="0">
                  <a:pos x="T6" y="T7"/>
                </a:cxn>
                <a:cxn ang="0">
                  <a:pos x="T8" y="T9"/>
                </a:cxn>
                <a:cxn ang="0">
                  <a:pos x="T10" y="T11"/>
                </a:cxn>
                <a:cxn ang="0">
                  <a:pos x="T12" y="T13"/>
                </a:cxn>
              </a:cxnLst>
              <a:rect l="0" t="0" r="r" b="b"/>
              <a:pathLst>
                <a:path w="737" h="205">
                  <a:moveTo>
                    <a:pt x="368" y="30"/>
                  </a:moveTo>
                  <a:cubicBezTo>
                    <a:pt x="509" y="30"/>
                    <a:pt x="634" y="99"/>
                    <a:pt x="711" y="205"/>
                  </a:cubicBezTo>
                  <a:cubicBezTo>
                    <a:pt x="737" y="190"/>
                    <a:pt x="737" y="190"/>
                    <a:pt x="737" y="190"/>
                  </a:cubicBezTo>
                  <a:cubicBezTo>
                    <a:pt x="655" y="75"/>
                    <a:pt x="520" y="0"/>
                    <a:pt x="368" y="0"/>
                  </a:cubicBezTo>
                  <a:cubicBezTo>
                    <a:pt x="217" y="0"/>
                    <a:pt x="82" y="75"/>
                    <a:pt x="0" y="190"/>
                  </a:cubicBezTo>
                  <a:cubicBezTo>
                    <a:pt x="26" y="205"/>
                    <a:pt x="26" y="205"/>
                    <a:pt x="26" y="205"/>
                  </a:cubicBezTo>
                  <a:cubicBezTo>
                    <a:pt x="103" y="99"/>
                    <a:pt x="228" y="30"/>
                    <a:pt x="368" y="30"/>
                  </a:cubicBezTo>
                  <a:close/>
                </a:path>
              </a:pathLst>
            </a:custGeom>
            <a:gradFill>
              <a:gsLst>
                <a:gs pos="0">
                  <a:srgbClr val="E0E200"/>
                </a:gs>
                <a:gs pos="84000">
                  <a:srgbClr val="94C115"/>
                </a:gs>
              </a:gsLst>
              <a:lin ang="2700000" scaled="0"/>
            </a:gra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2" name="Freeform 31"/>
            <p:cNvSpPr>
              <a:spLocks/>
            </p:cNvSpPr>
            <p:nvPr/>
          </p:nvSpPr>
          <p:spPr bwMode="auto">
            <a:xfrm>
              <a:off x="6203406" y="3907042"/>
              <a:ext cx="824629" cy="1276444"/>
            </a:xfrm>
            <a:custGeom>
              <a:avLst/>
              <a:gdLst>
                <a:gd name="T0" fmla="*/ 338 w 393"/>
                <a:gd name="T1" fmla="*/ 15 h 608"/>
                <a:gd name="T2" fmla="*/ 364 w 393"/>
                <a:gd name="T3" fmla="*/ 159 h 608"/>
                <a:gd name="T4" fmla="*/ 0 w 393"/>
                <a:gd name="T5" fmla="*/ 578 h 608"/>
                <a:gd name="T6" fmla="*/ 0 w 393"/>
                <a:gd name="T7" fmla="*/ 608 h 608"/>
                <a:gd name="T8" fmla="*/ 393 w 393"/>
                <a:gd name="T9" fmla="*/ 159 h 608"/>
                <a:gd name="T10" fmla="*/ 364 w 393"/>
                <a:gd name="T11" fmla="*/ 0 h 608"/>
                <a:gd name="T12" fmla="*/ 338 w 393"/>
                <a:gd name="T13" fmla="*/ 15 h 608"/>
              </a:gdLst>
              <a:ahLst/>
              <a:cxnLst>
                <a:cxn ang="0">
                  <a:pos x="T0" y="T1"/>
                </a:cxn>
                <a:cxn ang="0">
                  <a:pos x="T2" y="T3"/>
                </a:cxn>
                <a:cxn ang="0">
                  <a:pos x="T4" y="T5"/>
                </a:cxn>
                <a:cxn ang="0">
                  <a:pos x="T6" y="T7"/>
                </a:cxn>
                <a:cxn ang="0">
                  <a:pos x="T8" y="T9"/>
                </a:cxn>
                <a:cxn ang="0">
                  <a:pos x="T10" y="T11"/>
                </a:cxn>
                <a:cxn ang="0">
                  <a:pos x="T12" y="T13"/>
                </a:cxn>
              </a:cxnLst>
              <a:rect l="0" t="0" r="r" b="b"/>
              <a:pathLst>
                <a:path w="393" h="608">
                  <a:moveTo>
                    <a:pt x="338" y="15"/>
                  </a:moveTo>
                  <a:cubicBezTo>
                    <a:pt x="355" y="60"/>
                    <a:pt x="364" y="109"/>
                    <a:pt x="364" y="159"/>
                  </a:cubicBezTo>
                  <a:cubicBezTo>
                    <a:pt x="364" y="372"/>
                    <a:pt x="205" y="549"/>
                    <a:pt x="0" y="578"/>
                  </a:cubicBezTo>
                  <a:cubicBezTo>
                    <a:pt x="0" y="608"/>
                    <a:pt x="0" y="608"/>
                    <a:pt x="0" y="608"/>
                  </a:cubicBezTo>
                  <a:cubicBezTo>
                    <a:pt x="222" y="579"/>
                    <a:pt x="393" y="389"/>
                    <a:pt x="393" y="159"/>
                  </a:cubicBezTo>
                  <a:cubicBezTo>
                    <a:pt x="393" y="103"/>
                    <a:pt x="383" y="50"/>
                    <a:pt x="364" y="0"/>
                  </a:cubicBezTo>
                  <a:lnTo>
                    <a:pt x="338" y="15"/>
                  </a:lnTo>
                  <a:close/>
                </a:path>
              </a:pathLst>
            </a:custGeom>
            <a:gradFill>
              <a:gsLst>
                <a:gs pos="0">
                  <a:srgbClr val="F28F00"/>
                </a:gs>
                <a:gs pos="98000">
                  <a:srgbClr val="E60C12"/>
                </a:gs>
              </a:gsLst>
              <a:lin ang="2700000" scaled="0"/>
            </a:gra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nvGrpSpPr>
            <p:cNvPr id="43" name="그룹 10"/>
            <p:cNvGrpSpPr/>
            <p:nvPr/>
          </p:nvGrpSpPr>
          <p:grpSpPr>
            <a:xfrm>
              <a:off x="7168701" y="4744314"/>
              <a:ext cx="601450" cy="645704"/>
              <a:chOff x="-949325" y="1254125"/>
              <a:chExt cx="949325" cy="1019175"/>
            </a:xfrm>
            <a:solidFill>
              <a:schemeClr val="bg1"/>
            </a:solidFill>
          </p:grpSpPr>
          <p:sp>
            <p:nvSpPr>
              <p:cNvPr id="52" name="Freeform 7"/>
              <p:cNvSpPr>
                <a:spLocks/>
              </p:cNvSpPr>
              <p:nvPr/>
            </p:nvSpPr>
            <p:spPr bwMode="auto">
              <a:xfrm>
                <a:off x="-517525" y="1365250"/>
                <a:ext cx="396875" cy="231775"/>
              </a:xfrm>
              <a:custGeom>
                <a:avLst/>
                <a:gdLst>
                  <a:gd name="T0" fmla="*/ 250 w 250"/>
                  <a:gd name="T1" fmla="*/ 146 h 146"/>
                  <a:gd name="T2" fmla="*/ 250 w 250"/>
                  <a:gd name="T3" fmla="*/ 146 h 146"/>
                  <a:gd name="T4" fmla="*/ 250 w 250"/>
                  <a:gd name="T5" fmla="*/ 134 h 146"/>
                  <a:gd name="T6" fmla="*/ 250 w 250"/>
                  <a:gd name="T7" fmla="*/ 120 h 146"/>
                  <a:gd name="T8" fmla="*/ 250 w 250"/>
                  <a:gd name="T9" fmla="*/ 120 h 146"/>
                  <a:gd name="T10" fmla="*/ 250 w 250"/>
                  <a:gd name="T11" fmla="*/ 108 h 146"/>
                  <a:gd name="T12" fmla="*/ 246 w 250"/>
                  <a:gd name="T13" fmla="*/ 94 h 146"/>
                  <a:gd name="T14" fmla="*/ 242 w 250"/>
                  <a:gd name="T15" fmla="*/ 82 h 146"/>
                  <a:gd name="T16" fmla="*/ 238 w 250"/>
                  <a:gd name="T17" fmla="*/ 72 h 146"/>
                  <a:gd name="T18" fmla="*/ 230 w 250"/>
                  <a:gd name="T19" fmla="*/ 60 h 146"/>
                  <a:gd name="T20" fmla="*/ 224 w 250"/>
                  <a:gd name="T21" fmla="*/ 50 h 146"/>
                  <a:gd name="T22" fmla="*/ 206 w 250"/>
                  <a:gd name="T23" fmla="*/ 32 h 146"/>
                  <a:gd name="T24" fmla="*/ 186 w 250"/>
                  <a:gd name="T25" fmla="*/ 16 h 146"/>
                  <a:gd name="T26" fmla="*/ 176 w 250"/>
                  <a:gd name="T27" fmla="*/ 12 h 146"/>
                  <a:gd name="T28" fmla="*/ 164 w 250"/>
                  <a:gd name="T29" fmla="*/ 6 h 146"/>
                  <a:gd name="T30" fmla="*/ 152 w 250"/>
                  <a:gd name="T31" fmla="*/ 2 h 146"/>
                  <a:gd name="T32" fmla="*/ 138 w 250"/>
                  <a:gd name="T33" fmla="*/ 0 h 146"/>
                  <a:gd name="T34" fmla="*/ 126 w 250"/>
                  <a:gd name="T35" fmla="*/ 0 h 146"/>
                  <a:gd name="T36" fmla="*/ 112 w 250"/>
                  <a:gd name="T37" fmla="*/ 0 h 146"/>
                  <a:gd name="T38" fmla="*/ 112 w 250"/>
                  <a:gd name="T39" fmla="*/ 0 h 146"/>
                  <a:gd name="T40" fmla="*/ 94 w 250"/>
                  <a:gd name="T41" fmla="*/ 2 h 146"/>
                  <a:gd name="T42" fmla="*/ 76 w 250"/>
                  <a:gd name="T43" fmla="*/ 8 h 146"/>
                  <a:gd name="T44" fmla="*/ 58 w 250"/>
                  <a:gd name="T45" fmla="*/ 14 h 146"/>
                  <a:gd name="T46" fmla="*/ 44 w 250"/>
                  <a:gd name="T47" fmla="*/ 24 h 146"/>
                  <a:gd name="T48" fmla="*/ 30 w 250"/>
                  <a:gd name="T49" fmla="*/ 36 h 146"/>
                  <a:gd name="T50" fmla="*/ 18 w 250"/>
                  <a:gd name="T51" fmla="*/ 50 h 146"/>
                  <a:gd name="T52" fmla="*/ 8 w 250"/>
                  <a:gd name="T53" fmla="*/ 64 h 146"/>
                  <a:gd name="T54" fmla="*/ 0 w 250"/>
                  <a:gd name="T55" fmla="*/ 80 h 146"/>
                  <a:gd name="T56" fmla="*/ 0 w 250"/>
                  <a:gd name="T57" fmla="*/ 80 h 146"/>
                  <a:gd name="T58" fmla="*/ 10 w 250"/>
                  <a:gd name="T59" fmla="*/ 72 h 146"/>
                  <a:gd name="T60" fmla="*/ 20 w 250"/>
                  <a:gd name="T61" fmla="*/ 62 h 146"/>
                  <a:gd name="T62" fmla="*/ 32 w 250"/>
                  <a:gd name="T63" fmla="*/ 56 h 146"/>
                  <a:gd name="T64" fmla="*/ 44 w 250"/>
                  <a:gd name="T65" fmla="*/ 48 h 146"/>
                  <a:gd name="T66" fmla="*/ 56 w 250"/>
                  <a:gd name="T67" fmla="*/ 44 h 146"/>
                  <a:gd name="T68" fmla="*/ 70 w 250"/>
                  <a:gd name="T69" fmla="*/ 40 h 146"/>
                  <a:gd name="T70" fmla="*/ 84 w 250"/>
                  <a:gd name="T71" fmla="*/ 36 h 146"/>
                  <a:gd name="T72" fmla="*/ 98 w 250"/>
                  <a:gd name="T73" fmla="*/ 34 h 146"/>
                  <a:gd name="T74" fmla="*/ 98 w 250"/>
                  <a:gd name="T75" fmla="*/ 34 h 146"/>
                  <a:gd name="T76" fmla="*/ 110 w 250"/>
                  <a:gd name="T77" fmla="*/ 34 h 146"/>
                  <a:gd name="T78" fmla="*/ 124 w 250"/>
                  <a:gd name="T79" fmla="*/ 36 h 146"/>
                  <a:gd name="T80" fmla="*/ 150 w 250"/>
                  <a:gd name="T81" fmla="*/ 40 h 146"/>
                  <a:gd name="T82" fmla="*/ 174 w 250"/>
                  <a:gd name="T83" fmla="*/ 50 h 146"/>
                  <a:gd name="T84" fmla="*/ 194 w 250"/>
                  <a:gd name="T85" fmla="*/ 64 h 146"/>
                  <a:gd name="T86" fmla="*/ 214 w 250"/>
                  <a:gd name="T87" fmla="*/ 80 h 146"/>
                  <a:gd name="T88" fmla="*/ 230 w 250"/>
                  <a:gd name="T89" fmla="*/ 100 h 146"/>
                  <a:gd name="T90" fmla="*/ 242 w 250"/>
                  <a:gd name="T91" fmla="*/ 122 h 146"/>
                  <a:gd name="T92" fmla="*/ 250 w 250"/>
                  <a:gd name="T93" fmla="*/ 146 h 146"/>
                  <a:gd name="T94" fmla="*/ 250 w 250"/>
                  <a:gd name="T95"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146">
                    <a:moveTo>
                      <a:pt x="250" y="146"/>
                    </a:moveTo>
                    <a:lnTo>
                      <a:pt x="250" y="146"/>
                    </a:lnTo>
                    <a:lnTo>
                      <a:pt x="250" y="134"/>
                    </a:lnTo>
                    <a:lnTo>
                      <a:pt x="250" y="120"/>
                    </a:lnTo>
                    <a:lnTo>
                      <a:pt x="250" y="120"/>
                    </a:lnTo>
                    <a:lnTo>
                      <a:pt x="250" y="108"/>
                    </a:lnTo>
                    <a:lnTo>
                      <a:pt x="246" y="94"/>
                    </a:lnTo>
                    <a:lnTo>
                      <a:pt x="242" y="82"/>
                    </a:lnTo>
                    <a:lnTo>
                      <a:pt x="238" y="72"/>
                    </a:lnTo>
                    <a:lnTo>
                      <a:pt x="230" y="60"/>
                    </a:lnTo>
                    <a:lnTo>
                      <a:pt x="224" y="50"/>
                    </a:lnTo>
                    <a:lnTo>
                      <a:pt x="206" y="32"/>
                    </a:lnTo>
                    <a:lnTo>
                      <a:pt x="186" y="16"/>
                    </a:lnTo>
                    <a:lnTo>
                      <a:pt x="176" y="12"/>
                    </a:lnTo>
                    <a:lnTo>
                      <a:pt x="164" y="6"/>
                    </a:lnTo>
                    <a:lnTo>
                      <a:pt x="152" y="2"/>
                    </a:lnTo>
                    <a:lnTo>
                      <a:pt x="138" y="0"/>
                    </a:lnTo>
                    <a:lnTo>
                      <a:pt x="126" y="0"/>
                    </a:lnTo>
                    <a:lnTo>
                      <a:pt x="112" y="0"/>
                    </a:lnTo>
                    <a:lnTo>
                      <a:pt x="112" y="0"/>
                    </a:lnTo>
                    <a:lnTo>
                      <a:pt x="94" y="2"/>
                    </a:lnTo>
                    <a:lnTo>
                      <a:pt x="76" y="8"/>
                    </a:lnTo>
                    <a:lnTo>
                      <a:pt x="58" y="14"/>
                    </a:lnTo>
                    <a:lnTo>
                      <a:pt x="44" y="24"/>
                    </a:lnTo>
                    <a:lnTo>
                      <a:pt x="30" y="36"/>
                    </a:lnTo>
                    <a:lnTo>
                      <a:pt x="18" y="50"/>
                    </a:lnTo>
                    <a:lnTo>
                      <a:pt x="8" y="64"/>
                    </a:lnTo>
                    <a:lnTo>
                      <a:pt x="0" y="80"/>
                    </a:lnTo>
                    <a:lnTo>
                      <a:pt x="0" y="80"/>
                    </a:lnTo>
                    <a:lnTo>
                      <a:pt x="10" y="72"/>
                    </a:lnTo>
                    <a:lnTo>
                      <a:pt x="20" y="62"/>
                    </a:lnTo>
                    <a:lnTo>
                      <a:pt x="32" y="56"/>
                    </a:lnTo>
                    <a:lnTo>
                      <a:pt x="44" y="48"/>
                    </a:lnTo>
                    <a:lnTo>
                      <a:pt x="56" y="44"/>
                    </a:lnTo>
                    <a:lnTo>
                      <a:pt x="70" y="40"/>
                    </a:lnTo>
                    <a:lnTo>
                      <a:pt x="84" y="36"/>
                    </a:lnTo>
                    <a:lnTo>
                      <a:pt x="98" y="34"/>
                    </a:lnTo>
                    <a:lnTo>
                      <a:pt x="98" y="34"/>
                    </a:lnTo>
                    <a:lnTo>
                      <a:pt x="110" y="34"/>
                    </a:lnTo>
                    <a:lnTo>
                      <a:pt x="124" y="36"/>
                    </a:lnTo>
                    <a:lnTo>
                      <a:pt x="150" y="40"/>
                    </a:lnTo>
                    <a:lnTo>
                      <a:pt x="174" y="50"/>
                    </a:lnTo>
                    <a:lnTo>
                      <a:pt x="194" y="64"/>
                    </a:lnTo>
                    <a:lnTo>
                      <a:pt x="214" y="80"/>
                    </a:lnTo>
                    <a:lnTo>
                      <a:pt x="230" y="100"/>
                    </a:lnTo>
                    <a:lnTo>
                      <a:pt x="242" y="122"/>
                    </a:lnTo>
                    <a:lnTo>
                      <a:pt x="250" y="146"/>
                    </a:lnTo>
                    <a:lnTo>
                      <a:pt x="250"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p>
            </p:txBody>
          </p:sp>
          <p:sp>
            <p:nvSpPr>
              <p:cNvPr id="53" name="Freeform 8"/>
              <p:cNvSpPr>
                <a:spLocks noEditPoints="1"/>
              </p:cNvSpPr>
              <p:nvPr/>
            </p:nvSpPr>
            <p:spPr bwMode="auto">
              <a:xfrm>
                <a:off x="-949325" y="1254125"/>
                <a:ext cx="949325" cy="1019175"/>
              </a:xfrm>
              <a:custGeom>
                <a:avLst/>
                <a:gdLst>
                  <a:gd name="T0" fmla="*/ 14 w 598"/>
                  <a:gd name="T1" fmla="*/ 538 h 642"/>
                  <a:gd name="T2" fmla="*/ 0 w 598"/>
                  <a:gd name="T3" fmla="*/ 572 h 642"/>
                  <a:gd name="T4" fmla="*/ 6 w 598"/>
                  <a:gd name="T5" fmla="*/ 606 h 642"/>
                  <a:gd name="T6" fmla="*/ 20 w 598"/>
                  <a:gd name="T7" fmla="*/ 626 h 642"/>
                  <a:gd name="T8" fmla="*/ 54 w 598"/>
                  <a:gd name="T9" fmla="*/ 640 h 642"/>
                  <a:gd name="T10" fmla="*/ 88 w 598"/>
                  <a:gd name="T11" fmla="*/ 636 h 642"/>
                  <a:gd name="T12" fmla="*/ 232 w 598"/>
                  <a:gd name="T13" fmla="*/ 480 h 642"/>
                  <a:gd name="T14" fmla="*/ 242 w 598"/>
                  <a:gd name="T15" fmla="*/ 462 h 642"/>
                  <a:gd name="T16" fmla="*/ 246 w 598"/>
                  <a:gd name="T17" fmla="*/ 434 h 642"/>
                  <a:gd name="T18" fmla="*/ 238 w 598"/>
                  <a:gd name="T19" fmla="*/ 406 h 642"/>
                  <a:gd name="T20" fmla="*/ 284 w 598"/>
                  <a:gd name="T21" fmla="*/ 380 h 642"/>
                  <a:gd name="T22" fmla="*/ 332 w 598"/>
                  <a:gd name="T23" fmla="*/ 402 h 642"/>
                  <a:gd name="T24" fmla="*/ 388 w 598"/>
                  <a:gd name="T25" fmla="*/ 412 h 642"/>
                  <a:gd name="T26" fmla="*/ 428 w 598"/>
                  <a:gd name="T27" fmla="*/ 408 h 642"/>
                  <a:gd name="T28" fmla="*/ 486 w 598"/>
                  <a:gd name="T29" fmla="*/ 390 h 642"/>
                  <a:gd name="T30" fmla="*/ 534 w 598"/>
                  <a:gd name="T31" fmla="*/ 356 h 642"/>
                  <a:gd name="T32" fmla="*/ 570 w 598"/>
                  <a:gd name="T33" fmla="*/ 310 h 642"/>
                  <a:gd name="T34" fmla="*/ 592 w 598"/>
                  <a:gd name="T35" fmla="*/ 254 h 642"/>
                  <a:gd name="T36" fmla="*/ 598 w 598"/>
                  <a:gd name="T37" fmla="*/ 192 h 642"/>
                  <a:gd name="T38" fmla="*/ 590 w 598"/>
                  <a:gd name="T39" fmla="*/ 152 h 642"/>
                  <a:gd name="T40" fmla="*/ 566 w 598"/>
                  <a:gd name="T41" fmla="*/ 96 h 642"/>
                  <a:gd name="T42" fmla="*/ 528 w 598"/>
                  <a:gd name="T43" fmla="*/ 52 h 642"/>
                  <a:gd name="T44" fmla="*/ 478 w 598"/>
                  <a:gd name="T45" fmla="*/ 18 h 642"/>
                  <a:gd name="T46" fmla="*/ 420 w 598"/>
                  <a:gd name="T47" fmla="*/ 2 h 642"/>
                  <a:gd name="T48" fmla="*/ 378 w 598"/>
                  <a:gd name="T49" fmla="*/ 0 h 642"/>
                  <a:gd name="T50" fmla="*/ 318 w 598"/>
                  <a:gd name="T51" fmla="*/ 14 h 642"/>
                  <a:gd name="T52" fmla="*/ 266 w 598"/>
                  <a:gd name="T53" fmla="*/ 44 h 642"/>
                  <a:gd name="T54" fmla="*/ 226 w 598"/>
                  <a:gd name="T55" fmla="*/ 86 h 642"/>
                  <a:gd name="T56" fmla="*/ 198 w 598"/>
                  <a:gd name="T57" fmla="*/ 138 h 642"/>
                  <a:gd name="T58" fmla="*/ 188 w 598"/>
                  <a:gd name="T59" fmla="*/ 198 h 642"/>
                  <a:gd name="T60" fmla="*/ 190 w 598"/>
                  <a:gd name="T61" fmla="*/ 238 h 642"/>
                  <a:gd name="T62" fmla="*/ 204 w 598"/>
                  <a:gd name="T63" fmla="*/ 288 h 642"/>
                  <a:gd name="T64" fmla="*/ 230 w 598"/>
                  <a:gd name="T65" fmla="*/ 332 h 642"/>
                  <a:gd name="T66" fmla="*/ 210 w 598"/>
                  <a:gd name="T67" fmla="*/ 382 h 642"/>
                  <a:gd name="T68" fmla="*/ 180 w 598"/>
                  <a:gd name="T69" fmla="*/ 376 h 642"/>
                  <a:gd name="T70" fmla="*/ 154 w 598"/>
                  <a:gd name="T71" fmla="*/ 384 h 642"/>
                  <a:gd name="T72" fmla="*/ 138 w 598"/>
                  <a:gd name="T73" fmla="*/ 398 h 642"/>
                  <a:gd name="T74" fmla="*/ 224 w 598"/>
                  <a:gd name="T75" fmla="*/ 200 h 642"/>
                  <a:gd name="T76" fmla="*/ 234 w 598"/>
                  <a:gd name="T77" fmla="*/ 150 h 642"/>
                  <a:gd name="T78" fmla="*/ 256 w 598"/>
                  <a:gd name="T79" fmla="*/ 108 h 642"/>
                  <a:gd name="T80" fmla="*/ 290 w 598"/>
                  <a:gd name="T81" fmla="*/ 72 h 642"/>
                  <a:gd name="T82" fmla="*/ 332 w 598"/>
                  <a:gd name="T83" fmla="*/ 48 h 642"/>
                  <a:gd name="T84" fmla="*/ 382 w 598"/>
                  <a:gd name="T85" fmla="*/ 38 h 642"/>
                  <a:gd name="T86" fmla="*/ 416 w 598"/>
                  <a:gd name="T87" fmla="*/ 40 h 642"/>
                  <a:gd name="T88" fmla="*/ 462 w 598"/>
                  <a:gd name="T89" fmla="*/ 52 h 642"/>
                  <a:gd name="T90" fmla="*/ 504 w 598"/>
                  <a:gd name="T91" fmla="*/ 80 h 642"/>
                  <a:gd name="T92" fmla="*/ 534 w 598"/>
                  <a:gd name="T93" fmla="*/ 116 h 642"/>
                  <a:gd name="T94" fmla="*/ 554 w 598"/>
                  <a:gd name="T95" fmla="*/ 160 h 642"/>
                  <a:gd name="T96" fmla="*/ 560 w 598"/>
                  <a:gd name="T97" fmla="*/ 194 h 642"/>
                  <a:gd name="T98" fmla="*/ 556 w 598"/>
                  <a:gd name="T99" fmla="*/ 246 h 642"/>
                  <a:gd name="T100" fmla="*/ 538 w 598"/>
                  <a:gd name="T101" fmla="*/ 290 h 642"/>
                  <a:gd name="T102" fmla="*/ 508 w 598"/>
                  <a:gd name="T103" fmla="*/ 328 h 642"/>
                  <a:gd name="T104" fmla="*/ 468 w 598"/>
                  <a:gd name="T105" fmla="*/ 356 h 642"/>
                  <a:gd name="T106" fmla="*/ 420 w 598"/>
                  <a:gd name="T107" fmla="*/ 372 h 642"/>
                  <a:gd name="T108" fmla="*/ 386 w 598"/>
                  <a:gd name="T109" fmla="*/ 374 h 642"/>
                  <a:gd name="T110" fmla="*/ 338 w 598"/>
                  <a:gd name="T111" fmla="*/ 364 h 642"/>
                  <a:gd name="T112" fmla="*/ 294 w 598"/>
                  <a:gd name="T113" fmla="*/ 342 h 642"/>
                  <a:gd name="T114" fmla="*/ 260 w 598"/>
                  <a:gd name="T115" fmla="*/ 308 h 642"/>
                  <a:gd name="T116" fmla="*/ 236 w 598"/>
                  <a:gd name="T117" fmla="*/ 266 h 642"/>
                  <a:gd name="T118" fmla="*/ 224 w 598"/>
                  <a:gd name="T119" fmla="*/ 216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8" h="642">
                    <a:moveTo>
                      <a:pt x="138" y="398"/>
                    </a:moveTo>
                    <a:lnTo>
                      <a:pt x="14" y="538"/>
                    </a:lnTo>
                    <a:lnTo>
                      <a:pt x="14" y="538"/>
                    </a:lnTo>
                    <a:lnTo>
                      <a:pt x="8" y="548"/>
                    </a:lnTo>
                    <a:lnTo>
                      <a:pt x="2" y="560"/>
                    </a:lnTo>
                    <a:lnTo>
                      <a:pt x="0" y="572"/>
                    </a:lnTo>
                    <a:lnTo>
                      <a:pt x="0" y="584"/>
                    </a:lnTo>
                    <a:lnTo>
                      <a:pt x="2" y="594"/>
                    </a:lnTo>
                    <a:lnTo>
                      <a:pt x="6" y="606"/>
                    </a:lnTo>
                    <a:lnTo>
                      <a:pt x="12" y="616"/>
                    </a:lnTo>
                    <a:lnTo>
                      <a:pt x="20" y="626"/>
                    </a:lnTo>
                    <a:lnTo>
                      <a:pt x="20" y="626"/>
                    </a:lnTo>
                    <a:lnTo>
                      <a:pt x="30" y="634"/>
                    </a:lnTo>
                    <a:lnTo>
                      <a:pt x="42" y="638"/>
                    </a:lnTo>
                    <a:lnTo>
                      <a:pt x="54" y="640"/>
                    </a:lnTo>
                    <a:lnTo>
                      <a:pt x="66" y="642"/>
                    </a:lnTo>
                    <a:lnTo>
                      <a:pt x="78" y="640"/>
                    </a:lnTo>
                    <a:lnTo>
                      <a:pt x="88" y="636"/>
                    </a:lnTo>
                    <a:lnTo>
                      <a:pt x="100" y="628"/>
                    </a:lnTo>
                    <a:lnTo>
                      <a:pt x="108" y="620"/>
                    </a:lnTo>
                    <a:lnTo>
                      <a:pt x="232" y="480"/>
                    </a:lnTo>
                    <a:lnTo>
                      <a:pt x="232" y="480"/>
                    </a:lnTo>
                    <a:lnTo>
                      <a:pt x="238" y="472"/>
                    </a:lnTo>
                    <a:lnTo>
                      <a:pt x="242" y="462"/>
                    </a:lnTo>
                    <a:lnTo>
                      <a:pt x="246" y="452"/>
                    </a:lnTo>
                    <a:lnTo>
                      <a:pt x="246" y="444"/>
                    </a:lnTo>
                    <a:lnTo>
                      <a:pt x="246" y="434"/>
                    </a:lnTo>
                    <a:lnTo>
                      <a:pt x="244" y="424"/>
                    </a:lnTo>
                    <a:lnTo>
                      <a:pt x="242" y="414"/>
                    </a:lnTo>
                    <a:lnTo>
                      <a:pt x="238" y="406"/>
                    </a:lnTo>
                    <a:lnTo>
                      <a:pt x="270" y="370"/>
                    </a:lnTo>
                    <a:lnTo>
                      <a:pt x="270" y="370"/>
                    </a:lnTo>
                    <a:lnTo>
                      <a:pt x="284" y="380"/>
                    </a:lnTo>
                    <a:lnTo>
                      <a:pt x="300" y="388"/>
                    </a:lnTo>
                    <a:lnTo>
                      <a:pt x="316" y="396"/>
                    </a:lnTo>
                    <a:lnTo>
                      <a:pt x="332" y="402"/>
                    </a:lnTo>
                    <a:lnTo>
                      <a:pt x="350" y="408"/>
                    </a:lnTo>
                    <a:lnTo>
                      <a:pt x="368" y="410"/>
                    </a:lnTo>
                    <a:lnTo>
                      <a:pt x="388" y="412"/>
                    </a:lnTo>
                    <a:lnTo>
                      <a:pt x="406" y="410"/>
                    </a:lnTo>
                    <a:lnTo>
                      <a:pt x="406" y="410"/>
                    </a:lnTo>
                    <a:lnTo>
                      <a:pt x="428" y="408"/>
                    </a:lnTo>
                    <a:lnTo>
                      <a:pt x="448" y="404"/>
                    </a:lnTo>
                    <a:lnTo>
                      <a:pt x="466" y="398"/>
                    </a:lnTo>
                    <a:lnTo>
                      <a:pt x="486" y="390"/>
                    </a:lnTo>
                    <a:lnTo>
                      <a:pt x="502" y="380"/>
                    </a:lnTo>
                    <a:lnTo>
                      <a:pt x="518" y="368"/>
                    </a:lnTo>
                    <a:lnTo>
                      <a:pt x="534" y="356"/>
                    </a:lnTo>
                    <a:lnTo>
                      <a:pt x="548" y="342"/>
                    </a:lnTo>
                    <a:lnTo>
                      <a:pt x="560" y="326"/>
                    </a:lnTo>
                    <a:lnTo>
                      <a:pt x="570" y="310"/>
                    </a:lnTo>
                    <a:lnTo>
                      <a:pt x="580" y="292"/>
                    </a:lnTo>
                    <a:lnTo>
                      <a:pt x="586" y="274"/>
                    </a:lnTo>
                    <a:lnTo>
                      <a:pt x="592" y="254"/>
                    </a:lnTo>
                    <a:lnTo>
                      <a:pt x="596" y="234"/>
                    </a:lnTo>
                    <a:lnTo>
                      <a:pt x="598" y="214"/>
                    </a:lnTo>
                    <a:lnTo>
                      <a:pt x="598" y="192"/>
                    </a:lnTo>
                    <a:lnTo>
                      <a:pt x="598" y="192"/>
                    </a:lnTo>
                    <a:lnTo>
                      <a:pt x="596" y="172"/>
                    </a:lnTo>
                    <a:lnTo>
                      <a:pt x="590" y="152"/>
                    </a:lnTo>
                    <a:lnTo>
                      <a:pt x="584" y="132"/>
                    </a:lnTo>
                    <a:lnTo>
                      <a:pt x="576" y="114"/>
                    </a:lnTo>
                    <a:lnTo>
                      <a:pt x="566" y="96"/>
                    </a:lnTo>
                    <a:lnTo>
                      <a:pt x="556" y="80"/>
                    </a:lnTo>
                    <a:lnTo>
                      <a:pt x="542" y="64"/>
                    </a:lnTo>
                    <a:lnTo>
                      <a:pt x="528" y="52"/>
                    </a:lnTo>
                    <a:lnTo>
                      <a:pt x="512" y="38"/>
                    </a:lnTo>
                    <a:lnTo>
                      <a:pt x="496" y="28"/>
                    </a:lnTo>
                    <a:lnTo>
                      <a:pt x="478" y="18"/>
                    </a:lnTo>
                    <a:lnTo>
                      <a:pt x="460" y="12"/>
                    </a:lnTo>
                    <a:lnTo>
                      <a:pt x="440" y="6"/>
                    </a:lnTo>
                    <a:lnTo>
                      <a:pt x="420" y="2"/>
                    </a:lnTo>
                    <a:lnTo>
                      <a:pt x="400" y="0"/>
                    </a:lnTo>
                    <a:lnTo>
                      <a:pt x="378" y="0"/>
                    </a:lnTo>
                    <a:lnTo>
                      <a:pt x="378" y="0"/>
                    </a:lnTo>
                    <a:lnTo>
                      <a:pt x="358" y="4"/>
                    </a:lnTo>
                    <a:lnTo>
                      <a:pt x="338" y="8"/>
                    </a:lnTo>
                    <a:lnTo>
                      <a:pt x="318" y="14"/>
                    </a:lnTo>
                    <a:lnTo>
                      <a:pt x="300" y="22"/>
                    </a:lnTo>
                    <a:lnTo>
                      <a:pt x="282" y="32"/>
                    </a:lnTo>
                    <a:lnTo>
                      <a:pt x="266" y="44"/>
                    </a:lnTo>
                    <a:lnTo>
                      <a:pt x="252" y="56"/>
                    </a:lnTo>
                    <a:lnTo>
                      <a:pt x="238" y="70"/>
                    </a:lnTo>
                    <a:lnTo>
                      <a:pt x="226" y="86"/>
                    </a:lnTo>
                    <a:lnTo>
                      <a:pt x="214" y="102"/>
                    </a:lnTo>
                    <a:lnTo>
                      <a:pt x="206" y="120"/>
                    </a:lnTo>
                    <a:lnTo>
                      <a:pt x="198" y="138"/>
                    </a:lnTo>
                    <a:lnTo>
                      <a:pt x="192" y="158"/>
                    </a:lnTo>
                    <a:lnTo>
                      <a:pt x="188" y="178"/>
                    </a:lnTo>
                    <a:lnTo>
                      <a:pt x="188" y="198"/>
                    </a:lnTo>
                    <a:lnTo>
                      <a:pt x="188" y="220"/>
                    </a:lnTo>
                    <a:lnTo>
                      <a:pt x="188" y="220"/>
                    </a:lnTo>
                    <a:lnTo>
                      <a:pt x="190" y="238"/>
                    </a:lnTo>
                    <a:lnTo>
                      <a:pt x="192" y="254"/>
                    </a:lnTo>
                    <a:lnTo>
                      <a:pt x="198" y="272"/>
                    </a:lnTo>
                    <a:lnTo>
                      <a:pt x="204" y="288"/>
                    </a:lnTo>
                    <a:lnTo>
                      <a:pt x="212" y="304"/>
                    </a:lnTo>
                    <a:lnTo>
                      <a:pt x="220" y="318"/>
                    </a:lnTo>
                    <a:lnTo>
                      <a:pt x="230" y="332"/>
                    </a:lnTo>
                    <a:lnTo>
                      <a:pt x="242" y="344"/>
                    </a:lnTo>
                    <a:lnTo>
                      <a:pt x="210" y="382"/>
                    </a:lnTo>
                    <a:lnTo>
                      <a:pt x="210" y="382"/>
                    </a:lnTo>
                    <a:lnTo>
                      <a:pt x="200" y="378"/>
                    </a:lnTo>
                    <a:lnTo>
                      <a:pt x="190" y="376"/>
                    </a:lnTo>
                    <a:lnTo>
                      <a:pt x="180" y="376"/>
                    </a:lnTo>
                    <a:lnTo>
                      <a:pt x="172" y="378"/>
                    </a:lnTo>
                    <a:lnTo>
                      <a:pt x="162" y="380"/>
                    </a:lnTo>
                    <a:lnTo>
                      <a:pt x="154" y="384"/>
                    </a:lnTo>
                    <a:lnTo>
                      <a:pt x="144" y="390"/>
                    </a:lnTo>
                    <a:lnTo>
                      <a:pt x="138" y="398"/>
                    </a:lnTo>
                    <a:lnTo>
                      <a:pt x="138" y="398"/>
                    </a:lnTo>
                    <a:close/>
                    <a:moveTo>
                      <a:pt x="224" y="216"/>
                    </a:moveTo>
                    <a:lnTo>
                      <a:pt x="224" y="216"/>
                    </a:lnTo>
                    <a:lnTo>
                      <a:pt x="224" y="200"/>
                    </a:lnTo>
                    <a:lnTo>
                      <a:pt x="226" y="182"/>
                    </a:lnTo>
                    <a:lnTo>
                      <a:pt x="228" y="166"/>
                    </a:lnTo>
                    <a:lnTo>
                      <a:pt x="234" y="150"/>
                    </a:lnTo>
                    <a:lnTo>
                      <a:pt x="240" y="136"/>
                    </a:lnTo>
                    <a:lnTo>
                      <a:pt x="248" y="122"/>
                    </a:lnTo>
                    <a:lnTo>
                      <a:pt x="256" y="108"/>
                    </a:lnTo>
                    <a:lnTo>
                      <a:pt x="266" y="94"/>
                    </a:lnTo>
                    <a:lnTo>
                      <a:pt x="278" y="84"/>
                    </a:lnTo>
                    <a:lnTo>
                      <a:pt x="290" y="72"/>
                    </a:lnTo>
                    <a:lnTo>
                      <a:pt x="302" y="64"/>
                    </a:lnTo>
                    <a:lnTo>
                      <a:pt x="316" y="56"/>
                    </a:lnTo>
                    <a:lnTo>
                      <a:pt x="332" y="48"/>
                    </a:lnTo>
                    <a:lnTo>
                      <a:pt x="348" y="44"/>
                    </a:lnTo>
                    <a:lnTo>
                      <a:pt x="364" y="40"/>
                    </a:lnTo>
                    <a:lnTo>
                      <a:pt x="382" y="38"/>
                    </a:lnTo>
                    <a:lnTo>
                      <a:pt x="382" y="38"/>
                    </a:lnTo>
                    <a:lnTo>
                      <a:pt x="398" y="38"/>
                    </a:lnTo>
                    <a:lnTo>
                      <a:pt x="416" y="40"/>
                    </a:lnTo>
                    <a:lnTo>
                      <a:pt x="432" y="42"/>
                    </a:lnTo>
                    <a:lnTo>
                      <a:pt x="448" y="46"/>
                    </a:lnTo>
                    <a:lnTo>
                      <a:pt x="462" y="52"/>
                    </a:lnTo>
                    <a:lnTo>
                      <a:pt x="478" y="60"/>
                    </a:lnTo>
                    <a:lnTo>
                      <a:pt x="490" y="70"/>
                    </a:lnTo>
                    <a:lnTo>
                      <a:pt x="504" y="80"/>
                    </a:lnTo>
                    <a:lnTo>
                      <a:pt x="516" y="90"/>
                    </a:lnTo>
                    <a:lnTo>
                      <a:pt x="526" y="102"/>
                    </a:lnTo>
                    <a:lnTo>
                      <a:pt x="534" y="116"/>
                    </a:lnTo>
                    <a:lnTo>
                      <a:pt x="542" y="130"/>
                    </a:lnTo>
                    <a:lnTo>
                      <a:pt x="550" y="146"/>
                    </a:lnTo>
                    <a:lnTo>
                      <a:pt x="554" y="160"/>
                    </a:lnTo>
                    <a:lnTo>
                      <a:pt x="558" y="178"/>
                    </a:lnTo>
                    <a:lnTo>
                      <a:pt x="560" y="194"/>
                    </a:lnTo>
                    <a:lnTo>
                      <a:pt x="560" y="194"/>
                    </a:lnTo>
                    <a:lnTo>
                      <a:pt x="560" y="212"/>
                    </a:lnTo>
                    <a:lnTo>
                      <a:pt x="560" y="228"/>
                    </a:lnTo>
                    <a:lnTo>
                      <a:pt x="556" y="246"/>
                    </a:lnTo>
                    <a:lnTo>
                      <a:pt x="552" y="260"/>
                    </a:lnTo>
                    <a:lnTo>
                      <a:pt x="546" y="276"/>
                    </a:lnTo>
                    <a:lnTo>
                      <a:pt x="538" y="290"/>
                    </a:lnTo>
                    <a:lnTo>
                      <a:pt x="530" y="304"/>
                    </a:lnTo>
                    <a:lnTo>
                      <a:pt x="520" y="316"/>
                    </a:lnTo>
                    <a:lnTo>
                      <a:pt x="508" y="328"/>
                    </a:lnTo>
                    <a:lnTo>
                      <a:pt x="496" y="338"/>
                    </a:lnTo>
                    <a:lnTo>
                      <a:pt x="482" y="348"/>
                    </a:lnTo>
                    <a:lnTo>
                      <a:pt x="468" y="356"/>
                    </a:lnTo>
                    <a:lnTo>
                      <a:pt x="454" y="362"/>
                    </a:lnTo>
                    <a:lnTo>
                      <a:pt x="438" y="368"/>
                    </a:lnTo>
                    <a:lnTo>
                      <a:pt x="420" y="372"/>
                    </a:lnTo>
                    <a:lnTo>
                      <a:pt x="404" y="374"/>
                    </a:lnTo>
                    <a:lnTo>
                      <a:pt x="404" y="374"/>
                    </a:lnTo>
                    <a:lnTo>
                      <a:pt x="386" y="374"/>
                    </a:lnTo>
                    <a:lnTo>
                      <a:pt x="370" y="372"/>
                    </a:lnTo>
                    <a:lnTo>
                      <a:pt x="354" y="370"/>
                    </a:lnTo>
                    <a:lnTo>
                      <a:pt x="338" y="364"/>
                    </a:lnTo>
                    <a:lnTo>
                      <a:pt x="322" y="358"/>
                    </a:lnTo>
                    <a:lnTo>
                      <a:pt x="308" y="352"/>
                    </a:lnTo>
                    <a:lnTo>
                      <a:pt x="294" y="342"/>
                    </a:lnTo>
                    <a:lnTo>
                      <a:pt x="282" y="332"/>
                    </a:lnTo>
                    <a:lnTo>
                      <a:pt x="270" y="322"/>
                    </a:lnTo>
                    <a:lnTo>
                      <a:pt x="260" y="308"/>
                    </a:lnTo>
                    <a:lnTo>
                      <a:pt x="250" y="296"/>
                    </a:lnTo>
                    <a:lnTo>
                      <a:pt x="242" y="282"/>
                    </a:lnTo>
                    <a:lnTo>
                      <a:pt x="236" y="266"/>
                    </a:lnTo>
                    <a:lnTo>
                      <a:pt x="230" y="250"/>
                    </a:lnTo>
                    <a:lnTo>
                      <a:pt x="226" y="234"/>
                    </a:lnTo>
                    <a:lnTo>
                      <a:pt x="224" y="216"/>
                    </a:lnTo>
                    <a:lnTo>
                      <a:pt x="224" y="2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p>
            </p:txBody>
          </p:sp>
        </p:grpSp>
        <p:grpSp>
          <p:nvGrpSpPr>
            <p:cNvPr id="44" name="그룹 11"/>
            <p:cNvGrpSpPr/>
            <p:nvPr/>
          </p:nvGrpSpPr>
          <p:grpSpPr>
            <a:xfrm>
              <a:off x="4133951" y="4744314"/>
              <a:ext cx="650100" cy="598967"/>
              <a:chOff x="-2473325" y="1273175"/>
              <a:chExt cx="1130300" cy="1041400"/>
            </a:xfrm>
            <a:solidFill>
              <a:schemeClr val="bg1"/>
            </a:solidFill>
          </p:grpSpPr>
          <p:sp>
            <p:nvSpPr>
              <p:cNvPr id="50" name="Freeform 9"/>
              <p:cNvSpPr>
                <a:spLocks noEditPoints="1"/>
              </p:cNvSpPr>
              <p:nvPr/>
            </p:nvSpPr>
            <p:spPr bwMode="auto">
              <a:xfrm>
                <a:off x="-2473325" y="1273175"/>
                <a:ext cx="1130300" cy="1041400"/>
              </a:xfrm>
              <a:custGeom>
                <a:avLst/>
                <a:gdLst>
                  <a:gd name="T0" fmla="*/ 476 w 712"/>
                  <a:gd name="T1" fmla="*/ 582 h 656"/>
                  <a:gd name="T2" fmla="*/ 416 w 712"/>
                  <a:gd name="T3" fmla="*/ 456 h 656"/>
                  <a:gd name="T4" fmla="*/ 546 w 712"/>
                  <a:gd name="T5" fmla="*/ 500 h 656"/>
                  <a:gd name="T6" fmla="*/ 538 w 712"/>
                  <a:gd name="T7" fmla="*/ 580 h 656"/>
                  <a:gd name="T8" fmla="*/ 428 w 712"/>
                  <a:gd name="T9" fmla="*/ 424 h 656"/>
                  <a:gd name="T10" fmla="*/ 670 w 712"/>
                  <a:gd name="T11" fmla="*/ 244 h 656"/>
                  <a:gd name="T12" fmla="*/ 616 w 712"/>
                  <a:gd name="T13" fmla="*/ 328 h 656"/>
                  <a:gd name="T14" fmla="*/ 468 w 712"/>
                  <a:gd name="T15" fmla="*/ 296 h 656"/>
                  <a:gd name="T16" fmla="*/ 610 w 712"/>
                  <a:gd name="T17" fmla="*/ 206 h 656"/>
                  <a:gd name="T18" fmla="*/ 392 w 712"/>
                  <a:gd name="T19" fmla="*/ 436 h 656"/>
                  <a:gd name="T20" fmla="*/ 262 w 712"/>
                  <a:gd name="T21" fmla="*/ 406 h 656"/>
                  <a:gd name="T22" fmla="*/ 258 w 712"/>
                  <a:gd name="T23" fmla="*/ 244 h 656"/>
                  <a:gd name="T24" fmla="*/ 418 w 712"/>
                  <a:gd name="T25" fmla="*/ 270 h 656"/>
                  <a:gd name="T26" fmla="*/ 406 w 712"/>
                  <a:gd name="T27" fmla="*/ 396 h 656"/>
                  <a:gd name="T28" fmla="*/ 376 w 712"/>
                  <a:gd name="T29" fmla="*/ 468 h 656"/>
                  <a:gd name="T30" fmla="*/ 232 w 712"/>
                  <a:gd name="T31" fmla="*/ 590 h 656"/>
                  <a:gd name="T32" fmla="*/ 208 w 712"/>
                  <a:gd name="T33" fmla="*/ 498 h 656"/>
                  <a:gd name="T34" fmla="*/ 314 w 712"/>
                  <a:gd name="T35" fmla="*/ 562 h 656"/>
                  <a:gd name="T36" fmla="*/ 248 w 712"/>
                  <a:gd name="T37" fmla="*/ 602 h 656"/>
                  <a:gd name="T38" fmla="*/ 240 w 712"/>
                  <a:gd name="T39" fmla="*/ 464 h 656"/>
                  <a:gd name="T40" fmla="*/ 304 w 712"/>
                  <a:gd name="T41" fmla="*/ 152 h 656"/>
                  <a:gd name="T42" fmla="*/ 288 w 712"/>
                  <a:gd name="T43" fmla="*/ 178 h 656"/>
                  <a:gd name="T44" fmla="*/ 438 w 712"/>
                  <a:gd name="T45" fmla="*/ 76 h 656"/>
                  <a:gd name="T46" fmla="*/ 412 w 712"/>
                  <a:gd name="T47" fmla="*/ 172 h 656"/>
                  <a:gd name="T48" fmla="*/ 346 w 712"/>
                  <a:gd name="T49" fmla="*/ 94 h 656"/>
                  <a:gd name="T50" fmla="*/ 418 w 712"/>
                  <a:gd name="T51" fmla="*/ 54 h 656"/>
                  <a:gd name="T52" fmla="*/ 452 w 712"/>
                  <a:gd name="T53" fmla="*/ 198 h 656"/>
                  <a:gd name="T54" fmla="*/ 42 w 712"/>
                  <a:gd name="T55" fmla="*/ 414 h 656"/>
                  <a:gd name="T56" fmla="*/ 150 w 712"/>
                  <a:gd name="T57" fmla="*/ 298 h 656"/>
                  <a:gd name="T58" fmla="*/ 180 w 712"/>
                  <a:gd name="T59" fmla="*/ 468 h 656"/>
                  <a:gd name="T60" fmla="*/ 48 w 712"/>
                  <a:gd name="T61" fmla="*/ 436 h 656"/>
                  <a:gd name="T62" fmla="*/ 226 w 712"/>
                  <a:gd name="T63" fmla="*/ 258 h 656"/>
                  <a:gd name="T64" fmla="*/ 126 w 712"/>
                  <a:gd name="T65" fmla="*/ 76 h 656"/>
                  <a:gd name="T66" fmla="*/ 232 w 712"/>
                  <a:gd name="T67" fmla="*/ 100 h 656"/>
                  <a:gd name="T68" fmla="*/ 200 w 712"/>
                  <a:gd name="T69" fmla="*/ 236 h 656"/>
                  <a:gd name="T70" fmla="*/ 114 w 712"/>
                  <a:gd name="T71" fmla="*/ 118 h 656"/>
                  <a:gd name="T72" fmla="*/ 710 w 712"/>
                  <a:gd name="T73" fmla="*/ 232 h 656"/>
                  <a:gd name="T74" fmla="*/ 638 w 712"/>
                  <a:gd name="T75" fmla="*/ 176 h 656"/>
                  <a:gd name="T76" fmla="*/ 486 w 712"/>
                  <a:gd name="T77" fmla="*/ 104 h 656"/>
                  <a:gd name="T78" fmla="*/ 434 w 712"/>
                  <a:gd name="T79" fmla="*/ 2 h 656"/>
                  <a:gd name="T80" fmla="*/ 350 w 712"/>
                  <a:gd name="T81" fmla="*/ 38 h 656"/>
                  <a:gd name="T82" fmla="*/ 206 w 712"/>
                  <a:gd name="T83" fmla="*/ 50 h 656"/>
                  <a:gd name="T84" fmla="*/ 106 w 712"/>
                  <a:gd name="T85" fmla="*/ 36 h 656"/>
                  <a:gd name="T86" fmla="*/ 78 w 712"/>
                  <a:gd name="T87" fmla="*/ 88 h 656"/>
                  <a:gd name="T88" fmla="*/ 134 w 712"/>
                  <a:gd name="T89" fmla="*/ 272 h 656"/>
                  <a:gd name="T90" fmla="*/ 0 w 712"/>
                  <a:gd name="T91" fmla="*/ 412 h 656"/>
                  <a:gd name="T92" fmla="*/ 14 w 712"/>
                  <a:gd name="T93" fmla="*/ 460 h 656"/>
                  <a:gd name="T94" fmla="*/ 178 w 712"/>
                  <a:gd name="T95" fmla="*/ 500 h 656"/>
                  <a:gd name="T96" fmla="*/ 206 w 712"/>
                  <a:gd name="T97" fmla="*/ 636 h 656"/>
                  <a:gd name="T98" fmla="*/ 278 w 712"/>
                  <a:gd name="T99" fmla="*/ 646 h 656"/>
                  <a:gd name="T100" fmla="*/ 398 w 712"/>
                  <a:gd name="T101" fmla="*/ 572 h 656"/>
                  <a:gd name="T102" fmla="*/ 550 w 712"/>
                  <a:gd name="T103" fmla="*/ 624 h 656"/>
                  <a:gd name="T104" fmla="*/ 584 w 712"/>
                  <a:gd name="T105" fmla="*/ 584 h 656"/>
                  <a:gd name="T106" fmla="*/ 538 w 712"/>
                  <a:gd name="T107" fmla="*/ 408 h 656"/>
                  <a:gd name="T108" fmla="*/ 706 w 712"/>
                  <a:gd name="T109" fmla="*/ 272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12" h="656">
                    <a:moveTo>
                      <a:pt x="538" y="580"/>
                    </a:moveTo>
                    <a:lnTo>
                      <a:pt x="538" y="580"/>
                    </a:lnTo>
                    <a:lnTo>
                      <a:pt x="532" y="584"/>
                    </a:lnTo>
                    <a:lnTo>
                      <a:pt x="526" y="586"/>
                    </a:lnTo>
                    <a:lnTo>
                      <a:pt x="512" y="588"/>
                    </a:lnTo>
                    <a:lnTo>
                      <a:pt x="496" y="588"/>
                    </a:lnTo>
                    <a:lnTo>
                      <a:pt x="476" y="582"/>
                    </a:lnTo>
                    <a:lnTo>
                      <a:pt x="456" y="572"/>
                    </a:lnTo>
                    <a:lnTo>
                      <a:pt x="432" y="560"/>
                    </a:lnTo>
                    <a:lnTo>
                      <a:pt x="408" y="544"/>
                    </a:lnTo>
                    <a:lnTo>
                      <a:pt x="382" y="526"/>
                    </a:lnTo>
                    <a:lnTo>
                      <a:pt x="382" y="526"/>
                    </a:lnTo>
                    <a:lnTo>
                      <a:pt x="398" y="492"/>
                    </a:lnTo>
                    <a:lnTo>
                      <a:pt x="416" y="456"/>
                    </a:lnTo>
                    <a:lnTo>
                      <a:pt x="416" y="456"/>
                    </a:lnTo>
                    <a:lnTo>
                      <a:pt x="468" y="438"/>
                    </a:lnTo>
                    <a:lnTo>
                      <a:pt x="516" y="418"/>
                    </a:lnTo>
                    <a:lnTo>
                      <a:pt x="516" y="418"/>
                    </a:lnTo>
                    <a:lnTo>
                      <a:pt x="530" y="448"/>
                    </a:lnTo>
                    <a:lnTo>
                      <a:pt x="540" y="474"/>
                    </a:lnTo>
                    <a:lnTo>
                      <a:pt x="546" y="500"/>
                    </a:lnTo>
                    <a:lnTo>
                      <a:pt x="550" y="522"/>
                    </a:lnTo>
                    <a:lnTo>
                      <a:pt x="552" y="542"/>
                    </a:lnTo>
                    <a:lnTo>
                      <a:pt x="550" y="558"/>
                    </a:lnTo>
                    <a:lnTo>
                      <a:pt x="546" y="572"/>
                    </a:lnTo>
                    <a:lnTo>
                      <a:pt x="542" y="576"/>
                    </a:lnTo>
                    <a:lnTo>
                      <a:pt x="538" y="580"/>
                    </a:lnTo>
                    <a:lnTo>
                      <a:pt x="538" y="580"/>
                    </a:lnTo>
                    <a:close/>
                    <a:moveTo>
                      <a:pt x="460" y="324"/>
                    </a:moveTo>
                    <a:lnTo>
                      <a:pt x="460" y="324"/>
                    </a:lnTo>
                    <a:lnTo>
                      <a:pt x="484" y="360"/>
                    </a:lnTo>
                    <a:lnTo>
                      <a:pt x="504" y="394"/>
                    </a:lnTo>
                    <a:lnTo>
                      <a:pt x="504" y="394"/>
                    </a:lnTo>
                    <a:lnTo>
                      <a:pt x="468" y="410"/>
                    </a:lnTo>
                    <a:lnTo>
                      <a:pt x="428" y="424"/>
                    </a:lnTo>
                    <a:lnTo>
                      <a:pt x="428" y="424"/>
                    </a:lnTo>
                    <a:lnTo>
                      <a:pt x="450" y="364"/>
                    </a:lnTo>
                    <a:lnTo>
                      <a:pt x="450" y="364"/>
                    </a:lnTo>
                    <a:lnTo>
                      <a:pt x="460" y="324"/>
                    </a:lnTo>
                    <a:lnTo>
                      <a:pt x="460" y="324"/>
                    </a:lnTo>
                    <a:close/>
                    <a:moveTo>
                      <a:pt x="670" y="244"/>
                    </a:moveTo>
                    <a:lnTo>
                      <a:pt x="670" y="244"/>
                    </a:lnTo>
                    <a:lnTo>
                      <a:pt x="670" y="250"/>
                    </a:lnTo>
                    <a:lnTo>
                      <a:pt x="670" y="258"/>
                    </a:lnTo>
                    <a:lnTo>
                      <a:pt x="668" y="266"/>
                    </a:lnTo>
                    <a:lnTo>
                      <a:pt x="664" y="274"/>
                    </a:lnTo>
                    <a:lnTo>
                      <a:pt x="654" y="292"/>
                    </a:lnTo>
                    <a:lnTo>
                      <a:pt x="638" y="310"/>
                    </a:lnTo>
                    <a:lnTo>
                      <a:pt x="616" y="328"/>
                    </a:lnTo>
                    <a:lnTo>
                      <a:pt x="590" y="348"/>
                    </a:lnTo>
                    <a:lnTo>
                      <a:pt x="560" y="366"/>
                    </a:lnTo>
                    <a:lnTo>
                      <a:pt x="524" y="384"/>
                    </a:lnTo>
                    <a:lnTo>
                      <a:pt x="524" y="384"/>
                    </a:lnTo>
                    <a:lnTo>
                      <a:pt x="498" y="340"/>
                    </a:lnTo>
                    <a:lnTo>
                      <a:pt x="468" y="296"/>
                    </a:lnTo>
                    <a:lnTo>
                      <a:pt x="468" y="296"/>
                    </a:lnTo>
                    <a:lnTo>
                      <a:pt x="478" y="244"/>
                    </a:lnTo>
                    <a:lnTo>
                      <a:pt x="484" y="196"/>
                    </a:lnTo>
                    <a:lnTo>
                      <a:pt x="484" y="196"/>
                    </a:lnTo>
                    <a:lnTo>
                      <a:pt x="520" y="194"/>
                    </a:lnTo>
                    <a:lnTo>
                      <a:pt x="554" y="196"/>
                    </a:lnTo>
                    <a:lnTo>
                      <a:pt x="584" y="200"/>
                    </a:lnTo>
                    <a:lnTo>
                      <a:pt x="610" y="206"/>
                    </a:lnTo>
                    <a:lnTo>
                      <a:pt x="632" y="212"/>
                    </a:lnTo>
                    <a:lnTo>
                      <a:pt x="650" y="222"/>
                    </a:lnTo>
                    <a:lnTo>
                      <a:pt x="662" y="232"/>
                    </a:lnTo>
                    <a:lnTo>
                      <a:pt x="666" y="238"/>
                    </a:lnTo>
                    <a:lnTo>
                      <a:pt x="670" y="244"/>
                    </a:lnTo>
                    <a:lnTo>
                      <a:pt x="670" y="244"/>
                    </a:lnTo>
                    <a:close/>
                    <a:moveTo>
                      <a:pt x="392" y="436"/>
                    </a:moveTo>
                    <a:lnTo>
                      <a:pt x="392" y="436"/>
                    </a:lnTo>
                    <a:lnTo>
                      <a:pt x="348" y="446"/>
                    </a:lnTo>
                    <a:lnTo>
                      <a:pt x="306" y="456"/>
                    </a:lnTo>
                    <a:lnTo>
                      <a:pt x="306" y="456"/>
                    </a:lnTo>
                    <a:lnTo>
                      <a:pt x="284" y="432"/>
                    </a:lnTo>
                    <a:lnTo>
                      <a:pt x="262" y="406"/>
                    </a:lnTo>
                    <a:lnTo>
                      <a:pt x="262" y="406"/>
                    </a:lnTo>
                    <a:lnTo>
                      <a:pt x="224" y="356"/>
                    </a:lnTo>
                    <a:lnTo>
                      <a:pt x="224" y="356"/>
                    </a:lnTo>
                    <a:lnTo>
                      <a:pt x="230" y="328"/>
                    </a:lnTo>
                    <a:lnTo>
                      <a:pt x="238" y="298"/>
                    </a:lnTo>
                    <a:lnTo>
                      <a:pt x="238" y="298"/>
                    </a:lnTo>
                    <a:lnTo>
                      <a:pt x="258" y="244"/>
                    </a:lnTo>
                    <a:lnTo>
                      <a:pt x="258" y="244"/>
                    </a:lnTo>
                    <a:lnTo>
                      <a:pt x="288" y="234"/>
                    </a:lnTo>
                    <a:lnTo>
                      <a:pt x="318" y="224"/>
                    </a:lnTo>
                    <a:lnTo>
                      <a:pt x="318" y="224"/>
                    </a:lnTo>
                    <a:lnTo>
                      <a:pt x="368" y="212"/>
                    </a:lnTo>
                    <a:lnTo>
                      <a:pt x="368" y="212"/>
                    </a:lnTo>
                    <a:lnTo>
                      <a:pt x="394" y="240"/>
                    </a:lnTo>
                    <a:lnTo>
                      <a:pt x="418" y="270"/>
                    </a:lnTo>
                    <a:lnTo>
                      <a:pt x="418" y="270"/>
                    </a:lnTo>
                    <a:lnTo>
                      <a:pt x="438" y="292"/>
                    </a:lnTo>
                    <a:lnTo>
                      <a:pt x="438" y="292"/>
                    </a:lnTo>
                    <a:lnTo>
                      <a:pt x="430" y="324"/>
                    </a:lnTo>
                    <a:lnTo>
                      <a:pt x="420" y="356"/>
                    </a:lnTo>
                    <a:lnTo>
                      <a:pt x="420" y="356"/>
                    </a:lnTo>
                    <a:lnTo>
                      <a:pt x="406" y="396"/>
                    </a:lnTo>
                    <a:lnTo>
                      <a:pt x="392" y="436"/>
                    </a:lnTo>
                    <a:lnTo>
                      <a:pt x="392" y="436"/>
                    </a:lnTo>
                    <a:close/>
                    <a:moveTo>
                      <a:pt x="356" y="504"/>
                    </a:moveTo>
                    <a:lnTo>
                      <a:pt x="356" y="504"/>
                    </a:lnTo>
                    <a:lnTo>
                      <a:pt x="330" y="480"/>
                    </a:lnTo>
                    <a:lnTo>
                      <a:pt x="330" y="480"/>
                    </a:lnTo>
                    <a:lnTo>
                      <a:pt x="376" y="468"/>
                    </a:lnTo>
                    <a:lnTo>
                      <a:pt x="376" y="468"/>
                    </a:lnTo>
                    <a:lnTo>
                      <a:pt x="356" y="504"/>
                    </a:lnTo>
                    <a:lnTo>
                      <a:pt x="356" y="504"/>
                    </a:lnTo>
                    <a:close/>
                    <a:moveTo>
                      <a:pt x="248" y="602"/>
                    </a:moveTo>
                    <a:lnTo>
                      <a:pt x="248" y="602"/>
                    </a:lnTo>
                    <a:lnTo>
                      <a:pt x="240" y="598"/>
                    </a:lnTo>
                    <a:lnTo>
                      <a:pt x="232" y="590"/>
                    </a:lnTo>
                    <a:lnTo>
                      <a:pt x="226" y="580"/>
                    </a:lnTo>
                    <a:lnTo>
                      <a:pt x="220" y="568"/>
                    </a:lnTo>
                    <a:lnTo>
                      <a:pt x="216" y="554"/>
                    </a:lnTo>
                    <a:lnTo>
                      <a:pt x="212" y="538"/>
                    </a:lnTo>
                    <a:lnTo>
                      <a:pt x="210" y="518"/>
                    </a:lnTo>
                    <a:lnTo>
                      <a:pt x="208" y="498"/>
                    </a:lnTo>
                    <a:lnTo>
                      <a:pt x="208" y="498"/>
                    </a:lnTo>
                    <a:lnTo>
                      <a:pt x="252" y="494"/>
                    </a:lnTo>
                    <a:lnTo>
                      <a:pt x="296" y="486"/>
                    </a:lnTo>
                    <a:lnTo>
                      <a:pt x="296" y="486"/>
                    </a:lnTo>
                    <a:lnTo>
                      <a:pt x="340" y="528"/>
                    </a:lnTo>
                    <a:lnTo>
                      <a:pt x="340" y="528"/>
                    </a:lnTo>
                    <a:lnTo>
                      <a:pt x="328" y="546"/>
                    </a:lnTo>
                    <a:lnTo>
                      <a:pt x="314" y="562"/>
                    </a:lnTo>
                    <a:lnTo>
                      <a:pt x="302" y="576"/>
                    </a:lnTo>
                    <a:lnTo>
                      <a:pt x="290" y="588"/>
                    </a:lnTo>
                    <a:lnTo>
                      <a:pt x="278" y="596"/>
                    </a:lnTo>
                    <a:lnTo>
                      <a:pt x="266" y="600"/>
                    </a:lnTo>
                    <a:lnTo>
                      <a:pt x="256" y="602"/>
                    </a:lnTo>
                    <a:lnTo>
                      <a:pt x="248" y="602"/>
                    </a:lnTo>
                    <a:lnTo>
                      <a:pt x="248" y="602"/>
                    </a:lnTo>
                    <a:close/>
                    <a:moveTo>
                      <a:pt x="216" y="396"/>
                    </a:moveTo>
                    <a:lnTo>
                      <a:pt x="216" y="396"/>
                    </a:lnTo>
                    <a:lnTo>
                      <a:pt x="230" y="412"/>
                    </a:lnTo>
                    <a:lnTo>
                      <a:pt x="230" y="412"/>
                    </a:lnTo>
                    <a:lnTo>
                      <a:pt x="272" y="460"/>
                    </a:lnTo>
                    <a:lnTo>
                      <a:pt x="272" y="460"/>
                    </a:lnTo>
                    <a:lnTo>
                      <a:pt x="240" y="464"/>
                    </a:lnTo>
                    <a:lnTo>
                      <a:pt x="208" y="468"/>
                    </a:lnTo>
                    <a:lnTo>
                      <a:pt x="208" y="468"/>
                    </a:lnTo>
                    <a:lnTo>
                      <a:pt x="212" y="432"/>
                    </a:lnTo>
                    <a:lnTo>
                      <a:pt x="216" y="396"/>
                    </a:lnTo>
                    <a:lnTo>
                      <a:pt x="216" y="396"/>
                    </a:lnTo>
                    <a:close/>
                    <a:moveTo>
                      <a:pt x="304" y="152"/>
                    </a:moveTo>
                    <a:lnTo>
                      <a:pt x="304" y="152"/>
                    </a:lnTo>
                    <a:lnTo>
                      <a:pt x="342" y="186"/>
                    </a:lnTo>
                    <a:lnTo>
                      <a:pt x="342" y="186"/>
                    </a:lnTo>
                    <a:lnTo>
                      <a:pt x="314" y="194"/>
                    </a:lnTo>
                    <a:lnTo>
                      <a:pt x="314" y="194"/>
                    </a:lnTo>
                    <a:lnTo>
                      <a:pt x="274" y="206"/>
                    </a:lnTo>
                    <a:lnTo>
                      <a:pt x="274" y="206"/>
                    </a:lnTo>
                    <a:lnTo>
                      <a:pt x="288" y="178"/>
                    </a:lnTo>
                    <a:lnTo>
                      <a:pt x="304" y="152"/>
                    </a:lnTo>
                    <a:lnTo>
                      <a:pt x="304" y="152"/>
                    </a:lnTo>
                    <a:close/>
                    <a:moveTo>
                      <a:pt x="418" y="54"/>
                    </a:moveTo>
                    <a:lnTo>
                      <a:pt x="418" y="54"/>
                    </a:lnTo>
                    <a:lnTo>
                      <a:pt x="426" y="58"/>
                    </a:lnTo>
                    <a:lnTo>
                      <a:pt x="432" y="66"/>
                    </a:lnTo>
                    <a:lnTo>
                      <a:pt x="438" y="76"/>
                    </a:lnTo>
                    <a:lnTo>
                      <a:pt x="444" y="90"/>
                    </a:lnTo>
                    <a:lnTo>
                      <a:pt x="448" y="106"/>
                    </a:lnTo>
                    <a:lnTo>
                      <a:pt x="450" y="124"/>
                    </a:lnTo>
                    <a:lnTo>
                      <a:pt x="452" y="144"/>
                    </a:lnTo>
                    <a:lnTo>
                      <a:pt x="452" y="166"/>
                    </a:lnTo>
                    <a:lnTo>
                      <a:pt x="452" y="166"/>
                    </a:lnTo>
                    <a:lnTo>
                      <a:pt x="412" y="172"/>
                    </a:lnTo>
                    <a:lnTo>
                      <a:pt x="370" y="180"/>
                    </a:lnTo>
                    <a:lnTo>
                      <a:pt x="370" y="180"/>
                    </a:lnTo>
                    <a:lnTo>
                      <a:pt x="344" y="154"/>
                    </a:lnTo>
                    <a:lnTo>
                      <a:pt x="318" y="130"/>
                    </a:lnTo>
                    <a:lnTo>
                      <a:pt x="318" y="130"/>
                    </a:lnTo>
                    <a:lnTo>
                      <a:pt x="332" y="110"/>
                    </a:lnTo>
                    <a:lnTo>
                      <a:pt x="346" y="94"/>
                    </a:lnTo>
                    <a:lnTo>
                      <a:pt x="360" y="80"/>
                    </a:lnTo>
                    <a:lnTo>
                      <a:pt x="372" y="70"/>
                    </a:lnTo>
                    <a:lnTo>
                      <a:pt x="386" y="60"/>
                    </a:lnTo>
                    <a:lnTo>
                      <a:pt x="396" y="56"/>
                    </a:lnTo>
                    <a:lnTo>
                      <a:pt x="408" y="54"/>
                    </a:lnTo>
                    <a:lnTo>
                      <a:pt x="418" y="54"/>
                    </a:lnTo>
                    <a:lnTo>
                      <a:pt x="418" y="54"/>
                    </a:lnTo>
                    <a:close/>
                    <a:moveTo>
                      <a:pt x="444" y="264"/>
                    </a:moveTo>
                    <a:lnTo>
                      <a:pt x="444" y="264"/>
                    </a:lnTo>
                    <a:lnTo>
                      <a:pt x="426" y="244"/>
                    </a:lnTo>
                    <a:lnTo>
                      <a:pt x="426" y="244"/>
                    </a:lnTo>
                    <a:lnTo>
                      <a:pt x="396" y="206"/>
                    </a:lnTo>
                    <a:lnTo>
                      <a:pt x="396" y="206"/>
                    </a:lnTo>
                    <a:lnTo>
                      <a:pt x="452" y="198"/>
                    </a:lnTo>
                    <a:lnTo>
                      <a:pt x="452" y="198"/>
                    </a:lnTo>
                    <a:lnTo>
                      <a:pt x="448" y="230"/>
                    </a:lnTo>
                    <a:lnTo>
                      <a:pt x="444" y="264"/>
                    </a:lnTo>
                    <a:lnTo>
                      <a:pt x="444" y="264"/>
                    </a:lnTo>
                    <a:close/>
                    <a:moveTo>
                      <a:pt x="44" y="428"/>
                    </a:moveTo>
                    <a:lnTo>
                      <a:pt x="44" y="428"/>
                    </a:lnTo>
                    <a:lnTo>
                      <a:pt x="42" y="414"/>
                    </a:lnTo>
                    <a:lnTo>
                      <a:pt x="46" y="400"/>
                    </a:lnTo>
                    <a:lnTo>
                      <a:pt x="54" y="386"/>
                    </a:lnTo>
                    <a:lnTo>
                      <a:pt x="66" y="370"/>
                    </a:lnTo>
                    <a:lnTo>
                      <a:pt x="80" y="352"/>
                    </a:lnTo>
                    <a:lnTo>
                      <a:pt x="100" y="334"/>
                    </a:lnTo>
                    <a:lnTo>
                      <a:pt x="124" y="316"/>
                    </a:lnTo>
                    <a:lnTo>
                      <a:pt x="150" y="298"/>
                    </a:lnTo>
                    <a:lnTo>
                      <a:pt x="150" y="298"/>
                    </a:lnTo>
                    <a:lnTo>
                      <a:pt x="170" y="334"/>
                    </a:lnTo>
                    <a:lnTo>
                      <a:pt x="194" y="368"/>
                    </a:lnTo>
                    <a:lnTo>
                      <a:pt x="194" y="368"/>
                    </a:lnTo>
                    <a:lnTo>
                      <a:pt x="186" y="420"/>
                    </a:lnTo>
                    <a:lnTo>
                      <a:pt x="180" y="468"/>
                    </a:lnTo>
                    <a:lnTo>
                      <a:pt x="180" y="468"/>
                    </a:lnTo>
                    <a:lnTo>
                      <a:pt x="152" y="468"/>
                    </a:lnTo>
                    <a:lnTo>
                      <a:pt x="128" y="466"/>
                    </a:lnTo>
                    <a:lnTo>
                      <a:pt x="106" y="462"/>
                    </a:lnTo>
                    <a:lnTo>
                      <a:pt x="86" y="458"/>
                    </a:lnTo>
                    <a:lnTo>
                      <a:pt x="70" y="452"/>
                    </a:lnTo>
                    <a:lnTo>
                      <a:pt x="58" y="446"/>
                    </a:lnTo>
                    <a:lnTo>
                      <a:pt x="48" y="436"/>
                    </a:lnTo>
                    <a:lnTo>
                      <a:pt x="44" y="428"/>
                    </a:lnTo>
                    <a:lnTo>
                      <a:pt x="44" y="428"/>
                    </a:lnTo>
                    <a:close/>
                    <a:moveTo>
                      <a:pt x="204" y="328"/>
                    </a:moveTo>
                    <a:lnTo>
                      <a:pt x="204" y="328"/>
                    </a:lnTo>
                    <a:lnTo>
                      <a:pt x="176" y="282"/>
                    </a:lnTo>
                    <a:lnTo>
                      <a:pt x="176" y="282"/>
                    </a:lnTo>
                    <a:lnTo>
                      <a:pt x="226" y="258"/>
                    </a:lnTo>
                    <a:lnTo>
                      <a:pt x="226" y="258"/>
                    </a:lnTo>
                    <a:lnTo>
                      <a:pt x="214" y="292"/>
                    </a:lnTo>
                    <a:lnTo>
                      <a:pt x="214" y="292"/>
                    </a:lnTo>
                    <a:lnTo>
                      <a:pt x="204" y="328"/>
                    </a:lnTo>
                    <a:lnTo>
                      <a:pt x="204" y="328"/>
                    </a:lnTo>
                    <a:close/>
                    <a:moveTo>
                      <a:pt x="126" y="76"/>
                    </a:moveTo>
                    <a:lnTo>
                      <a:pt x="126" y="76"/>
                    </a:lnTo>
                    <a:lnTo>
                      <a:pt x="132" y="72"/>
                    </a:lnTo>
                    <a:lnTo>
                      <a:pt x="138" y="70"/>
                    </a:lnTo>
                    <a:lnTo>
                      <a:pt x="150" y="68"/>
                    </a:lnTo>
                    <a:lnTo>
                      <a:pt x="168" y="70"/>
                    </a:lnTo>
                    <a:lnTo>
                      <a:pt x="186" y="76"/>
                    </a:lnTo>
                    <a:lnTo>
                      <a:pt x="208" y="86"/>
                    </a:lnTo>
                    <a:lnTo>
                      <a:pt x="232" y="100"/>
                    </a:lnTo>
                    <a:lnTo>
                      <a:pt x="256" y="114"/>
                    </a:lnTo>
                    <a:lnTo>
                      <a:pt x="282" y="134"/>
                    </a:lnTo>
                    <a:lnTo>
                      <a:pt x="282" y="134"/>
                    </a:lnTo>
                    <a:lnTo>
                      <a:pt x="260" y="174"/>
                    </a:lnTo>
                    <a:lnTo>
                      <a:pt x="240" y="218"/>
                    </a:lnTo>
                    <a:lnTo>
                      <a:pt x="240" y="218"/>
                    </a:lnTo>
                    <a:lnTo>
                      <a:pt x="200" y="236"/>
                    </a:lnTo>
                    <a:lnTo>
                      <a:pt x="162" y="256"/>
                    </a:lnTo>
                    <a:lnTo>
                      <a:pt x="162" y="256"/>
                    </a:lnTo>
                    <a:lnTo>
                      <a:pt x="146" y="224"/>
                    </a:lnTo>
                    <a:lnTo>
                      <a:pt x="134" y="194"/>
                    </a:lnTo>
                    <a:lnTo>
                      <a:pt x="124" y="166"/>
                    </a:lnTo>
                    <a:lnTo>
                      <a:pt x="118" y="140"/>
                    </a:lnTo>
                    <a:lnTo>
                      <a:pt x="114" y="118"/>
                    </a:lnTo>
                    <a:lnTo>
                      <a:pt x="114" y="100"/>
                    </a:lnTo>
                    <a:lnTo>
                      <a:pt x="118" y="86"/>
                    </a:lnTo>
                    <a:lnTo>
                      <a:pt x="122" y="80"/>
                    </a:lnTo>
                    <a:lnTo>
                      <a:pt x="126" y="76"/>
                    </a:lnTo>
                    <a:lnTo>
                      <a:pt x="126" y="76"/>
                    </a:lnTo>
                    <a:close/>
                    <a:moveTo>
                      <a:pt x="710" y="232"/>
                    </a:moveTo>
                    <a:lnTo>
                      <a:pt x="710" y="232"/>
                    </a:lnTo>
                    <a:lnTo>
                      <a:pt x="708" y="222"/>
                    </a:lnTo>
                    <a:lnTo>
                      <a:pt x="702" y="214"/>
                    </a:lnTo>
                    <a:lnTo>
                      <a:pt x="696" y="206"/>
                    </a:lnTo>
                    <a:lnTo>
                      <a:pt x="686" y="200"/>
                    </a:lnTo>
                    <a:lnTo>
                      <a:pt x="676" y="192"/>
                    </a:lnTo>
                    <a:lnTo>
                      <a:pt x="666" y="186"/>
                    </a:lnTo>
                    <a:lnTo>
                      <a:pt x="638" y="176"/>
                    </a:lnTo>
                    <a:lnTo>
                      <a:pt x="606" y="168"/>
                    </a:lnTo>
                    <a:lnTo>
                      <a:pt x="570" y="164"/>
                    </a:lnTo>
                    <a:lnTo>
                      <a:pt x="530" y="162"/>
                    </a:lnTo>
                    <a:lnTo>
                      <a:pt x="486" y="162"/>
                    </a:lnTo>
                    <a:lnTo>
                      <a:pt x="486" y="162"/>
                    </a:lnTo>
                    <a:lnTo>
                      <a:pt x="486" y="132"/>
                    </a:lnTo>
                    <a:lnTo>
                      <a:pt x="486" y="104"/>
                    </a:lnTo>
                    <a:lnTo>
                      <a:pt x="482" y="78"/>
                    </a:lnTo>
                    <a:lnTo>
                      <a:pt x="476" y="54"/>
                    </a:lnTo>
                    <a:lnTo>
                      <a:pt x="468" y="36"/>
                    </a:lnTo>
                    <a:lnTo>
                      <a:pt x="458" y="20"/>
                    </a:lnTo>
                    <a:lnTo>
                      <a:pt x="446" y="10"/>
                    </a:lnTo>
                    <a:lnTo>
                      <a:pt x="440" y="6"/>
                    </a:lnTo>
                    <a:lnTo>
                      <a:pt x="434" y="2"/>
                    </a:lnTo>
                    <a:lnTo>
                      <a:pt x="434" y="2"/>
                    </a:lnTo>
                    <a:lnTo>
                      <a:pt x="426" y="0"/>
                    </a:lnTo>
                    <a:lnTo>
                      <a:pt x="418" y="0"/>
                    </a:lnTo>
                    <a:lnTo>
                      <a:pt x="402" y="4"/>
                    </a:lnTo>
                    <a:lnTo>
                      <a:pt x="384" y="10"/>
                    </a:lnTo>
                    <a:lnTo>
                      <a:pt x="368" y="22"/>
                    </a:lnTo>
                    <a:lnTo>
                      <a:pt x="350" y="38"/>
                    </a:lnTo>
                    <a:lnTo>
                      <a:pt x="332" y="58"/>
                    </a:lnTo>
                    <a:lnTo>
                      <a:pt x="314" y="82"/>
                    </a:lnTo>
                    <a:lnTo>
                      <a:pt x="296" y="110"/>
                    </a:lnTo>
                    <a:lnTo>
                      <a:pt x="296" y="110"/>
                    </a:lnTo>
                    <a:lnTo>
                      <a:pt x="264" y="86"/>
                    </a:lnTo>
                    <a:lnTo>
                      <a:pt x="234" y="64"/>
                    </a:lnTo>
                    <a:lnTo>
                      <a:pt x="206" y="50"/>
                    </a:lnTo>
                    <a:lnTo>
                      <a:pt x="180" y="38"/>
                    </a:lnTo>
                    <a:lnTo>
                      <a:pt x="156" y="32"/>
                    </a:lnTo>
                    <a:lnTo>
                      <a:pt x="144" y="30"/>
                    </a:lnTo>
                    <a:lnTo>
                      <a:pt x="134" y="30"/>
                    </a:lnTo>
                    <a:lnTo>
                      <a:pt x="124" y="30"/>
                    </a:lnTo>
                    <a:lnTo>
                      <a:pt x="114" y="32"/>
                    </a:lnTo>
                    <a:lnTo>
                      <a:pt x="106" y="36"/>
                    </a:lnTo>
                    <a:lnTo>
                      <a:pt x="98" y="42"/>
                    </a:lnTo>
                    <a:lnTo>
                      <a:pt x="98" y="42"/>
                    </a:lnTo>
                    <a:lnTo>
                      <a:pt x="92" y="48"/>
                    </a:lnTo>
                    <a:lnTo>
                      <a:pt x="86" y="56"/>
                    </a:lnTo>
                    <a:lnTo>
                      <a:pt x="82" y="66"/>
                    </a:lnTo>
                    <a:lnTo>
                      <a:pt x="80" y="76"/>
                    </a:lnTo>
                    <a:lnTo>
                      <a:pt x="78" y="88"/>
                    </a:lnTo>
                    <a:lnTo>
                      <a:pt x="78" y="100"/>
                    </a:lnTo>
                    <a:lnTo>
                      <a:pt x="80" y="128"/>
                    </a:lnTo>
                    <a:lnTo>
                      <a:pt x="86" y="160"/>
                    </a:lnTo>
                    <a:lnTo>
                      <a:pt x="98" y="196"/>
                    </a:lnTo>
                    <a:lnTo>
                      <a:pt x="114" y="232"/>
                    </a:lnTo>
                    <a:lnTo>
                      <a:pt x="134" y="272"/>
                    </a:lnTo>
                    <a:lnTo>
                      <a:pt x="134" y="272"/>
                    </a:lnTo>
                    <a:lnTo>
                      <a:pt x="100" y="294"/>
                    </a:lnTo>
                    <a:lnTo>
                      <a:pt x="72" y="316"/>
                    </a:lnTo>
                    <a:lnTo>
                      <a:pt x="48" y="338"/>
                    </a:lnTo>
                    <a:lnTo>
                      <a:pt x="28" y="360"/>
                    </a:lnTo>
                    <a:lnTo>
                      <a:pt x="12" y="380"/>
                    </a:lnTo>
                    <a:lnTo>
                      <a:pt x="4" y="402"/>
                    </a:lnTo>
                    <a:lnTo>
                      <a:pt x="0" y="412"/>
                    </a:lnTo>
                    <a:lnTo>
                      <a:pt x="0" y="422"/>
                    </a:lnTo>
                    <a:lnTo>
                      <a:pt x="0" y="430"/>
                    </a:lnTo>
                    <a:lnTo>
                      <a:pt x="2" y="440"/>
                    </a:lnTo>
                    <a:lnTo>
                      <a:pt x="2" y="440"/>
                    </a:lnTo>
                    <a:lnTo>
                      <a:pt x="4" y="448"/>
                    </a:lnTo>
                    <a:lnTo>
                      <a:pt x="8" y="454"/>
                    </a:lnTo>
                    <a:lnTo>
                      <a:pt x="14" y="460"/>
                    </a:lnTo>
                    <a:lnTo>
                      <a:pt x="20" y="468"/>
                    </a:lnTo>
                    <a:lnTo>
                      <a:pt x="38" y="478"/>
                    </a:lnTo>
                    <a:lnTo>
                      <a:pt x="58" y="486"/>
                    </a:lnTo>
                    <a:lnTo>
                      <a:pt x="84" y="492"/>
                    </a:lnTo>
                    <a:lnTo>
                      <a:pt x="112" y="498"/>
                    </a:lnTo>
                    <a:lnTo>
                      <a:pt x="144" y="500"/>
                    </a:lnTo>
                    <a:lnTo>
                      <a:pt x="178" y="500"/>
                    </a:lnTo>
                    <a:lnTo>
                      <a:pt x="178" y="500"/>
                    </a:lnTo>
                    <a:lnTo>
                      <a:pt x="178" y="530"/>
                    </a:lnTo>
                    <a:lnTo>
                      <a:pt x="180" y="558"/>
                    </a:lnTo>
                    <a:lnTo>
                      <a:pt x="184" y="582"/>
                    </a:lnTo>
                    <a:lnTo>
                      <a:pt x="190" y="604"/>
                    </a:lnTo>
                    <a:lnTo>
                      <a:pt x="198" y="622"/>
                    </a:lnTo>
                    <a:lnTo>
                      <a:pt x="206" y="636"/>
                    </a:lnTo>
                    <a:lnTo>
                      <a:pt x="218" y="648"/>
                    </a:lnTo>
                    <a:lnTo>
                      <a:pt x="232" y="654"/>
                    </a:lnTo>
                    <a:lnTo>
                      <a:pt x="232" y="654"/>
                    </a:lnTo>
                    <a:lnTo>
                      <a:pt x="238" y="656"/>
                    </a:lnTo>
                    <a:lnTo>
                      <a:pt x="246" y="656"/>
                    </a:lnTo>
                    <a:lnTo>
                      <a:pt x="262" y="652"/>
                    </a:lnTo>
                    <a:lnTo>
                      <a:pt x="278" y="646"/>
                    </a:lnTo>
                    <a:lnTo>
                      <a:pt x="296" y="634"/>
                    </a:lnTo>
                    <a:lnTo>
                      <a:pt x="314" y="618"/>
                    </a:lnTo>
                    <a:lnTo>
                      <a:pt x="332" y="598"/>
                    </a:lnTo>
                    <a:lnTo>
                      <a:pt x="350" y="576"/>
                    </a:lnTo>
                    <a:lnTo>
                      <a:pt x="368" y="550"/>
                    </a:lnTo>
                    <a:lnTo>
                      <a:pt x="368" y="550"/>
                    </a:lnTo>
                    <a:lnTo>
                      <a:pt x="398" y="572"/>
                    </a:lnTo>
                    <a:lnTo>
                      <a:pt x="428" y="592"/>
                    </a:lnTo>
                    <a:lnTo>
                      <a:pt x="458" y="608"/>
                    </a:lnTo>
                    <a:lnTo>
                      <a:pt x="484" y="618"/>
                    </a:lnTo>
                    <a:lnTo>
                      <a:pt x="508" y="624"/>
                    </a:lnTo>
                    <a:lnTo>
                      <a:pt x="530" y="626"/>
                    </a:lnTo>
                    <a:lnTo>
                      <a:pt x="540" y="626"/>
                    </a:lnTo>
                    <a:lnTo>
                      <a:pt x="550" y="624"/>
                    </a:lnTo>
                    <a:lnTo>
                      <a:pt x="558" y="620"/>
                    </a:lnTo>
                    <a:lnTo>
                      <a:pt x="566" y="614"/>
                    </a:lnTo>
                    <a:lnTo>
                      <a:pt x="566" y="614"/>
                    </a:lnTo>
                    <a:lnTo>
                      <a:pt x="572" y="608"/>
                    </a:lnTo>
                    <a:lnTo>
                      <a:pt x="578" y="602"/>
                    </a:lnTo>
                    <a:lnTo>
                      <a:pt x="580" y="592"/>
                    </a:lnTo>
                    <a:lnTo>
                      <a:pt x="584" y="584"/>
                    </a:lnTo>
                    <a:lnTo>
                      <a:pt x="586" y="562"/>
                    </a:lnTo>
                    <a:lnTo>
                      <a:pt x="584" y="536"/>
                    </a:lnTo>
                    <a:lnTo>
                      <a:pt x="578" y="508"/>
                    </a:lnTo>
                    <a:lnTo>
                      <a:pt x="568" y="476"/>
                    </a:lnTo>
                    <a:lnTo>
                      <a:pt x="554" y="444"/>
                    </a:lnTo>
                    <a:lnTo>
                      <a:pt x="538" y="408"/>
                    </a:lnTo>
                    <a:lnTo>
                      <a:pt x="538" y="408"/>
                    </a:lnTo>
                    <a:lnTo>
                      <a:pt x="580" y="386"/>
                    </a:lnTo>
                    <a:lnTo>
                      <a:pt x="616" y="364"/>
                    </a:lnTo>
                    <a:lnTo>
                      <a:pt x="648" y="342"/>
                    </a:lnTo>
                    <a:lnTo>
                      <a:pt x="674" y="318"/>
                    </a:lnTo>
                    <a:lnTo>
                      <a:pt x="694" y="296"/>
                    </a:lnTo>
                    <a:lnTo>
                      <a:pt x="700" y="284"/>
                    </a:lnTo>
                    <a:lnTo>
                      <a:pt x="706" y="272"/>
                    </a:lnTo>
                    <a:lnTo>
                      <a:pt x="710" y="262"/>
                    </a:lnTo>
                    <a:lnTo>
                      <a:pt x="712" y="252"/>
                    </a:lnTo>
                    <a:lnTo>
                      <a:pt x="712" y="242"/>
                    </a:lnTo>
                    <a:lnTo>
                      <a:pt x="710" y="232"/>
                    </a:lnTo>
                    <a:lnTo>
                      <a:pt x="710"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p>
            </p:txBody>
          </p:sp>
          <p:sp>
            <p:nvSpPr>
              <p:cNvPr id="51" name="Freeform 10"/>
              <p:cNvSpPr>
                <a:spLocks/>
              </p:cNvSpPr>
              <p:nvPr/>
            </p:nvSpPr>
            <p:spPr bwMode="auto">
              <a:xfrm>
                <a:off x="-2019300" y="1730375"/>
                <a:ext cx="152400" cy="152400"/>
              </a:xfrm>
              <a:custGeom>
                <a:avLst/>
                <a:gdLst>
                  <a:gd name="T0" fmla="*/ 62 w 96"/>
                  <a:gd name="T1" fmla="*/ 2 h 96"/>
                  <a:gd name="T2" fmla="*/ 62 w 96"/>
                  <a:gd name="T3" fmla="*/ 2 h 96"/>
                  <a:gd name="T4" fmla="*/ 52 w 96"/>
                  <a:gd name="T5" fmla="*/ 0 h 96"/>
                  <a:gd name="T6" fmla="*/ 44 w 96"/>
                  <a:gd name="T7" fmla="*/ 0 h 96"/>
                  <a:gd name="T8" fmla="*/ 34 w 96"/>
                  <a:gd name="T9" fmla="*/ 2 h 96"/>
                  <a:gd name="T10" fmla="*/ 26 w 96"/>
                  <a:gd name="T11" fmla="*/ 6 h 96"/>
                  <a:gd name="T12" fmla="*/ 18 w 96"/>
                  <a:gd name="T13" fmla="*/ 10 h 96"/>
                  <a:gd name="T14" fmla="*/ 12 w 96"/>
                  <a:gd name="T15" fmla="*/ 16 h 96"/>
                  <a:gd name="T16" fmla="*/ 6 w 96"/>
                  <a:gd name="T17" fmla="*/ 24 h 96"/>
                  <a:gd name="T18" fmla="*/ 2 w 96"/>
                  <a:gd name="T19" fmla="*/ 34 h 96"/>
                  <a:gd name="T20" fmla="*/ 2 w 96"/>
                  <a:gd name="T21" fmla="*/ 34 h 96"/>
                  <a:gd name="T22" fmla="*/ 0 w 96"/>
                  <a:gd name="T23" fmla="*/ 42 h 96"/>
                  <a:gd name="T24" fmla="*/ 0 w 96"/>
                  <a:gd name="T25" fmla="*/ 52 h 96"/>
                  <a:gd name="T26" fmla="*/ 2 w 96"/>
                  <a:gd name="T27" fmla="*/ 62 h 96"/>
                  <a:gd name="T28" fmla="*/ 6 w 96"/>
                  <a:gd name="T29" fmla="*/ 70 h 96"/>
                  <a:gd name="T30" fmla="*/ 10 w 96"/>
                  <a:gd name="T31" fmla="*/ 78 h 96"/>
                  <a:gd name="T32" fmla="*/ 18 w 96"/>
                  <a:gd name="T33" fmla="*/ 84 h 96"/>
                  <a:gd name="T34" fmla="*/ 24 w 96"/>
                  <a:gd name="T35" fmla="*/ 90 h 96"/>
                  <a:gd name="T36" fmla="*/ 34 w 96"/>
                  <a:gd name="T37" fmla="*/ 94 h 96"/>
                  <a:gd name="T38" fmla="*/ 34 w 96"/>
                  <a:gd name="T39" fmla="*/ 94 h 96"/>
                  <a:gd name="T40" fmla="*/ 44 w 96"/>
                  <a:gd name="T41" fmla="*/ 96 h 96"/>
                  <a:gd name="T42" fmla="*/ 52 w 96"/>
                  <a:gd name="T43" fmla="*/ 96 h 96"/>
                  <a:gd name="T44" fmla="*/ 62 w 96"/>
                  <a:gd name="T45" fmla="*/ 94 h 96"/>
                  <a:gd name="T46" fmla="*/ 70 w 96"/>
                  <a:gd name="T47" fmla="*/ 90 h 96"/>
                  <a:gd name="T48" fmla="*/ 78 w 96"/>
                  <a:gd name="T49" fmla="*/ 84 h 96"/>
                  <a:gd name="T50" fmla="*/ 84 w 96"/>
                  <a:gd name="T51" fmla="*/ 78 h 96"/>
                  <a:gd name="T52" fmla="*/ 90 w 96"/>
                  <a:gd name="T53" fmla="*/ 70 h 96"/>
                  <a:gd name="T54" fmla="*/ 94 w 96"/>
                  <a:gd name="T55" fmla="*/ 62 h 96"/>
                  <a:gd name="T56" fmla="*/ 94 w 96"/>
                  <a:gd name="T57" fmla="*/ 62 h 96"/>
                  <a:gd name="T58" fmla="*/ 96 w 96"/>
                  <a:gd name="T59" fmla="*/ 52 h 96"/>
                  <a:gd name="T60" fmla="*/ 96 w 96"/>
                  <a:gd name="T61" fmla="*/ 42 h 96"/>
                  <a:gd name="T62" fmla="*/ 94 w 96"/>
                  <a:gd name="T63" fmla="*/ 34 h 96"/>
                  <a:gd name="T64" fmla="*/ 90 w 96"/>
                  <a:gd name="T65" fmla="*/ 26 h 96"/>
                  <a:gd name="T66" fmla="*/ 86 w 96"/>
                  <a:gd name="T67" fmla="*/ 18 h 96"/>
                  <a:gd name="T68" fmla="*/ 78 w 96"/>
                  <a:gd name="T69" fmla="*/ 12 h 96"/>
                  <a:gd name="T70" fmla="*/ 72 w 96"/>
                  <a:gd name="T71" fmla="*/ 6 h 96"/>
                  <a:gd name="T72" fmla="*/ 62 w 96"/>
                  <a:gd name="T73" fmla="*/ 2 h 96"/>
                  <a:gd name="T74" fmla="*/ 62 w 96"/>
                  <a:gd name="T75" fmla="*/ 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96">
                    <a:moveTo>
                      <a:pt x="62" y="2"/>
                    </a:moveTo>
                    <a:lnTo>
                      <a:pt x="62" y="2"/>
                    </a:lnTo>
                    <a:lnTo>
                      <a:pt x="52" y="0"/>
                    </a:lnTo>
                    <a:lnTo>
                      <a:pt x="44" y="0"/>
                    </a:lnTo>
                    <a:lnTo>
                      <a:pt x="34" y="2"/>
                    </a:lnTo>
                    <a:lnTo>
                      <a:pt x="26" y="6"/>
                    </a:lnTo>
                    <a:lnTo>
                      <a:pt x="18" y="10"/>
                    </a:lnTo>
                    <a:lnTo>
                      <a:pt x="12" y="16"/>
                    </a:lnTo>
                    <a:lnTo>
                      <a:pt x="6" y="24"/>
                    </a:lnTo>
                    <a:lnTo>
                      <a:pt x="2" y="34"/>
                    </a:lnTo>
                    <a:lnTo>
                      <a:pt x="2" y="34"/>
                    </a:lnTo>
                    <a:lnTo>
                      <a:pt x="0" y="42"/>
                    </a:lnTo>
                    <a:lnTo>
                      <a:pt x="0" y="52"/>
                    </a:lnTo>
                    <a:lnTo>
                      <a:pt x="2" y="62"/>
                    </a:lnTo>
                    <a:lnTo>
                      <a:pt x="6" y="70"/>
                    </a:lnTo>
                    <a:lnTo>
                      <a:pt x="10" y="78"/>
                    </a:lnTo>
                    <a:lnTo>
                      <a:pt x="18" y="84"/>
                    </a:lnTo>
                    <a:lnTo>
                      <a:pt x="24" y="90"/>
                    </a:lnTo>
                    <a:lnTo>
                      <a:pt x="34" y="94"/>
                    </a:lnTo>
                    <a:lnTo>
                      <a:pt x="34" y="94"/>
                    </a:lnTo>
                    <a:lnTo>
                      <a:pt x="44" y="96"/>
                    </a:lnTo>
                    <a:lnTo>
                      <a:pt x="52" y="96"/>
                    </a:lnTo>
                    <a:lnTo>
                      <a:pt x="62" y="94"/>
                    </a:lnTo>
                    <a:lnTo>
                      <a:pt x="70" y="90"/>
                    </a:lnTo>
                    <a:lnTo>
                      <a:pt x="78" y="84"/>
                    </a:lnTo>
                    <a:lnTo>
                      <a:pt x="84" y="78"/>
                    </a:lnTo>
                    <a:lnTo>
                      <a:pt x="90" y="70"/>
                    </a:lnTo>
                    <a:lnTo>
                      <a:pt x="94" y="62"/>
                    </a:lnTo>
                    <a:lnTo>
                      <a:pt x="94" y="62"/>
                    </a:lnTo>
                    <a:lnTo>
                      <a:pt x="96" y="52"/>
                    </a:lnTo>
                    <a:lnTo>
                      <a:pt x="96" y="42"/>
                    </a:lnTo>
                    <a:lnTo>
                      <a:pt x="94" y="34"/>
                    </a:lnTo>
                    <a:lnTo>
                      <a:pt x="90" y="26"/>
                    </a:lnTo>
                    <a:lnTo>
                      <a:pt x="86" y="18"/>
                    </a:lnTo>
                    <a:lnTo>
                      <a:pt x="78" y="12"/>
                    </a:lnTo>
                    <a:lnTo>
                      <a:pt x="72" y="6"/>
                    </a:lnTo>
                    <a:lnTo>
                      <a:pt x="62" y="2"/>
                    </a:lnTo>
                    <a:lnTo>
                      <a:pt x="6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p>
            </p:txBody>
          </p:sp>
        </p:grpSp>
        <p:sp>
          <p:nvSpPr>
            <p:cNvPr id="45" name="Freeform 11"/>
            <p:cNvSpPr>
              <a:spLocks noEditPoints="1"/>
            </p:cNvSpPr>
            <p:nvPr/>
          </p:nvSpPr>
          <p:spPr bwMode="auto">
            <a:xfrm>
              <a:off x="5818046" y="2226907"/>
              <a:ext cx="500873" cy="605473"/>
            </a:xfrm>
            <a:custGeom>
              <a:avLst/>
              <a:gdLst>
                <a:gd name="T0" fmla="*/ 186 w 498"/>
                <a:gd name="T1" fmla="*/ 490 h 602"/>
                <a:gd name="T2" fmla="*/ 412 w 498"/>
                <a:gd name="T3" fmla="*/ 138 h 602"/>
                <a:gd name="T4" fmla="*/ 422 w 498"/>
                <a:gd name="T5" fmla="*/ 150 h 602"/>
                <a:gd name="T6" fmla="*/ 440 w 498"/>
                <a:gd name="T7" fmla="*/ 180 h 602"/>
                <a:gd name="T8" fmla="*/ 192 w 498"/>
                <a:gd name="T9" fmla="*/ 516 h 602"/>
                <a:gd name="T10" fmla="*/ 102 w 498"/>
                <a:gd name="T11" fmla="*/ 550 h 602"/>
                <a:gd name="T12" fmla="*/ 62 w 498"/>
                <a:gd name="T13" fmla="*/ 568 h 602"/>
                <a:gd name="T14" fmla="*/ 42 w 498"/>
                <a:gd name="T15" fmla="*/ 572 h 602"/>
                <a:gd name="T16" fmla="*/ 38 w 498"/>
                <a:gd name="T17" fmla="*/ 570 h 602"/>
                <a:gd name="T18" fmla="*/ 32 w 498"/>
                <a:gd name="T19" fmla="*/ 560 h 602"/>
                <a:gd name="T20" fmla="*/ 30 w 498"/>
                <a:gd name="T21" fmla="*/ 536 h 602"/>
                <a:gd name="T22" fmla="*/ 32 w 498"/>
                <a:gd name="T23" fmla="*/ 502 h 602"/>
                <a:gd name="T24" fmla="*/ 34 w 498"/>
                <a:gd name="T25" fmla="*/ 502 h 602"/>
                <a:gd name="T26" fmla="*/ 34 w 498"/>
                <a:gd name="T27" fmla="*/ 500 h 602"/>
                <a:gd name="T28" fmla="*/ 48 w 498"/>
                <a:gd name="T29" fmla="*/ 500 h 602"/>
                <a:gd name="T30" fmla="*/ 56 w 498"/>
                <a:gd name="T31" fmla="*/ 504 h 602"/>
                <a:gd name="T32" fmla="*/ 76 w 498"/>
                <a:gd name="T33" fmla="*/ 516 h 602"/>
                <a:gd name="T34" fmla="*/ 90 w 498"/>
                <a:gd name="T35" fmla="*/ 530 h 602"/>
                <a:gd name="T36" fmla="*/ 100 w 498"/>
                <a:gd name="T37" fmla="*/ 540 h 602"/>
                <a:gd name="T38" fmla="*/ 102 w 498"/>
                <a:gd name="T39" fmla="*/ 550 h 602"/>
                <a:gd name="T40" fmla="*/ 288 w 498"/>
                <a:gd name="T41" fmla="*/ 72 h 602"/>
                <a:gd name="T42" fmla="*/ 308 w 498"/>
                <a:gd name="T43" fmla="*/ 76 h 602"/>
                <a:gd name="T44" fmla="*/ 334 w 498"/>
                <a:gd name="T45" fmla="*/ 86 h 602"/>
                <a:gd name="T46" fmla="*/ 70 w 498"/>
                <a:gd name="T47" fmla="*/ 396 h 602"/>
                <a:gd name="T48" fmla="*/ 288 w 498"/>
                <a:gd name="T49" fmla="*/ 72 h 602"/>
                <a:gd name="T50" fmla="*/ 130 w 498"/>
                <a:gd name="T51" fmla="*/ 480 h 602"/>
                <a:gd name="T52" fmla="*/ 130 w 498"/>
                <a:gd name="T53" fmla="*/ 444 h 602"/>
                <a:gd name="T54" fmla="*/ 130 w 498"/>
                <a:gd name="T55" fmla="*/ 442 h 602"/>
                <a:gd name="T56" fmla="*/ 118 w 498"/>
                <a:gd name="T57" fmla="*/ 442 h 602"/>
                <a:gd name="T58" fmla="*/ 356 w 498"/>
                <a:gd name="T59" fmla="*/ 96 h 602"/>
                <a:gd name="T60" fmla="*/ 378 w 498"/>
                <a:gd name="T61" fmla="*/ 108 h 602"/>
                <a:gd name="T62" fmla="*/ 396 w 498"/>
                <a:gd name="T63" fmla="*/ 122 h 602"/>
                <a:gd name="T64" fmla="*/ 130 w 498"/>
                <a:gd name="T65" fmla="*/ 480 h 602"/>
                <a:gd name="T66" fmla="*/ 432 w 498"/>
                <a:gd name="T67" fmla="*/ 38 h 602"/>
                <a:gd name="T68" fmla="*/ 388 w 498"/>
                <a:gd name="T69" fmla="*/ 14 h 602"/>
                <a:gd name="T70" fmla="*/ 350 w 498"/>
                <a:gd name="T71" fmla="*/ 2 h 602"/>
                <a:gd name="T72" fmla="*/ 322 w 498"/>
                <a:gd name="T73" fmla="*/ 0 h 602"/>
                <a:gd name="T74" fmla="*/ 308 w 498"/>
                <a:gd name="T75" fmla="*/ 4 h 602"/>
                <a:gd name="T76" fmla="*/ 260 w 498"/>
                <a:gd name="T77" fmla="*/ 70 h 602"/>
                <a:gd name="T78" fmla="*/ 8 w 498"/>
                <a:gd name="T79" fmla="*/ 408 h 602"/>
                <a:gd name="T80" fmla="*/ 2 w 498"/>
                <a:gd name="T81" fmla="*/ 450 h 602"/>
                <a:gd name="T82" fmla="*/ 0 w 498"/>
                <a:gd name="T83" fmla="*/ 516 h 602"/>
                <a:gd name="T84" fmla="*/ 0 w 498"/>
                <a:gd name="T85" fmla="*/ 538 h 602"/>
                <a:gd name="T86" fmla="*/ 6 w 498"/>
                <a:gd name="T87" fmla="*/ 578 h 602"/>
                <a:gd name="T88" fmla="*/ 12 w 498"/>
                <a:gd name="T89" fmla="*/ 598 h 602"/>
                <a:gd name="T90" fmla="*/ 14 w 498"/>
                <a:gd name="T91" fmla="*/ 602 h 602"/>
                <a:gd name="T92" fmla="*/ 24 w 498"/>
                <a:gd name="T93" fmla="*/ 602 h 602"/>
                <a:gd name="T94" fmla="*/ 62 w 498"/>
                <a:gd name="T95" fmla="*/ 596 h 602"/>
                <a:gd name="T96" fmla="*/ 448 w 498"/>
                <a:gd name="T97" fmla="*/ 210 h 602"/>
                <a:gd name="T98" fmla="*/ 478 w 498"/>
                <a:gd name="T99" fmla="*/ 168 h 602"/>
                <a:gd name="T100" fmla="*/ 496 w 498"/>
                <a:gd name="T101" fmla="*/ 144 h 602"/>
                <a:gd name="T102" fmla="*/ 498 w 498"/>
                <a:gd name="T103" fmla="*/ 128 h 602"/>
                <a:gd name="T104" fmla="*/ 488 w 498"/>
                <a:gd name="T105" fmla="*/ 100 h 602"/>
                <a:gd name="T106" fmla="*/ 466 w 498"/>
                <a:gd name="T107" fmla="*/ 68 h 602"/>
                <a:gd name="T108" fmla="*/ 432 w 498"/>
                <a:gd name="T109" fmla="*/ 38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98" h="602">
                  <a:moveTo>
                    <a:pt x="192" y="516"/>
                  </a:moveTo>
                  <a:lnTo>
                    <a:pt x="186" y="490"/>
                  </a:lnTo>
                  <a:lnTo>
                    <a:pt x="144" y="500"/>
                  </a:lnTo>
                  <a:lnTo>
                    <a:pt x="412" y="138"/>
                  </a:lnTo>
                  <a:lnTo>
                    <a:pt x="412" y="138"/>
                  </a:lnTo>
                  <a:lnTo>
                    <a:pt x="422" y="150"/>
                  </a:lnTo>
                  <a:lnTo>
                    <a:pt x="428" y="160"/>
                  </a:lnTo>
                  <a:lnTo>
                    <a:pt x="440" y="180"/>
                  </a:lnTo>
                  <a:lnTo>
                    <a:pt x="192" y="516"/>
                  </a:lnTo>
                  <a:lnTo>
                    <a:pt x="192" y="516"/>
                  </a:lnTo>
                  <a:close/>
                  <a:moveTo>
                    <a:pt x="102" y="550"/>
                  </a:moveTo>
                  <a:lnTo>
                    <a:pt x="102" y="550"/>
                  </a:lnTo>
                  <a:lnTo>
                    <a:pt x="80" y="560"/>
                  </a:lnTo>
                  <a:lnTo>
                    <a:pt x="62" y="568"/>
                  </a:lnTo>
                  <a:lnTo>
                    <a:pt x="52" y="570"/>
                  </a:lnTo>
                  <a:lnTo>
                    <a:pt x="42" y="572"/>
                  </a:lnTo>
                  <a:lnTo>
                    <a:pt x="42" y="572"/>
                  </a:lnTo>
                  <a:lnTo>
                    <a:pt x="38" y="570"/>
                  </a:lnTo>
                  <a:lnTo>
                    <a:pt x="36" y="568"/>
                  </a:lnTo>
                  <a:lnTo>
                    <a:pt x="32" y="560"/>
                  </a:lnTo>
                  <a:lnTo>
                    <a:pt x="32" y="550"/>
                  </a:lnTo>
                  <a:lnTo>
                    <a:pt x="30" y="536"/>
                  </a:lnTo>
                  <a:lnTo>
                    <a:pt x="32" y="512"/>
                  </a:lnTo>
                  <a:lnTo>
                    <a:pt x="32" y="502"/>
                  </a:lnTo>
                  <a:lnTo>
                    <a:pt x="34" y="502"/>
                  </a:lnTo>
                  <a:lnTo>
                    <a:pt x="34" y="502"/>
                  </a:lnTo>
                  <a:lnTo>
                    <a:pt x="34" y="500"/>
                  </a:lnTo>
                  <a:lnTo>
                    <a:pt x="34" y="500"/>
                  </a:lnTo>
                  <a:lnTo>
                    <a:pt x="40" y="500"/>
                  </a:lnTo>
                  <a:lnTo>
                    <a:pt x="48" y="500"/>
                  </a:lnTo>
                  <a:lnTo>
                    <a:pt x="56" y="504"/>
                  </a:lnTo>
                  <a:lnTo>
                    <a:pt x="56" y="504"/>
                  </a:lnTo>
                  <a:lnTo>
                    <a:pt x="66" y="508"/>
                  </a:lnTo>
                  <a:lnTo>
                    <a:pt x="76" y="516"/>
                  </a:lnTo>
                  <a:lnTo>
                    <a:pt x="76" y="516"/>
                  </a:lnTo>
                  <a:lnTo>
                    <a:pt x="90" y="530"/>
                  </a:lnTo>
                  <a:lnTo>
                    <a:pt x="100" y="540"/>
                  </a:lnTo>
                  <a:lnTo>
                    <a:pt x="100" y="540"/>
                  </a:lnTo>
                  <a:lnTo>
                    <a:pt x="102" y="546"/>
                  </a:lnTo>
                  <a:lnTo>
                    <a:pt x="102" y="550"/>
                  </a:lnTo>
                  <a:lnTo>
                    <a:pt x="102" y="550"/>
                  </a:lnTo>
                  <a:close/>
                  <a:moveTo>
                    <a:pt x="288" y="72"/>
                  </a:moveTo>
                  <a:lnTo>
                    <a:pt x="288" y="72"/>
                  </a:lnTo>
                  <a:lnTo>
                    <a:pt x="308" y="76"/>
                  </a:lnTo>
                  <a:lnTo>
                    <a:pt x="334" y="84"/>
                  </a:lnTo>
                  <a:lnTo>
                    <a:pt x="334" y="86"/>
                  </a:lnTo>
                  <a:lnTo>
                    <a:pt x="70" y="444"/>
                  </a:lnTo>
                  <a:lnTo>
                    <a:pt x="70" y="396"/>
                  </a:lnTo>
                  <a:lnTo>
                    <a:pt x="46" y="398"/>
                  </a:lnTo>
                  <a:lnTo>
                    <a:pt x="288" y="72"/>
                  </a:lnTo>
                  <a:lnTo>
                    <a:pt x="288" y="72"/>
                  </a:lnTo>
                  <a:close/>
                  <a:moveTo>
                    <a:pt x="130" y="480"/>
                  </a:moveTo>
                  <a:lnTo>
                    <a:pt x="130" y="480"/>
                  </a:lnTo>
                  <a:lnTo>
                    <a:pt x="130" y="444"/>
                  </a:lnTo>
                  <a:lnTo>
                    <a:pt x="130" y="444"/>
                  </a:lnTo>
                  <a:lnTo>
                    <a:pt x="130" y="442"/>
                  </a:lnTo>
                  <a:lnTo>
                    <a:pt x="126" y="442"/>
                  </a:lnTo>
                  <a:lnTo>
                    <a:pt x="118" y="442"/>
                  </a:lnTo>
                  <a:lnTo>
                    <a:pt x="92" y="452"/>
                  </a:lnTo>
                  <a:lnTo>
                    <a:pt x="356" y="96"/>
                  </a:lnTo>
                  <a:lnTo>
                    <a:pt x="356" y="96"/>
                  </a:lnTo>
                  <a:lnTo>
                    <a:pt x="378" y="108"/>
                  </a:lnTo>
                  <a:lnTo>
                    <a:pt x="378" y="108"/>
                  </a:lnTo>
                  <a:lnTo>
                    <a:pt x="396" y="122"/>
                  </a:lnTo>
                  <a:lnTo>
                    <a:pt x="130" y="480"/>
                  </a:lnTo>
                  <a:lnTo>
                    <a:pt x="130" y="480"/>
                  </a:lnTo>
                  <a:close/>
                  <a:moveTo>
                    <a:pt x="432" y="38"/>
                  </a:moveTo>
                  <a:lnTo>
                    <a:pt x="432" y="38"/>
                  </a:lnTo>
                  <a:lnTo>
                    <a:pt x="410" y="24"/>
                  </a:lnTo>
                  <a:lnTo>
                    <a:pt x="388" y="14"/>
                  </a:lnTo>
                  <a:lnTo>
                    <a:pt x="368" y="6"/>
                  </a:lnTo>
                  <a:lnTo>
                    <a:pt x="350" y="2"/>
                  </a:lnTo>
                  <a:lnTo>
                    <a:pt x="334" y="0"/>
                  </a:lnTo>
                  <a:lnTo>
                    <a:pt x="322" y="0"/>
                  </a:lnTo>
                  <a:lnTo>
                    <a:pt x="314" y="0"/>
                  </a:lnTo>
                  <a:lnTo>
                    <a:pt x="308" y="4"/>
                  </a:lnTo>
                  <a:lnTo>
                    <a:pt x="290" y="28"/>
                  </a:lnTo>
                  <a:lnTo>
                    <a:pt x="260" y="70"/>
                  </a:lnTo>
                  <a:lnTo>
                    <a:pt x="16" y="398"/>
                  </a:lnTo>
                  <a:lnTo>
                    <a:pt x="8" y="408"/>
                  </a:lnTo>
                  <a:lnTo>
                    <a:pt x="8" y="408"/>
                  </a:lnTo>
                  <a:lnTo>
                    <a:pt x="2" y="450"/>
                  </a:lnTo>
                  <a:lnTo>
                    <a:pt x="0" y="492"/>
                  </a:lnTo>
                  <a:lnTo>
                    <a:pt x="0" y="516"/>
                  </a:lnTo>
                  <a:lnTo>
                    <a:pt x="0" y="538"/>
                  </a:lnTo>
                  <a:lnTo>
                    <a:pt x="0" y="538"/>
                  </a:lnTo>
                  <a:lnTo>
                    <a:pt x="2" y="560"/>
                  </a:lnTo>
                  <a:lnTo>
                    <a:pt x="6" y="578"/>
                  </a:lnTo>
                  <a:lnTo>
                    <a:pt x="10" y="594"/>
                  </a:lnTo>
                  <a:lnTo>
                    <a:pt x="12" y="598"/>
                  </a:lnTo>
                  <a:lnTo>
                    <a:pt x="14" y="602"/>
                  </a:lnTo>
                  <a:lnTo>
                    <a:pt x="14" y="602"/>
                  </a:lnTo>
                  <a:lnTo>
                    <a:pt x="18" y="602"/>
                  </a:lnTo>
                  <a:lnTo>
                    <a:pt x="24" y="602"/>
                  </a:lnTo>
                  <a:lnTo>
                    <a:pt x="40" y="600"/>
                  </a:lnTo>
                  <a:lnTo>
                    <a:pt x="62" y="596"/>
                  </a:lnTo>
                  <a:lnTo>
                    <a:pt x="196" y="548"/>
                  </a:lnTo>
                  <a:lnTo>
                    <a:pt x="448" y="210"/>
                  </a:lnTo>
                  <a:lnTo>
                    <a:pt x="452" y="204"/>
                  </a:lnTo>
                  <a:lnTo>
                    <a:pt x="478" y="168"/>
                  </a:lnTo>
                  <a:lnTo>
                    <a:pt x="496" y="144"/>
                  </a:lnTo>
                  <a:lnTo>
                    <a:pt x="496" y="144"/>
                  </a:lnTo>
                  <a:lnTo>
                    <a:pt x="498" y="138"/>
                  </a:lnTo>
                  <a:lnTo>
                    <a:pt x="498" y="128"/>
                  </a:lnTo>
                  <a:lnTo>
                    <a:pt x="494" y="114"/>
                  </a:lnTo>
                  <a:lnTo>
                    <a:pt x="488" y="100"/>
                  </a:lnTo>
                  <a:lnTo>
                    <a:pt x="478" y="84"/>
                  </a:lnTo>
                  <a:lnTo>
                    <a:pt x="466" y="68"/>
                  </a:lnTo>
                  <a:lnTo>
                    <a:pt x="450" y="52"/>
                  </a:lnTo>
                  <a:lnTo>
                    <a:pt x="432" y="38"/>
                  </a:lnTo>
                  <a:lnTo>
                    <a:pt x="432" y="3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sz="1600"/>
            </a:p>
          </p:txBody>
        </p:sp>
        <p:grpSp>
          <p:nvGrpSpPr>
            <p:cNvPr id="46" name="组合 45"/>
            <p:cNvGrpSpPr/>
            <p:nvPr/>
          </p:nvGrpSpPr>
          <p:grpSpPr>
            <a:xfrm>
              <a:off x="5537063" y="3600680"/>
              <a:ext cx="1080593" cy="1175152"/>
              <a:chOff x="9926228" y="-2346339"/>
              <a:chExt cx="3317091" cy="3607360"/>
            </a:xfrm>
            <a:solidFill>
              <a:schemeClr val="accent2"/>
            </a:solidFill>
          </p:grpSpPr>
          <p:sp>
            <p:nvSpPr>
              <p:cNvPr id="47" name="任意多边形 46"/>
              <p:cNvSpPr>
                <a:spLocks/>
              </p:cNvSpPr>
              <p:nvPr/>
            </p:nvSpPr>
            <p:spPr bwMode="auto">
              <a:xfrm>
                <a:off x="10062650" y="-2346339"/>
                <a:ext cx="3063207" cy="1920282"/>
              </a:xfrm>
              <a:custGeom>
                <a:avLst/>
                <a:gdLst>
                  <a:gd name="connsiteX0" fmla="*/ 473020 w 3063207"/>
                  <a:gd name="connsiteY0" fmla="*/ 1110566 h 1920282"/>
                  <a:gd name="connsiteX1" fmla="*/ 432202 w 3063207"/>
                  <a:gd name="connsiteY1" fmla="*/ 1328689 h 1920282"/>
                  <a:gd name="connsiteX2" fmla="*/ 1262177 w 3063207"/>
                  <a:gd name="connsiteY2" fmla="*/ 1533180 h 1920282"/>
                  <a:gd name="connsiteX3" fmla="*/ 2629595 w 3063207"/>
                  <a:gd name="connsiteY3" fmla="*/ 1328689 h 1920282"/>
                  <a:gd name="connsiteX4" fmla="*/ 2588776 w 3063207"/>
                  <a:gd name="connsiteY4" fmla="*/ 1110566 h 1920282"/>
                  <a:gd name="connsiteX5" fmla="*/ 1656755 w 3063207"/>
                  <a:gd name="connsiteY5" fmla="*/ 1301424 h 1920282"/>
                  <a:gd name="connsiteX6" fmla="*/ 473020 w 3063207"/>
                  <a:gd name="connsiteY6" fmla="*/ 1110566 h 1920282"/>
                  <a:gd name="connsiteX7" fmla="*/ 2297655 w 3063207"/>
                  <a:gd name="connsiteY7" fmla="*/ 261723 h 1920282"/>
                  <a:gd name="connsiteX8" fmla="*/ 1982484 w 3063207"/>
                  <a:gd name="connsiteY8" fmla="*/ 294555 h 1920282"/>
                  <a:gd name="connsiteX9" fmla="*/ 1113164 w 3063207"/>
                  <a:gd name="connsiteY9" fmla="*/ 301422 h 1920282"/>
                  <a:gd name="connsiteX10" fmla="*/ 2111524 w 3063207"/>
                  <a:gd name="connsiteY10" fmla="*/ 335756 h 1920282"/>
                  <a:gd name="connsiteX11" fmla="*/ 2403561 w 3063207"/>
                  <a:gd name="connsiteY11" fmla="*/ 267087 h 1920282"/>
                  <a:gd name="connsiteX12" fmla="*/ 2297655 w 3063207"/>
                  <a:gd name="connsiteY12" fmla="*/ 261723 h 1920282"/>
                  <a:gd name="connsiteX13" fmla="*/ 1613573 w 3063207"/>
                  <a:gd name="connsiteY13" fmla="*/ 1082 h 1920282"/>
                  <a:gd name="connsiteX14" fmla="*/ 2295539 w 3063207"/>
                  <a:gd name="connsiteY14" fmla="*/ 96765 h 1920282"/>
                  <a:gd name="connsiteX15" fmla="*/ 2472380 w 3063207"/>
                  <a:gd name="connsiteY15" fmla="*/ 239653 h 1920282"/>
                  <a:gd name="connsiteX16" fmla="*/ 2588008 w 3063207"/>
                  <a:gd name="connsiteY16" fmla="*/ 1049349 h 1920282"/>
                  <a:gd name="connsiteX17" fmla="*/ 2996103 w 3063207"/>
                  <a:gd name="connsiteY17" fmla="*/ 1267082 h 1920282"/>
                  <a:gd name="connsiteX18" fmla="*/ 3030111 w 3063207"/>
                  <a:gd name="connsiteY18" fmla="*/ 1532445 h 1920282"/>
                  <a:gd name="connsiteX19" fmla="*/ 2662825 w 3063207"/>
                  <a:gd name="connsiteY19" fmla="*/ 1763786 h 1920282"/>
                  <a:gd name="connsiteX20" fmla="*/ 1547363 w 3063207"/>
                  <a:gd name="connsiteY20" fmla="*/ 1920282 h 1920282"/>
                  <a:gd name="connsiteX21" fmla="*/ 527124 w 3063207"/>
                  <a:gd name="connsiteY21" fmla="*/ 1804611 h 1920282"/>
                  <a:gd name="connsiteX22" fmla="*/ 51012 w 3063207"/>
                  <a:gd name="connsiteY22" fmla="*/ 1552857 h 1920282"/>
                  <a:gd name="connsiteX23" fmla="*/ 51012 w 3063207"/>
                  <a:gd name="connsiteY23" fmla="*/ 1280690 h 1920282"/>
                  <a:gd name="connsiteX24" fmla="*/ 472711 w 3063207"/>
                  <a:gd name="connsiteY24" fmla="*/ 1049349 h 1920282"/>
                  <a:gd name="connsiteX25" fmla="*/ 595140 w 3063207"/>
                  <a:gd name="connsiteY25" fmla="*/ 239653 h 1920282"/>
                  <a:gd name="connsiteX26" fmla="*/ 751576 w 3063207"/>
                  <a:gd name="connsiteY26" fmla="*/ 96765 h 1920282"/>
                  <a:gd name="connsiteX27" fmla="*/ 1384125 w 3063207"/>
                  <a:gd name="connsiteY27" fmla="*/ 1507 h 1920282"/>
                  <a:gd name="connsiteX28" fmla="*/ 1613573 w 3063207"/>
                  <a:gd name="connsiteY28" fmla="*/ 1082 h 1920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63207" h="1920282">
                    <a:moveTo>
                      <a:pt x="473020" y="1110566"/>
                    </a:moveTo>
                    <a:cubicBezTo>
                      <a:pt x="459414" y="1185546"/>
                      <a:pt x="445808" y="1253709"/>
                      <a:pt x="432202" y="1328689"/>
                    </a:cubicBezTo>
                    <a:cubicBezTo>
                      <a:pt x="690719" y="1451384"/>
                      <a:pt x="976448" y="1505915"/>
                      <a:pt x="1262177" y="1533180"/>
                    </a:cubicBezTo>
                    <a:cubicBezTo>
                      <a:pt x="1724786" y="1574078"/>
                      <a:pt x="2207804" y="1519547"/>
                      <a:pt x="2629595" y="1328689"/>
                    </a:cubicBezTo>
                    <a:cubicBezTo>
                      <a:pt x="2615989" y="1253709"/>
                      <a:pt x="2602383" y="1178730"/>
                      <a:pt x="2588776" y="1110566"/>
                    </a:cubicBezTo>
                    <a:cubicBezTo>
                      <a:pt x="2296244" y="1240077"/>
                      <a:pt x="1976500" y="1287791"/>
                      <a:pt x="1656755" y="1301424"/>
                    </a:cubicBezTo>
                    <a:cubicBezTo>
                      <a:pt x="1255374" y="1315057"/>
                      <a:pt x="840386" y="1274159"/>
                      <a:pt x="473020" y="1110566"/>
                    </a:cubicBezTo>
                    <a:close/>
                    <a:moveTo>
                      <a:pt x="2297655" y="261723"/>
                    </a:moveTo>
                    <a:cubicBezTo>
                      <a:pt x="2192598" y="264942"/>
                      <a:pt x="2089451" y="289405"/>
                      <a:pt x="1982484" y="294555"/>
                    </a:cubicBezTo>
                    <a:cubicBezTo>
                      <a:pt x="1690447" y="328889"/>
                      <a:pt x="1398410" y="322022"/>
                      <a:pt x="1113164" y="301422"/>
                    </a:cubicBezTo>
                    <a:cubicBezTo>
                      <a:pt x="1439159" y="383824"/>
                      <a:pt x="1778737" y="370090"/>
                      <a:pt x="2111524" y="335756"/>
                    </a:cubicBezTo>
                    <a:cubicBezTo>
                      <a:pt x="2213397" y="328889"/>
                      <a:pt x="2322062" y="328889"/>
                      <a:pt x="2403561" y="267087"/>
                    </a:cubicBezTo>
                    <a:cubicBezTo>
                      <a:pt x="2367905" y="261937"/>
                      <a:pt x="2332674" y="260650"/>
                      <a:pt x="2297655" y="261723"/>
                    </a:cubicBezTo>
                    <a:close/>
                    <a:moveTo>
                      <a:pt x="1613573" y="1082"/>
                    </a:moveTo>
                    <a:cubicBezTo>
                      <a:pt x="1842807" y="6185"/>
                      <a:pt x="2071086" y="30425"/>
                      <a:pt x="2295539" y="96765"/>
                    </a:cubicBezTo>
                    <a:cubicBezTo>
                      <a:pt x="2363555" y="117178"/>
                      <a:pt x="2465579" y="151199"/>
                      <a:pt x="2472380" y="239653"/>
                    </a:cubicBezTo>
                    <a:cubicBezTo>
                      <a:pt x="2513190" y="511820"/>
                      <a:pt x="2547198" y="783986"/>
                      <a:pt x="2588008" y="1049349"/>
                    </a:cubicBezTo>
                    <a:cubicBezTo>
                      <a:pt x="2730841" y="1110586"/>
                      <a:pt x="2887278" y="1158215"/>
                      <a:pt x="2996103" y="1267082"/>
                    </a:cubicBezTo>
                    <a:cubicBezTo>
                      <a:pt x="3070921" y="1328320"/>
                      <a:pt x="3084524" y="1450795"/>
                      <a:pt x="3030111" y="1532445"/>
                    </a:cubicBezTo>
                    <a:cubicBezTo>
                      <a:pt x="2941690" y="1654920"/>
                      <a:pt x="2798857" y="1716157"/>
                      <a:pt x="2662825" y="1763786"/>
                    </a:cubicBezTo>
                    <a:cubicBezTo>
                      <a:pt x="2309142" y="1886261"/>
                      <a:pt x="1921451" y="1913478"/>
                      <a:pt x="1547363" y="1920282"/>
                    </a:cubicBezTo>
                    <a:cubicBezTo>
                      <a:pt x="1207283" y="1920282"/>
                      <a:pt x="860402" y="1893065"/>
                      <a:pt x="527124" y="1804611"/>
                    </a:cubicBezTo>
                    <a:cubicBezTo>
                      <a:pt x="357084" y="1756982"/>
                      <a:pt x="166639" y="1695745"/>
                      <a:pt x="51012" y="1552857"/>
                    </a:cubicBezTo>
                    <a:cubicBezTo>
                      <a:pt x="-17004" y="1471207"/>
                      <a:pt x="-17004" y="1348732"/>
                      <a:pt x="51012" y="1280690"/>
                    </a:cubicBezTo>
                    <a:cubicBezTo>
                      <a:pt x="166639" y="1158215"/>
                      <a:pt x="329877" y="1117390"/>
                      <a:pt x="472711" y="1049349"/>
                    </a:cubicBezTo>
                    <a:cubicBezTo>
                      <a:pt x="513520" y="783986"/>
                      <a:pt x="547528" y="511820"/>
                      <a:pt x="595140" y="239653"/>
                    </a:cubicBezTo>
                    <a:cubicBezTo>
                      <a:pt x="601941" y="151199"/>
                      <a:pt x="683560" y="123982"/>
                      <a:pt x="751576" y="96765"/>
                    </a:cubicBezTo>
                    <a:cubicBezTo>
                      <a:pt x="955624" y="35528"/>
                      <a:pt x="1173275" y="15115"/>
                      <a:pt x="1384125" y="1507"/>
                    </a:cubicBezTo>
                    <a:cubicBezTo>
                      <a:pt x="1460643" y="-194"/>
                      <a:pt x="1537161" y="-619"/>
                      <a:pt x="1613573" y="1082"/>
                    </a:cubicBezTo>
                    <a:close/>
                  </a:path>
                </a:pathLst>
              </a:custGeom>
              <a:solidFill>
                <a:srgbClr val="563007"/>
              </a:solidFill>
              <a:ln w="0" cap="flat">
                <a:no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zh-CN" altLang="en-US"/>
              </a:p>
            </p:txBody>
          </p:sp>
          <p:sp>
            <p:nvSpPr>
              <p:cNvPr id="48" name="任意多边形 47"/>
              <p:cNvSpPr>
                <a:spLocks/>
              </p:cNvSpPr>
              <p:nvPr/>
            </p:nvSpPr>
            <p:spPr bwMode="auto">
              <a:xfrm>
                <a:off x="10268199" y="-303027"/>
                <a:ext cx="2655802" cy="830437"/>
              </a:xfrm>
              <a:custGeom>
                <a:avLst/>
                <a:gdLst>
                  <a:gd name="connsiteX0" fmla="*/ 322120 w 2655802"/>
                  <a:gd name="connsiteY0" fmla="*/ 141312 h 830437"/>
                  <a:gd name="connsiteX1" fmla="*/ 267780 w 2655802"/>
                  <a:gd name="connsiteY1" fmla="*/ 291684 h 830437"/>
                  <a:gd name="connsiteX2" fmla="*/ 410424 w 2655802"/>
                  <a:gd name="connsiteY2" fmla="*/ 688117 h 830437"/>
                  <a:gd name="connsiteX3" fmla="*/ 872321 w 2655802"/>
                  <a:gd name="connsiteY3" fmla="*/ 729128 h 830437"/>
                  <a:gd name="connsiteX4" fmla="*/ 1082891 w 2655802"/>
                  <a:gd name="connsiteY4" fmla="*/ 503571 h 830437"/>
                  <a:gd name="connsiteX5" fmla="*/ 1096476 w 2655802"/>
                  <a:gd name="connsiteY5" fmla="*/ 237003 h 830437"/>
                  <a:gd name="connsiteX6" fmla="*/ 797602 w 2655802"/>
                  <a:gd name="connsiteY6" fmla="*/ 182323 h 830437"/>
                  <a:gd name="connsiteX7" fmla="*/ 322120 w 2655802"/>
                  <a:gd name="connsiteY7" fmla="*/ 141312 h 830437"/>
                  <a:gd name="connsiteX8" fmla="*/ 2368286 w 2655802"/>
                  <a:gd name="connsiteY8" fmla="*/ 134477 h 830437"/>
                  <a:gd name="connsiteX9" fmla="*/ 1709946 w 2655802"/>
                  <a:gd name="connsiteY9" fmla="*/ 195883 h 830437"/>
                  <a:gd name="connsiteX10" fmla="*/ 1533484 w 2655802"/>
                  <a:gd name="connsiteY10" fmla="*/ 298225 h 830437"/>
                  <a:gd name="connsiteX11" fmla="*/ 1648863 w 2655802"/>
                  <a:gd name="connsiteY11" fmla="*/ 646190 h 830437"/>
                  <a:gd name="connsiteX12" fmla="*/ 1995001 w 2655802"/>
                  <a:gd name="connsiteY12" fmla="*/ 734887 h 830437"/>
                  <a:gd name="connsiteX13" fmla="*/ 2327564 w 2655802"/>
                  <a:gd name="connsiteY13" fmla="*/ 598430 h 830437"/>
                  <a:gd name="connsiteX14" fmla="*/ 2368286 w 2655802"/>
                  <a:gd name="connsiteY14" fmla="*/ 134477 h 830437"/>
                  <a:gd name="connsiteX15" fmla="*/ 1702 w 2655802"/>
                  <a:gd name="connsiteY15" fmla="*/ 0 h 830437"/>
                  <a:gd name="connsiteX16" fmla="*/ 961261 w 2655802"/>
                  <a:gd name="connsiteY16" fmla="*/ 74876 h 830437"/>
                  <a:gd name="connsiteX17" fmla="*/ 1267504 w 2655802"/>
                  <a:gd name="connsiteY17" fmla="*/ 149751 h 830437"/>
                  <a:gd name="connsiteX18" fmla="*/ 1451249 w 2655802"/>
                  <a:gd name="connsiteY18" fmla="*/ 129330 h 830437"/>
                  <a:gd name="connsiteX19" fmla="*/ 1879988 w 2655802"/>
                  <a:gd name="connsiteY19" fmla="*/ 61262 h 830437"/>
                  <a:gd name="connsiteX20" fmla="*/ 2655802 w 2655802"/>
                  <a:gd name="connsiteY20" fmla="*/ 0 h 830437"/>
                  <a:gd name="connsiteX21" fmla="*/ 2648997 w 2655802"/>
                  <a:gd name="connsiteY21" fmla="*/ 149751 h 830437"/>
                  <a:gd name="connsiteX22" fmla="*/ 2506083 w 2655802"/>
                  <a:gd name="connsiteY22" fmla="*/ 340343 h 830437"/>
                  <a:gd name="connsiteX23" fmla="*/ 2288311 w 2655802"/>
                  <a:gd name="connsiteY23" fmla="*/ 775982 h 830437"/>
                  <a:gd name="connsiteX24" fmla="*/ 1730270 w 2655802"/>
                  <a:gd name="connsiteY24" fmla="*/ 810017 h 830437"/>
                  <a:gd name="connsiteX25" fmla="*/ 1444444 w 2655802"/>
                  <a:gd name="connsiteY25" fmla="*/ 517322 h 830437"/>
                  <a:gd name="connsiteX26" fmla="*/ 1294725 w 2655802"/>
                  <a:gd name="connsiteY26" fmla="*/ 353957 h 830437"/>
                  <a:gd name="connsiteX27" fmla="*/ 1097369 w 2655802"/>
                  <a:gd name="connsiteY27" fmla="*/ 701107 h 830437"/>
                  <a:gd name="connsiteX28" fmla="*/ 675435 w 2655802"/>
                  <a:gd name="connsiteY28" fmla="*/ 830437 h 830437"/>
                  <a:gd name="connsiteX29" fmla="*/ 287529 w 2655802"/>
                  <a:gd name="connsiteY29" fmla="*/ 721527 h 830437"/>
                  <a:gd name="connsiteX30" fmla="*/ 137810 w 2655802"/>
                  <a:gd name="connsiteY30" fmla="*/ 326729 h 830437"/>
                  <a:gd name="connsiteX31" fmla="*/ 8508 w 2655802"/>
                  <a:gd name="connsiteY31" fmla="*/ 149751 h 830437"/>
                  <a:gd name="connsiteX32" fmla="*/ 1702 w 2655802"/>
                  <a:gd name="connsiteY32" fmla="*/ 0 h 83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55802" h="830437">
                    <a:moveTo>
                      <a:pt x="322120" y="141312"/>
                    </a:moveTo>
                    <a:cubicBezTo>
                      <a:pt x="260987" y="148147"/>
                      <a:pt x="274572" y="243838"/>
                      <a:pt x="267780" y="291684"/>
                    </a:cubicBezTo>
                    <a:cubicBezTo>
                      <a:pt x="274572" y="428385"/>
                      <a:pt x="274572" y="606097"/>
                      <a:pt x="410424" y="688117"/>
                    </a:cubicBezTo>
                    <a:cubicBezTo>
                      <a:pt x="553069" y="749633"/>
                      <a:pt x="722883" y="742798"/>
                      <a:pt x="872321" y="729128"/>
                    </a:cubicBezTo>
                    <a:cubicBezTo>
                      <a:pt x="987795" y="708623"/>
                      <a:pt x="1042135" y="599262"/>
                      <a:pt x="1082891" y="503571"/>
                    </a:cubicBezTo>
                    <a:cubicBezTo>
                      <a:pt x="1116854" y="421550"/>
                      <a:pt x="1150817" y="319024"/>
                      <a:pt x="1096476" y="237003"/>
                    </a:cubicBezTo>
                    <a:cubicBezTo>
                      <a:pt x="1001380" y="195993"/>
                      <a:pt x="892698" y="195993"/>
                      <a:pt x="797602" y="182323"/>
                    </a:cubicBezTo>
                    <a:cubicBezTo>
                      <a:pt x="634580" y="175487"/>
                      <a:pt x="478350" y="134477"/>
                      <a:pt x="322120" y="141312"/>
                    </a:cubicBezTo>
                    <a:close/>
                    <a:moveTo>
                      <a:pt x="2368286" y="134477"/>
                    </a:moveTo>
                    <a:cubicBezTo>
                      <a:pt x="2144315" y="141300"/>
                      <a:pt x="1927130" y="182237"/>
                      <a:pt x="1709946" y="195883"/>
                    </a:cubicBezTo>
                    <a:cubicBezTo>
                      <a:pt x="1642076" y="209528"/>
                      <a:pt x="1547058" y="216351"/>
                      <a:pt x="1533484" y="298225"/>
                    </a:cubicBezTo>
                    <a:cubicBezTo>
                      <a:pt x="1519910" y="421036"/>
                      <a:pt x="1574206" y="543847"/>
                      <a:pt x="1648863" y="646190"/>
                    </a:cubicBezTo>
                    <a:cubicBezTo>
                      <a:pt x="1723520" y="755355"/>
                      <a:pt x="1879621" y="734887"/>
                      <a:pt x="1995001" y="734887"/>
                    </a:cubicBezTo>
                    <a:cubicBezTo>
                      <a:pt x="2117167" y="728064"/>
                      <a:pt x="2266481" y="721241"/>
                      <a:pt x="2327564" y="598430"/>
                    </a:cubicBezTo>
                    <a:cubicBezTo>
                      <a:pt x="2388647" y="455150"/>
                      <a:pt x="2395434" y="291402"/>
                      <a:pt x="2368286" y="134477"/>
                    </a:cubicBezTo>
                    <a:close/>
                    <a:moveTo>
                      <a:pt x="1702" y="0"/>
                    </a:moveTo>
                    <a:cubicBezTo>
                      <a:pt x="321555" y="6807"/>
                      <a:pt x="641408" y="54455"/>
                      <a:pt x="961261" y="74876"/>
                    </a:cubicBezTo>
                    <a:cubicBezTo>
                      <a:pt x="1070148" y="81682"/>
                      <a:pt x="1172228" y="115717"/>
                      <a:pt x="1267504" y="149751"/>
                    </a:cubicBezTo>
                    <a:cubicBezTo>
                      <a:pt x="1328752" y="183785"/>
                      <a:pt x="1396806" y="149751"/>
                      <a:pt x="1451249" y="129330"/>
                    </a:cubicBezTo>
                    <a:cubicBezTo>
                      <a:pt x="1587357" y="74876"/>
                      <a:pt x="1737075" y="74876"/>
                      <a:pt x="1879988" y="61262"/>
                    </a:cubicBezTo>
                    <a:cubicBezTo>
                      <a:pt x="2138593" y="40841"/>
                      <a:pt x="2397197" y="0"/>
                      <a:pt x="2655802" y="0"/>
                    </a:cubicBezTo>
                    <a:cubicBezTo>
                      <a:pt x="2655802" y="47648"/>
                      <a:pt x="2655802" y="102103"/>
                      <a:pt x="2648997" y="149751"/>
                    </a:cubicBezTo>
                    <a:cubicBezTo>
                      <a:pt x="2601359" y="211013"/>
                      <a:pt x="2519694" y="251854"/>
                      <a:pt x="2506083" y="340343"/>
                    </a:cubicBezTo>
                    <a:cubicBezTo>
                      <a:pt x="2465251" y="496901"/>
                      <a:pt x="2451641" y="694300"/>
                      <a:pt x="2288311" y="775982"/>
                    </a:cubicBezTo>
                    <a:cubicBezTo>
                      <a:pt x="2111371" y="837244"/>
                      <a:pt x="1914015" y="844051"/>
                      <a:pt x="1730270" y="810017"/>
                    </a:cubicBezTo>
                    <a:cubicBezTo>
                      <a:pt x="1587357" y="775982"/>
                      <a:pt x="1492081" y="646652"/>
                      <a:pt x="1444444" y="517322"/>
                    </a:cubicBezTo>
                    <a:cubicBezTo>
                      <a:pt x="1417222" y="449253"/>
                      <a:pt x="1390001" y="333536"/>
                      <a:pt x="1294725" y="353957"/>
                    </a:cubicBezTo>
                    <a:cubicBezTo>
                      <a:pt x="1206255" y="456060"/>
                      <a:pt x="1199450" y="605811"/>
                      <a:pt x="1097369" y="701107"/>
                    </a:cubicBezTo>
                    <a:cubicBezTo>
                      <a:pt x="995288" y="823630"/>
                      <a:pt x="818348" y="830437"/>
                      <a:pt x="675435" y="830437"/>
                    </a:cubicBezTo>
                    <a:cubicBezTo>
                      <a:pt x="539328" y="816824"/>
                      <a:pt x="389609" y="810017"/>
                      <a:pt x="287529" y="721527"/>
                    </a:cubicBezTo>
                    <a:cubicBezTo>
                      <a:pt x="185448" y="612618"/>
                      <a:pt x="178642" y="456060"/>
                      <a:pt x="137810" y="326729"/>
                    </a:cubicBezTo>
                    <a:cubicBezTo>
                      <a:pt x="124199" y="245047"/>
                      <a:pt x="49340" y="204206"/>
                      <a:pt x="8508" y="149751"/>
                    </a:cubicBezTo>
                    <a:cubicBezTo>
                      <a:pt x="-5103" y="102103"/>
                      <a:pt x="1702" y="47648"/>
                      <a:pt x="1702" y="0"/>
                    </a:cubicBezTo>
                    <a:close/>
                  </a:path>
                </a:pathLst>
              </a:custGeom>
              <a:solidFill>
                <a:srgbClr val="563007"/>
              </a:solidFill>
              <a:ln w="0" cap="flat">
                <a:no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zh-CN" altLang="en-US"/>
              </a:p>
            </p:txBody>
          </p:sp>
          <p:sp>
            <p:nvSpPr>
              <p:cNvPr id="49" name="任意多边形 48"/>
              <p:cNvSpPr/>
              <p:nvPr/>
            </p:nvSpPr>
            <p:spPr>
              <a:xfrm>
                <a:off x="9926228" y="843512"/>
                <a:ext cx="3317091" cy="417509"/>
              </a:xfrm>
              <a:custGeom>
                <a:avLst/>
                <a:gdLst/>
                <a:ahLst/>
                <a:cxnLst/>
                <a:rect l="l" t="t" r="r" b="b"/>
                <a:pathLst>
                  <a:path w="3317091" h="417509">
                    <a:moveTo>
                      <a:pt x="3169890" y="199765"/>
                    </a:moveTo>
                    <a:lnTo>
                      <a:pt x="3169890" y="379772"/>
                    </a:lnTo>
                    <a:lnTo>
                      <a:pt x="3202818" y="379772"/>
                    </a:lnTo>
                    <a:cubicBezTo>
                      <a:pt x="3218916" y="382699"/>
                      <a:pt x="3225502" y="375382"/>
                      <a:pt x="3222575" y="357820"/>
                    </a:cubicBezTo>
                    <a:lnTo>
                      <a:pt x="3222575" y="199765"/>
                    </a:lnTo>
                    <a:close/>
                    <a:moveTo>
                      <a:pt x="2906464" y="199765"/>
                    </a:moveTo>
                    <a:lnTo>
                      <a:pt x="2906464" y="379772"/>
                    </a:lnTo>
                    <a:lnTo>
                      <a:pt x="2937197" y="379772"/>
                    </a:lnTo>
                    <a:cubicBezTo>
                      <a:pt x="2953295" y="382699"/>
                      <a:pt x="2959881" y="375382"/>
                      <a:pt x="2956954" y="357820"/>
                    </a:cubicBezTo>
                    <a:lnTo>
                      <a:pt x="2956954" y="199765"/>
                    </a:lnTo>
                    <a:close/>
                    <a:moveTo>
                      <a:pt x="3075496" y="158056"/>
                    </a:moveTo>
                    <a:lnTo>
                      <a:pt x="3316969" y="158056"/>
                    </a:lnTo>
                    <a:lnTo>
                      <a:pt x="3316969" y="379772"/>
                    </a:lnTo>
                    <a:cubicBezTo>
                      <a:pt x="3318433" y="406115"/>
                      <a:pt x="3305261" y="418554"/>
                      <a:pt x="3277455" y="417091"/>
                    </a:cubicBezTo>
                    <a:lnTo>
                      <a:pt x="3075496" y="417091"/>
                    </a:lnTo>
                    <a:close/>
                    <a:moveTo>
                      <a:pt x="2812070" y="158056"/>
                    </a:moveTo>
                    <a:lnTo>
                      <a:pt x="3053543" y="158056"/>
                    </a:lnTo>
                    <a:lnTo>
                      <a:pt x="3053543" y="379772"/>
                    </a:lnTo>
                    <a:cubicBezTo>
                      <a:pt x="3055007" y="406115"/>
                      <a:pt x="3041104" y="418554"/>
                      <a:pt x="3011835" y="417091"/>
                    </a:cubicBezTo>
                    <a:lnTo>
                      <a:pt x="2812070" y="417091"/>
                    </a:lnTo>
                    <a:close/>
                    <a:moveTo>
                      <a:pt x="1312738" y="87809"/>
                    </a:moveTo>
                    <a:lnTo>
                      <a:pt x="1440061" y="87809"/>
                    </a:lnTo>
                    <a:lnTo>
                      <a:pt x="1286395" y="357820"/>
                    </a:lnTo>
                    <a:cubicBezTo>
                      <a:pt x="1280542" y="369528"/>
                      <a:pt x="1278346" y="376114"/>
                      <a:pt x="1279810" y="377577"/>
                    </a:cubicBezTo>
                    <a:cubicBezTo>
                      <a:pt x="1279810" y="379041"/>
                      <a:pt x="1284200" y="379772"/>
                      <a:pt x="1292981" y="379772"/>
                    </a:cubicBezTo>
                    <a:lnTo>
                      <a:pt x="1483965" y="379772"/>
                    </a:lnTo>
                    <a:cubicBezTo>
                      <a:pt x="1495673" y="379772"/>
                      <a:pt x="1501527" y="379041"/>
                      <a:pt x="1501527" y="377577"/>
                    </a:cubicBezTo>
                    <a:cubicBezTo>
                      <a:pt x="1502990" y="376114"/>
                      <a:pt x="1501527" y="369528"/>
                      <a:pt x="1497136" y="357820"/>
                    </a:cubicBezTo>
                    <a:lnTo>
                      <a:pt x="1459817" y="263426"/>
                    </a:lnTo>
                    <a:lnTo>
                      <a:pt x="1567383" y="263426"/>
                    </a:lnTo>
                    <a:lnTo>
                      <a:pt x="1613483" y="379772"/>
                    </a:lnTo>
                    <a:cubicBezTo>
                      <a:pt x="1623727" y="398798"/>
                      <a:pt x="1627385" y="409774"/>
                      <a:pt x="1624459" y="412701"/>
                    </a:cubicBezTo>
                    <a:cubicBezTo>
                      <a:pt x="1622995" y="415627"/>
                      <a:pt x="1610555" y="417091"/>
                      <a:pt x="1587140" y="417091"/>
                    </a:cubicBezTo>
                    <a:lnTo>
                      <a:pt x="1165659" y="417091"/>
                    </a:lnTo>
                    <a:cubicBezTo>
                      <a:pt x="1143707" y="417091"/>
                      <a:pt x="1132731" y="415627"/>
                      <a:pt x="1132731" y="412701"/>
                    </a:cubicBezTo>
                    <a:cubicBezTo>
                      <a:pt x="1129803" y="409774"/>
                      <a:pt x="1134194" y="398798"/>
                      <a:pt x="1145902" y="379772"/>
                    </a:cubicBezTo>
                    <a:close/>
                    <a:moveTo>
                      <a:pt x="799058" y="83418"/>
                    </a:moveTo>
                    <a:lnTo>
                      <a:pt x="921990" y="83418"/>
                    </a:lnTo>
                    <a:lnTo>
                      <a:pt x="941747" y="131713"/>
                    </a:lnTo>
                    <a:lnTo>
                      <a:pt x="1069069" y="83418"/>
                    </a:lnTo>
                    <a:lnTo>
                      <a:pt x="1069069" y="138299"/>
                    </a:lnTo>
                    <a:lnTo>
                      <a:pt x="961504" y="177812"/>
                    </a:lnTo>
                    <a:lnTo>
                      <a:pt x="1069069" y="417091"/>
                    </a:lnTo>
                    <a:lnTo>
                      <a:pt x="943942" y="417091"/>
                    </a:lnTo>
                    <a:close/>
                    <a:moveTo>
                      <a:pt x="722225" y="72442"/>
                    </a:moveTo>
                    <a:lnTo>
                      <a:pt x="722225" y="357820"/>
                    </a:lnTo>
                    <a:cubicBezTo>
                      <a:pt x="719298" y="375382"/>
                      <a:pt x="725884" y="382699"/>
                      <a:pt x="741982" y="379772"/>
                    </a:cubicBezTo>
                    <a:lnTo>
                      <a:pt x="783691" y="379772"/>
                    </a:lnTo>
                    <a:lnTo>
                      <a:pt x="783691" y="417091"/>
                    </a:lnTo>
                    <a:lnTo>
                      <a:pt x="647588" y="417091"/>
                    </a:lnTo>
                    <a:cubicBezTo>
                      <a:pt x="616855" y="420018"/>
                      <a:pt x="602952" y="407578"/>
                      <a:pt x="605879" y="379772"/>
                    </a:cubicBezTo>
                    <a:lnTo>
                      <a:pt x="605879" y="171227"/>
                    </a:lnTo>
                    <a:lnTo>
                      <a:pt x="564170" y="182203"/>
                    </a:lnTo>
                    <a:lnTo>
                      <a:pt x="564170" y="120737"/>
                    </a:lnTo>
                    <a:close/>
                    <a:moveTo>
                      <a:pt x="195374" y="70247"/>
                    </a:moveTo>
                    <a:lnTo>
                      <a:pt x="311720" y="70247"/>
                    </a:lnTo>
                    <a:lnTo>
                      <a:pt x="311720" y="94394"/>
                    </a:lnTo>
                    <a:lnTo>
                      <a:pt x="507094" y="94394"/>
                    </a:lnTo>
                    <a:lnTo>
                      <a:pt x="507094" y="379772"/>
                    </a:lnTo>
                    <a:cubicBezTo>
                      <a:pt x="510021" y="407578"/>
                      <a:pt x="496850" y="420018"/>
                      <a:pt x="467580" y="417091"/>
                    </a:cubicBezTo>
                    <a:lnTo>
                      <a:pt x="412700" y="417091"/>
                    </a:lnTo>
                    <a:lnTo>
                      <a:pt x="412700" y="138299"/>
                    </a:lnTo>
                    <a:lnTo>
                      <a:pt x="311720" y="138299"/>
                    </a:lnTo>
                    <a:lnTo>
                      <a:pt x="311720" y="417091"/>
                    </a:lnTo>
                    <a:lnTo>
                      <a:pt x="195374" y="417091"/>
                    </a:lnTo>
                    <a:lnTo>
                      <a:pt x="195374" y="138299"/>
                    </a:lnTo>
                    <a:lnTo>
                      <a:pt x="96589" y="138299"/>
                    </a:lnTo>
                    <a:lnTo>
                      <a:pt x="96589" y="417091"/>
                    </a:lnTo>
                    <a:lnTo>
                      <a:pt x="0" y="417091"/>
                    </a:lnTo>
                    <a:lnTo>
                      <a:pt x="0" y="94394"/>
                    </a:lnTo>
                    <a:lnTo>
                      <a:pt x="195374" y="94394"/>
                    </a:lnTo>
                    <a:close/>
                    <a:moveTo>
                      <a:pt x="2917440" y="41709"/>
                    </a:moveTo>
                    <a:lnTo>
                      <a:pt x="2917440" y="105370"/>
                    </a:lnTo>
                    <a:lnTo>
                      <a:pt x="3202818" y="105370"/>
                    </a:lnTo>
                    <a:cubicBezTo>
                      <a:pt x="3208672" y="105370"/>
                      <a:pt x="3211599" y="101712"/>
                      <a:pt x="3211599" y="94394"/>
                    </a:cubicBezTo>
                    <a:lnTo>
                      <a:pt x="3211599" y="41709"/>
                    </a:lnTo>
                    <a:close/>
                    <a:moveTo>
                      <a:pt x="2812070" y="0"/>
                    </a:moveTo>
                    <a:lnTo>
                      <a:pt x="3316969" y="0"/>
                    </a:lnTo>
                    <a:lnTo>
                      <a:pt x="3316969" y="100980"/>
                    </a:lnTo>
                    <a:cubicBezTo>
                      <a:pt x="3318433" y="133176"/>
                      <a:pt x="3306725" y="148543"/>
                      <a:pt x="3281846" y="147079"/>
                    </a:cubicBezTo>
                    <a:lnTo>
                      <a:pt x="2812070" y="147079"/>
                    </a:lnTo>
                    <a:close/>
                    <a:moveTo>
                      <a:pt x="2410345" y="0"/>
                    </a:moveTo>
                    <a:lnTo>
                      <a:pt x="2511325" y="0"/>
                    </a:lnTo>
                    <a:lnTo>
                      <a:pt x="2506935" y="21952"/>
                    </a:lnTo>
                    <a:lnTo>
                      <a:pt x="2754994" y="21952"/>
                    </a:lnTo>
                    <a:lnTo>
                      <a:pt x="2754994" y="63661"/>
                    </a:lnTo>
                    <a:lnTo>
                      <a:pt x="2520106" y="63661"/>
                    </a:lnTo>
                    <a:lnTo>
                      <a:pt x="2520106" y="125127"/>
                    </a:lnTo>
                    <a:lnTo>
                      <a:pt x="2754994" y="125127"/>
                    </a:lnTo>
                    <a:lnTo>
                      <a:pt x="2754994" y="166836"/>
                    </a:lnTo>
                    <a:lnTo>
                      <a:pt x="2520106" y="166836"/>
                    </a:lnTo>
                    <a:lnTo>
                      <a:pt x="2520106" y="324892"/>
                    </a:lnTo>
                    <a:lnTo>
                      <a:pt x="2754994" y="324892"/>
                    </a:lnTo>
                    <a:lnTo>
                      <a:pt x="2754994" y="366601"/>
                    </a:lnTo>
                    <a:lnTo>
                      <a:pt x="2520106" y="366601"/>
                    </a:lnTo>
                    <a:lnTo>
                      <a:pt x="2520106" y="417091"/>
                    </a:lnTo>
                    <a:lnTo>
                      <a:pt x="2414736" y="417091"/>
                    </a:lnTo>
                    <a:lnTo>
                      <a:pt x="2414736" y="63661"/>
                    </a:lnTo>
                    <a:lnTo>
                      <a:pt x="2394979" y="63661"/>
                    </a:lnTo>
                    <a:close/>
                    <a:moveTo>
                      <a:pt x="2381808" y="0"/>
                    </a:moveTo>
                    <a:lnTo>
                      <a:pt x="2381808" y="417091"/>
                    </a:lnTo>
                    <a:lnTo>
                      <a:pt x="2274242" y="417091"/>
                    </a:lnTo>
                    <a:lnTo>
                      <a:pt x="2274242" y="52685"/>
                    </a:lnTo>
                    <a:lnTo>
                      <a:pt x="2250095" y="54880"/>
                    </a:lnTo>
                    <a:lnTo>
                      <a:pt x="2250095" y="13171"/>
                    </a:lnTo>
                    <a:close/>
                    <a:moveTo>
                      <a:pt x="1685925" y="0"/>
                    </a:moveTo>
                    <a:lnTo>
                      <a:pt x="2193019" y="0"/>
                    </a:lnTo>
                    <a:lnTo>
                      <a:pt x="2193019" y="63661"/>
                    </a:lnTo>
                    <a:lnTo>
                      <a:pt x="2074478" y="96590"/>
                    </a:lnTo>
                    <a:lnTo>
                      <a:pt x="2074478" y="144884"/>
                    </a:lnTo>
                    <a:lnTo>
                      <a:pt x="2193019" y="144884"/>
                    </a:lnTo>
                    <a:lnTo>
                      <a:pt x="2193019" y="186593"/>
                    </a:lnTo>
                    <a:lnTo>
                      <a:pt x="2074478" y="186593"/>
                    </a:lnTo>
                    <a:lnTo>
                      <a:pt x="2074478" y="379772"/>
                    </a:lnTo>
                    <a:cubicBezTo>
                      <a:pt x="2075941" y="406115"/>
                      <a:pt x="2062038" y="418554"/>
                      <a:pt x="2032769" y="417091"/>
                    </a:cubicBezTo>
                    <a:lnTo>
                      <a:pt x="1775929" y="417091"/>
                    </a:lnTo>
                    <a:lnTo>
                      <a:pt x="1775929" y="379772"/>
                    </a:lnTo>
                    <a:lnTo>
                      <a:pt x="1931789" y="379772"/>
                    </a:lnTo>
                    <a:cubicBezTo>
                      <a:pt x="1946423" y="382699"/>
                      <a:pt x="1952277" y="376114"/>
                      <a:pt x="1949350" y="360015"/>
                    </a:cubicBezTo>
                    <a:lnTo>
                      <a:pt x="1949350" y="186593"/>
                    </a:lnTo>
                    <a:lnTo>
                      <a:pt x="1685925" y="186593"/>
                    </a:lnTo>
                    <a:lnTo>
                      <a:pt x="1685925" y="144884"/>
                    </a:lnTo>
                    <a:lnTo>
                      <a:pt x="1949350" y="144884"/>
                    </a:lnTo>
                    <a:lnTo>
                      <a:pt x="1949350" y="63661"/>
                    </a:lnTo>
                    <a:lnTo>
                      <a:pt x="2010817" y="41709"/>
                    </a:lnTo>
                    <a:lnTo>
                      <a:pt x="1685925" y="41709"/>
                    </a:lnTo>
                    <a:close/>
                    <a:moveTo>
                      <a:pt x="1176635" y="0"/>
                    </a:moveTo>
                    <a:lnTo>
                      <a:pt x="1569578" y="0"/>
                    </a:lnTo>
                    <a:lnTo>
                      <a:pt x="1580554" y="41709"/>
                    </a:lnTo>
                    <a:lnTo>
                      <a:pt x="1631044" y="208546"/>
                    </a:lnTo>
                    <a:lnTo>
                      <a:pt x="1523479" y="208546"/>
                    </a:lnTo>
                    <a:lnTo>
                      <a:pt x="1470794" y="41709"/>
                    </a:lnTo>
                    <a:lnTo>
                      <a:pt x="1286395" y="41709"/>
                    </a:lnTo>
                    <a:lnTo>
                      <a:pt x="1231515" y="208546"/>
                    </a:lnTo>
                    <a:lnTo>
                      <a:pt x="1126145" y="208546"/>
                    </a:lnTo>
                    <a:lnTo>
                      <a:pt x="1176635" y="41709"/>
                    </a:lnTo>
                    <a:close/>
                    <a:moveTo>
                      <a:pt x="748568" y="0"/>
                    </a:moveTo>
                    <a:lnTo>
                      <a:pt x="864914" y="0"/>
                    </a:lnTo>
                    <a:lnTo>
                      <a:pt x="873695" y="21952"/>
                    </a:lnTo>
                    <a:lnTo>
                      <a:pt x="1069069" y="21952"/>
                    </a:lnTo>
                    <a:lnTo>
                      <a:pt x="1069069" y="63661"/>
                    </a:lnTo>
                    <a:lnTo>
                      <a:pt x="564170" y="63661"/>
                    </a:lnTo>
                    <a:lnTo>
                      <a:pt x="564170" y="21952"/>
                    </a:lnTo>
                    <a:lnTo>
                      <a:pt x="759544" y="21952"/>
                    </a:lnTo>
                    <a:close/>
                    <a:moveTo>
                      <a:pt x="72442" y="0"/>
                    </a:moveTo>
                    <a:lnTo>
                      <a:pt x="188788" y="0"/>
                    </a:lnTo>
                    <a:lnTo>
                      <a:pt x="171226" y="21952"/>
                    </a:lnTo>
                    <a:lnTo>
                      <a:pt x="507094" y="21952"/>
                    </a:lnTo>
                    <a:lnTo>
                      <a:pt x="507094" y="63661"/>
                    </a:lnTo>
                    <a:lnTo>
                      <a:pt x="136103" y="63661"/>
                    </a:lnTo>
                    <a:lnTo>
                      <a:pt x="116346" y="90004"/>
                    </a:lnTo>
                    <a:lnTo>
                      <a:pt x="0" y="90004"/>
                    </a:lnTo>
                    <a:lnTo>
                      <a:pt x="21952" y="63661"/>
                    </a:lnTo>
                    <a:lnTo>
                      <a:pt x="0" y="63661"/>
                    </a:lnTo>
                    <a:lnTo>
                      <a:pt x="0" y="21952"/>
                    </a:lnTo>
                    <a:lnTo>
                      <a:pt x="54880" y="21952"/>
                    </a:lnTo>
                    <a:close/>
                  </a:path>
                </a:pathLst>
              </a:custGeom>
              <a:solidFill>
                <a:srgbClr val="563007"/>
              </a:solidFill>
              <a:ln w="0" cap="flat">
                <a:no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zh-CN" altLang="en-US">
                  <a:solidFill>
                    <a:schemeClr val="tx1"/>
                  </a:solidFill>
                </a:endParaRPr>
              </a:p>
            </p:txBody>
          </p:sp>
        </p:grpSp>
      </p:grpSp>
      <p:sp>
        <p:nvSpPr>
          <p:cNvPr id="54" name="Freeform 9"/>
          <p:cNvSpPr>
            <a:spLocks/>
          </p:cNvSpPr>
          <p:nvPr/>
        </p:nvSpPr>
        <p:spPr bwMode="auto">
          <a:xfrm>
            <a:off x="4814752" y="4518134"/>
            <a:ext cx="1575805" cy="572451"/>
          </a:xfrm>
          <a:custGeom>
            <a:avLst/>
            <a:gdLst>
              <a:gd name="T0" fmla="*/ 4030 w 4030"/>
              <a:gd name="T1" fmla="*/ 733 h 1464"/>
              <a:gd name="T2" fmla="*/ 2935 w 4030"/>
              <a:gd name="T3" fmla="*/ 0 h 1464"/>
              <a:gd name="T4" fmla="*/ 3126 w 4030"/>
              <a:gd name="T5" fmla="*/ 446 h 1464"/>
              <a:gd name="T6" fmla="*/ 0 w 4030"/>
              <a:gd name="T7" fmla="*/ 733 h 1464"/>
              <a:gd name="T8" fmla="*/ 3126 w 4030"/>
              <a:gd name="T9" fmla="*/ 1020 h 1464"/>
              <a:gd name="T10" fmla="*/ 2935 w 4030"/>
              <a:gd name="T11" fmla="*/ 1464 h 1464"/>
              <a:gd name="T12" fmla="*/ 4030 w 4030"/>
              <a:gd name="T13" fmla="*/ 733 h 1464"/>
            </a:gdLst>
            <a:ahLst/>
            <a:cxnLst>
              <a:cxn ang="0">
                <a:pos x="T0" y="T1"/>
              </a:cxn>
              <a:cxn ang="0">
                <a:pos x="T2" y="T3"/>
              </a:cxn>
              <a:cxn ang="0">
                <a:pos x="T4" y="T5"/>
              </a:cxn>
              <a:cxn ang="0">
                <a:pos x="T6" y="T7"/>
              </a:cxn>
              <a:cxn ang="0">
                <a:pos x="T8" y="T9"/>
              </a:cxn>
              <a:cxn ang="0">
                <a:pos x="T10" y="T11"/>
              </a:cxn>
              <a:cxn ang="0">
                <a:pos x="T12" y="T13"/>
              </a:cxn>
            </a:cxnLst>
            <a:rect l="0" t="0" r="r" b="b"/>
            <a:pathLst>
              <a:path w="4030" h="1464">
                <a:moveTo>
                  <a:pt x="4030" y="733"/>
                </a:moveTo>
                <a:lnTo>
                  <a:pt x="2935" y="0"/>
                </a:lnTo>
                <a:lnTo>
                  <a:pt x="3126" y="446"/>
                </a:lnTo>
                <a:lnTo>
                  <a:pt x="0" y="733"/>
                </a:lnTo>
                <a:lnTo>
                  <a:pt x="3126" y="1020"/>
                </a:lnTo>
                <a:lnTo>
                  <a:pt x="2935" y="1464"/>
                </a:lnTo>
                <a:lnTo>
                  <a:pt x="4030" y="733"/>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zh-CN" altLang="en-US">
              <a:solidFill>
                <a:srgbClr val="5FC9E1"/>
              </a:solidFill>
            </a:endParaRPr>
          </a:p>
        </p:txBody>
      </p:sp>
      <p:sp>
        <p:nvSpPr>
          <p:cNvPr id="55" name="矩形 54"/>
          <p:cNvSpPr/>
          <p:nvPr/>
        </p:nvSpPr>
        <p:spPr>
          <a:xfrm>
            <a:off x="1754599" y="1501010"/>
            <a:ext cx="7696109" cy="437882"/>
          </a:xfrm>
          <a:prstGeom prst="rect">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err="1" smtClean="0"/>
              <a:t>Ctrl+G</a:t>
            </a:r>
            <a:r>
              <a:rPr lang="en-US" altLang="zh-CN" sz="2000" dirty="0" smtClean="0"/>
              <a:t> </a:t>
            </a:r>
            <a:r>
              <a:rPr lang="zh-CN" altLang="en-US" sz="2000" dirty="0" smtClean="0"/>
              <a:t>或 开始</a:t>
            </a:r>
            <a:r>
              <a:rPr lang="zh-CN" altLang="en-US" sz="2000" dirty="0"/>
              <a:t>→排列</a:t>
            </a:r>
            <a:r>
              <a:rPr lang="zh-CN" altLang="en-US" sz="2000" dirty="0" smtClean="0"/>
              <a:t>→组合，或添加至自定义功能区使用</a:t>
            </a:r>
            <a:endParaRPr lang="zh-CN" altLang="en-US" sz="2000" dirty="0"/>
          </a:p>
        </p:txBody>
      </p:sp>
      <p:sp>
        <p:nvSpPr>
          <p:cNvPr id="56" name="矩形 55"/>
          <p:cNvSpPr/>
          <p:nvPr/>
        </p:nvSpPr>
        <p:spPr>
          <a:xfrm>
            <a:off x="1754599" y="2175228"/>
            <a:ext cx="9931961" cy="424732"/>
          </a:xfrm>
          <a:prstGeom prst="rect">
            <a:avLst/>
          </a:prstGeom>
          <a:noFill/>
        </p:spPr>
        <p:txBody>
          <a:bodyPr wrap="square" rtlCol="0">
            <a:spAutoFit/>
          </a:bodyPr>
          <a:lstStyle/>
          <a:p>
            <a:pPr algn="just">
              <a:lnSpc>
                <a:spcPct val="120000"/>
              </a:lnSpc>
            </a:pPr>
            <a:r>
              <a:rPr lang="zh-CN" altLang="en-US" b="1" dirty="0" smtClean="0">
                <a:solidFill>
                  <a:srgbClr val="FF9100"/>
                </a:solidFill>
              </a:rPr>
              <a:t>注意</a:t>
            </a:r>
            <a:r>
              <a:rPr lang="zh-CN" altLang="en-US" dirty="0" smtClean="0">
                <a:solidFill>
                  <a:srgbClr val="595959"/>
                </a:solidFill>
              </a:rPr>
              <a:t>丨组合后原有的动画效果将会消失。</a:t>
            </a:r>
            <a:endParaRPr lang="zh-CN" altLang="en-US" dirty="0">
              <a:solidFill>
                <a:srgbClr val="595959"/>
              </a:solidFill>
            </a:endParaRPr>
          </a:p>
        </p:txBody>
      </p:sp>
    </p:spTree>
    <p:extLst>
      <p:ext uri="{BB962C8B-B14F-4D97-AF65-F5344CB8AC3E}">
        <p14:creationId xmlns:p14="http://schemas.microsoft.com/office/powerpoint/2010/main" val="1191501465"/>
      </p:ext>
    </p:extLst>
  </p:cSld>
  <p:clrMapOvr>
    <a:masterClrMapping/>
  </p:clrMapOvr>
  <mc:AlternateContent xmlns:mc="http://schemas.openxmlformats.org/markup-compatibility/2006" xmlns:p14="http://schemas.microsoft.com/office/powerpoint/2010/main">
    <mc:Choice Requires="p14">
      <p:transition spd="med">
        <p14:pan/>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p:cNvSpPr/>
          <p:nvPr/>
        </p:nvSpPr>
        <p:spPr>
          <a:xfrm>
            <a:off x="3524870" y="1823614"/>
            <a:ext cx="1415772" cy="461665"/>
          </a:xfrm>
          <a:prstGeom prst="rect">
            <a:avLst/>
          </a:prstGeom>
        </p:spPr>
        <p:txBody>
          <a:bodyPr wrap="none">
            <a:spAutoFit/>
          </a:bodyPr>
          <a:lstStyle/>
          <a:p>
            <a:r>
              <a:rPr lang="zh-CN" altLang="en-US" sz="2400" dirty="0">
                <a:solidFill>
                  <a:schemeClr val="bg1"/>
                </a:solidFill>
              </a:rPr>
              <a:t>软件概述</a:t>
            </a:r>
          </a:p>
        </p:txBody>
      </p:sp>
      <p:sp>
        <p:nvSpPr>
          <p:cNvPr id="51" name="矩形 50"/>
          <p:cNvSpPr/>
          <p:nvPr/>
        </p:nvSpPr>
        <p:spPr>
          <a:xfrm>
            <a:off x="5388114" y="1124123"/>
            <a:ext cx="1415772" cy="461665"/>
          </a:xfrm>
          <a:prstGeom prst="rect">
            <a:avLst/>
          </a:prstGeom>
        </p:spPr>
        <p:txBody>
          <a:bodyPr wrap="none">
            <a:spAutoFit/>
          </a:bodyPr>
          <a:lstStyle/>
          <a:p>
            <a:r>
              <a:rPr lang="zh-CN" altLang="en-US" sz="2400" dirty="0">
                <a:solidFill>
                  <a:schemeClr val="bg1"/>
                </a:solidFill>
              </a:rPr>
              <a:t>基本操作</a:t>
            </a:r>
          </a:p>
        </p:txBody>
      </p:sp>
      <p:sp>
        <p:nvSpPr>
          <p:cNvPr id="52" name="矩形 51"/>
          <p:cNvSpPr/>
          <p:nvPr/>
        </p:nvSpPr>
        <p:spPr>
          <a:xfrm>
            <a:off x="7242581" y="1865357"/>
            <a:ext cx="1415772" cy="461665"/>
          </a:xfrm>
          <a:prstGeom prst="rect">
            <a:avLst/>
          </a:prstGeom>
        </p:spPr>
        <p:txBody>
          <a:bodyPr wrap="none">
            <a:spAutoFit/>
          </a:bodyPr>
          <a:lstStyle/>
          <a:p>
            <a:r>
              <a:rPr lang="zh-CN" altLang="en-US" sz="2400" dirty="0">
                <a:solidFill>
                  <a:schemeClr val="bg1"/>
                </a:solidFill>
              </a:rPr>
              <a:t>素材搜集</a:t>
            </a:r>
          </a:p>
        </p:txBody>
      </p:sp>
    </p:spTree>
    <p:extLst>
      <p:ext uri="{BB962C8B-B14F-4D97-AF65-F5344CB8AC3E}">
        <p14:creationId xmlns:p14="http://schemas.microsoft.com/office/powerpoint/2010/main" val="2305545049"/>
      </p:ext>
    </p:extLst>
  </p:cSld>
  <p:clrMapOvr>
    <a:masterClrMapping/>
  </p:clrMapOvr>
  <p:transition spd="med">
    <p:pull/>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680527" y="31769"/>
            <a:ext cx="10636556" cy="424732"/>
          </a:xfrm>
          <a:prstGeom prst="rect">
            <a:avLst/>
          </a:prstGeom>
          <a:noFill/>
        </p:spPr>
        <p:txBody>
          <a:bodyPr wrap="square" rtlCol="0">
            <a:spAutoFit/>
          </a:bodyPr>
          <a:lstStyle/>
          <a:p>
            <a:pPr>
              <a:lnSpc>
                <a:spcPct val="120000"/>
              </a:lnSpc>
            </a:pPr>
            <a:r>
              <a:rPr lang="en-US" altLang="zh-CN" dirty="0" smtClean="0">
                <a:solidFill>
                  <a:schemeClr val="bg1"/>
                </a:solidFill>
              </a:rPr>
              <a:t>2.2 </a:t>
            </a:r>
            <a:r>
              <a:rPr lang="zh-CN" altLang="en-US" dirty="0" smtClean="0">
                <a:solidFill>
                  <a:schemeClr val="bg1"/>
                </a:solidFill>
              </a:rPr>
              <a:t>排列</a:t>
            </a:r>
            <a:r>
              <a:rPr lang="zh-CN" altLang="en-US" dirty="0">
                <a:solidFill>
                  <a:schemeClr val="bg1"/>
                </a:solidFill>
              </a:rPr>
              <a:t>与组合</a:t>
            </a:r>
            <a:endParaRPr lang="zh-CN" altLang="en-US" sz="2200" b="1" dirty="0">
              <a:solidFill>
                <a:schemeClr val="bg1"/>
              </a:solidFill>
            </a:endParaRPr>
          </a:p>
        </p:txBody>
      </p:sp>
      <p:sp>
        <p:nvSpPr>
          <p:cNvPr id="2" name="矩形 1"/>
          <p:cNvSpPr/>
          <p:nvPr/>
        </p:nvSpPr>
        <p:spPr>
          <a:xfrm>
            <a:off x="1680527" y="585170"/>
            <a:ext cx="1915909" cy="369332"/>
          </a:xfrm>
          <a:prstGeom prst="rect">
            <a:avLst/>
          </a:prstGeom>
        </p:spPr>
        <p:txBody>
          <a:bodyPr wrap="none">
            <a:spAutoFit/>
          </a:bodyPr>
          <a:lstStyle/>
          <a:p>
            <a:r>
              <a:rPr lang="en-US" altLang="zh-CN" dirty="0" smtClean="0">
                <a:solidFill>
                  <a:srgbClr val="505560"/>
                </a:solidFill>
              </a:rPr>
              <a:t>2.2.4 </a:t>
            </a:r>
            <a:r>
              <a:rPr lang="zh-CN" altLang="en-US" dirty="0" smtClean="0">
                <a:solidFill>
                  <a:srgbClr val="505560"/>
                </a:solidFill>
              </a:rPr>
              <a:t>旋转</a:t>
            </a:r>
            <a:r>
              <a:rPr lang="zh-CN" altLang="en-US" dirty="0">
                <a:solidFill>
                  <a:srgbClr val="505560"/>
                </a:solidFill>
              </a:rPr>
              <a:t>与翻转</a:t>
            </a:r>
          </a:p>
        </p:txBody>
      </p:sp>
      <p:grpSp>
        <p:nvGrpSpPr>
          <p:cNvPr id="57" name="组合 56"/>
          <p:cNvGrpSpPr/>
          <p:nvPr/>
        </p:nvGrpSpPr>
        <p:grpSpPr>
          <a:xfrm>
            <a:off x="6998805" y="1726060"/>
            <a:ext cx="4739251" cy="4622430"/>
            <a:chOff x="5098628" y="-1058068"/>
            <a:chExt cx="3605272" cy="3516403"/>
          </a:xfrm>
        </p:grpSpPr>
        <p:grpSp>
          <p:nvGrpSpPr>
            <p:cNvPr id="58" name="组合 57"/>
            <p:cNvGrpSpPr/>
            <p:nvPr/>
          </p:nvGrpSpPr>
          <p:grpSpPr>
            <a:xfrm>
              <a:off x="5098628" y="436789"/>
              <a:ext cx="3605272" cy="2021546"/>
              <a:chOff x="5098628" y="436789"/>
              <a:chExt cx="3605272" cy="2021546"/>
            </a:xfrm>
          </p:grpSpPr>
          <p:sp>
            <p:nvSpPr>
              <p:cNvPr id="61" name="Freeform 369"/>
              <p:cNvSpPr>
                <a:spLocks/>
              </p:cNvSpPr>
              <p:nvPr/>
            </p:nvSpPr>
            <p:spPr bwMode="auto">
              <a:xfrm>
                <a:off x="5098628" y="436789"/>
                <a:ext cx="2023887" cy="2021546"/>
              </a:xfrm>
              <a:custGeom>
                <a:avLst/>
                <a:gdLst>
                  <a:gd name="T0" fmla="*/ 183 w 366"/>
                  <a:gd name="T1" fmla="*/ 0 h 366"/>
                  <a:gd name="T2" fmla="*/ 0 w 366"/>
                  <a:gd name="T3" fmla="*/ 183 h 366"/>
                  <a:gd name="T4" fmla="*/ 183 w 366"/>
                  <a:gd name="T5" fmla="*/ 366 h 366"/>
                  <a:gd name="T6" fmla="*/ 366 w 366"/>
                  <a:gd name="T7" fmla="*/ 183 h 366"/>
                  <a:gd name="T8" fmla="*/ 366 w 366"/>
                  <a:gd name="T9" fmla="*/ 0 h 366"/>
                  <a:gd name="T10" fmla="*/ 183 w 366"/>
                  <a:gd name="T11" fmla="*/ 0 h 366"/>
                </a:gdLst>
                <a:ahLst/>
                <a:cxnLst>
                  <a:cxn ang="0">
                    <a:pos x="T0" y="T1"/>
                  </a:cxn>
                  <a:cxn ang="0">
                    <a:pos x="T2" y="T3"/>
                  </a:cxn>
                  <a:cxn ang="0">
                    <a:pos x="T4" y="T5"/>
                  </a:cxn>
                  <a:cxn ang="0">
                    <a:pos x="T6" y="T7"/>
                  </a:cxn>
                  <a:cxn ang="0">
                    <a:pos x="T8" y="T9"/>
                  </a:cxn>
                  <a:cxn ang="0">
                    <a:pos x="T10" y="T11"/>
                  </a:cxn>
                </a:cxnLst>
                <a:rect l="0" t="0" r="r" b="b"/>
                <a:pathLst>
                  <a:path w="366" h="366">
                    <a:moveTo>
                      <a:pt x="183" y="0"/>
                    </a:moveTo>
                    <a:cubicBezTo>
                      <a:pt x="82" y="0"/>
                      <a:pt x="0" y="82"/>
                      <a:pt x="0" y="183"/>
                    </a:cubicBezTo>
                    <a:cubicBezTo>
                      <a:pt x="0" y="284"/>
                      <a:pt x="82" y="366"/>
                      <a:pt x="183" y="366"/>
                    </a:cubicBezTo>
                    <a:cubicBezTo>
                      <a:pt x="284" y="366"/>
                      <a:pt x="366" y="284"/>
                      <a:pt x="366" y="183"/>
                    </a:cubicBezTo>
                    <a:cubicBezTo>
                      <a:pt x="366" y="0"/>
                      <a:pt x="366" y="0"/>
                      <a:pt x="366" y="0"/>
                    </a:cubicBezTo>
                    <a:lnTo>
                      <a:pt x="183" y="0"/>
                    </a:lnTo>
                    <a:close/>
                  </a:path>
                </a:pathLst>
              </a:custGeom>
              <a:solidFill>
                <a:srgbClr val="36B2E6"/>
              </a:solidFill>
              <a:ln>
                <a:noFill/>
              </a:ln>
              <a:effectLs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62" name="Freeform 369"/>
              <p:cNvSpPr>
                <a:spLocks/>
              </p:cNvSpPr>
              <p:nvPr/>
            </p:nvSpPr>
            <p:spPr bwMode="auto">
              <a:xfrm rot="16200000">
                <a:off x="7215496" y="439574"/>
                <a:ext cx="1489266" cy="1487543"/>
              </a:xfrm>
              <a:custGeom>
                <a:avLst/>
                <a:gdLst>
                  <a:gd name="T0" fmla="*/ 183 w 366"/>
                  <a:gd name="T1" fmla="*/ 0 h 366"/>
                  <a:gd name="T2" fmla="*/ 0 w 366"/>
                  <a:gd name="T3" fmla="*/ 183 h 366"/>
                  <a:gd name="T4" fmla="*/ 183 w 366"/>
                  <a:gd name="T5" fmla="*/ 366 h 366"/>
                  <a:gd name="T6" fmla="*/ 366 w 366"/>
                  <a:gd name="T7" fmla="*/ 183 h 366"/>
                  <a:gd name="T8" fmla="*/ 366 w 366"/>
                  <a:gd name="T9" fmla="*/ 0 h 366"/>
                  <a:gd name="T10" fmla="*/ 183 w 366"/>
                  <a:gd name="T11" fmla="*/ 0 h 366"/>
                </a:gdLst>
                <a:ahLst/>
                <a:cxnLst>
                  <a:cxn ang="0">
                    <a:pos x="T0" y="T1"/>
                  </a:cxn>
                  <a:cxn ang="0">
                    <a:pos x="T2" y="T3"/>
                  </a:cxn>
                  <a:cxn ang="0">
                    <a:pos x="T4" y="T5"/>
                  </a:cxn>
                  <a:cxn ang="0">
                    <a:pos x="T6" y="T7"/>
                  </a:cxn>
                  <a:cxn ang="0">
                    <a:pos x="T8" y="T9"/>
                  </a:cxn>
                  <a:cxn ang="0">
                    <a:pos x="T10" y="T11"/>
                  </a:cxn>
                </a:cxnLst>
                <a:rect l="0" t="0" r="r" b="b"/>
                <a:pathLst>
                  <a:path w="366" h="366">
                    <a:moveTo>
                      <a:pt x="183" y="0"/>
                    </a:moveTo>
                    <a:cubicBezTo>
                      <a:pt x="82" y="0"/>
                      <a:pt x="0" y="82"/>
                      <a:pt x="0" y="183"/>
                    </a:cubicBezTo>
                    <a:cubicBezTo>
                      <a:pt x="0" y="284"/>
                      <a:pt x="82" y="366"/>
                      <a:pt x="183" y="366"/>
                    </a:cubicBezTo>
                    <a:cubicBezTo>
                      <a:pt x="284" y="366"/>
                      <a:pt x="366" y="284"/>
                      <a:pt x="366" y="183"/>
                    </a:cubicBezTo>
                    <a:cubicBezTo>
                      <a:pt x="366" y="0"/>
                      <a:pt x="366" y="0"/>
                      <a:pt x="366" y="0"/>
                    </a:cubicBezTo>
                    <a:lnTo>
                      <a:pt x="183" y="0"/>
                    </a:lnTo>
                    <a:close/>
                  </a:path>
                </a:pathLst>
              </a:custGeom>
              <a:solidFill>
                <a:srgbClr val="7BC143"/>
              </a:solidFill>
              <a:ln>
                <a:noFill/>
              </a:ln>
              <a:effectLs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grpSp>
        <p:sp>
          <p:nvSpPr>
            <p:cNvPr id="59" name="Freeform 369"/>
            <p:cNvSpPr>
              <a:spLocks/>
            </p:cNvSpPr>
            <p:nvPr/>
          </p:nvSpPr>
          <p:spPr bwMode="auto">
            <a:xfrm flipV="1">
              <a:off x="5690566" y="-1058068"/>
              <a:ext cx="1431949" cy="1430293"/>
            </a:xfrm>
            <a:custGeom>
              <a:avLst/>
              <a:gdLst>
                <a:gd name="T0" fmla="*/ 183 w 366"/>
                <a:gd name="T1" fmla="*/ 0 h 366"/>
                <a:gd name="T2" fmla="*/ 0 w 366"/>
                <a:gd name="T3" fmla="*/ 183 h 366"/>
                <a:gd name="T4" fmla="*/ 183 w 366"/>
                <a:gd name="T5" fmla="*/ 366 h 366"/>
                <a:gd name="T6" fmla="*/ 366 w 366"/>
                <a:gd name="T7" fmla="*/ 183 h 366"/>
                <a:gd name="T8" fmla="*/ 366 w 366"/>
                <a:gd name="T9" fmla="*/ 0 h 366"/>
                <a:gd name="T10" fmla="*/ 183 w 366"/>
                <a:gd name="T11" fmla="*/ 0 h 366"/>
              </a:gdLst>
              <a:ahLst/>
              <a:cxnLst>
                <a:cxn ang="0">
                  <a:pos x="T0" y="T1"/>
                </a:cxn>
                <a:cxn ang="0">
                  <a:pos x="T2" y="T3"/>
                </a:cxn>
                <a:cxn ang="0">
                  <a:pos x="T4" y="T5"/>
                </a:cxn>
                <a:cxn ang="0">
                  <a:pos x="T6" y="T7"/>
                </a:cxn>
                <a:cxn ang="0">
                  <a:pos x="T8" y="T9"/>
                </a:cxn>
                <a:cxn ang="0">
                  <a:pos x="T10" y="T11"/>
                </a:cxn>
              </a:cxnLst>
              <a:rect l="0" t="0" r="r" b="b"/>
              <a:pathLst>
                <a:path w="366" h="366">
                  <a:moveTo>
                    <a:pt x="183" y="0"/>
                  </a:moveTo>
                  <a:cubicBezTo>
                    <a:pt x="82" y="0"/>
                    <a:pt x="0" y="82"/>
                    <a:pt x="0" y="183"/>
                  </a:cubicBezTo>
                  <a:cubicBezTo>
                    <a:pt x="0" y="284"/>
                    <a:pt x="82" y="366"/>
                    <a:pt x="183" y="366"/>
                  </a:cubicBezTo>
                  <a:cubicBezTo>
                    <a:pt x="284" y="366"/>
                    <a:pt x="366" y="284"/>
                    <a:pt x="366" y="183"/>
                  </a:cubicBezTo>
                  <a:cubicBezTo>
                    <a:pt x="366" y="0"/>
                    <a:pt x="366" y="0"/>
                    <a:pt x="366" y="0"/>
                  </a:cubicBezTo>
                  <a:lnTo>
                    <a:pt x="183" y="0"/>
                  </a:lnTo>
                  <a:close/>
                </a:path>
              </a:pathLst>
            </a:custGeom>
            <a:solidFill>
              <a:srgbClr val="F05425"/>
            </a:solidFill>
            <a:ln>
              <a:noFill/>
            </a:ln>
            <a:effectLs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60" name="Freeform 369"/>
            <p:cNvSpPr>
              <a:spLocks/>
            </p:cNvSpPr>
            <p:nvPr/>
          </p:nvSpPr>
          <p:spPr bwMode="auto">
            <a:xfrm rot="5400000" flipV="1">
              <a:off x="7215747" y="-691683"/>
              <a:ext cx="1053692" cy="1052473"/>
            </a:xfrm>
            <a:custGeom>
              <a:avLst/>
              <a:gdLst>
                <a:gd name="T0" fmla="*/ 183 w 366"/>
                <a:gd name="T1" fmla="*/ 0 h 366"/>
                <a:gd name="T2" fmla="*/ 0 w 366"/>
                <a:gd name="T3" fmla="*/ 183 h 366"/>
                <a:gd name="T4" fmla="*/ 183 w 366"/>
                <a:gd name="T5" fmla="*/ 366 h 366"/>
                <a:gd name="T6" fmla="*/ 366 w 366"/>
                <a:gd name="T7" fmla="*/ 183 h 366"/>
                <a:gd name="T8" fmla="*/ 366 w 366"/>
                <a:gd name="T9" fmla="*/ 0 h 366"/>
                <a:gd name="T10" fmla="*/ 183 w 366"/>
                <a:gd name="T11" fmla="*/ 0 h 366"/>
              </a:gdLst>
              <a:ahLst/>
              <a:cxnLst>
                <a:cxn ang="0">
                  <a:pos x="T0" y="T1"/>
                </a:cxn>
                <a:cxn ang="0">
                  <a:pos x="T2" y="T3"/>
                </a:cxn>
                <a:cxn ang="0">
                  <a:pos x="T4" y="T5"/>
                </a:cxn>
                <a:cxn ang="0">
                  <a:pos x="T6" y="T7"/>
                </a:cxn>
                <a:cxn ang="0">
                  <a:pos x="T8" y="T9"/>
                </a:cxn>
                <a:cxn ang="0">
                  <a:pos x="T10" y="T11"/>
                </a:cxn>
              </a:cxnLst>
              <a:rect l="0" t="0" r="r" b="b"/>
              <a:pathLst>
                <a:path w="366" h="366">
                  <a:moveTo>
                    <a:pt x="183" y="0"/>
                  </a:moveTo>
                  <a:cubicBezTo>
                    <a:pt x="82" y="0"/>
                    <a:pt x="0" y="82"/>
                    <a:pt x="0" y="183"/>
                  </a:cubicBezTo>
                  <a:cubicBezTo>
                    <a:pt x="0" y="284"/>
                    <a:pt x="82" y="366"/>
                    <a:pt x="183" y="366"/>
                  </a:cubicBezTo>
                  <a:cubicBezTo>
                    <a:pt x="284" y="366"/>
                    <a:pt x="366" y="284"/>
                    <a:pt x="366" y="183"/>
                  </a:cubicBezTo>
                  <a:cubicBezTo>
                    <a:pt x="366" y="0"/>
                    <a:pt x="366" y="0"/>
                    <a:pt x="366" y="0"/>
                  </a:cubicBezTo>
                  <a:lnTo>
                    <a:pt x="183" y="0"/>
                  </a:lnTo>
                  <a:close/>
                </a:path>
              </a:pathLst>
            </a:custGeom>
            <a:solidFill>
              <a:srgbClr val="FFBF00"/>
            </a:solidFill>
            <a:ln>
              <a:noFill/>
            </a:ln>
            <a:effectLs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grpSp>
      <p:sp>
        <p:nvSpPr>
          <p:cNvPr id="3" name="泪滴形 2"/>
          <p:cNvSpPr/>
          <p:nvPr/>
        </p:nvSpPr>
        <p:spPr>
          <a:xfrm>
            <a:off x="1680527" y="2777971"/>
            <a:ext cx="2518610" cy="2518610"/>
          </a:xfrm>
          <a:prstGeom prst="teardrop">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1529629" y="5397116"/>
            <a:ext cx="2820406" cy="632353"/>
          </a:xfrm>
          <a:prstGeom prst="rect">
            <a:avLst/>
          </a:prstGeom>
          <a:noFill/>
        </p:spPr>
        <p:txBody>
          <a:bodyPr wrap="square" rtlCol="0">
            <a:spAutoFit/>
          </a:bodyPr>
          <a:lstStyle/>
          <a:p>
            <a:pPr algn="ctr">
              <a:lnSpc>
                <a:spcPct val="120000"/>
              </a:lnSpc>
            </a:pPr>
            <a:r>
              <a:rPr lang="zh-CN" altLang="en-US" sz="3200" dirty="0" smtClean="0">
                <a:solidFill>
                  <a:srgbClr val="595959"/>
                </a:solidFill>
              </a:rPr>
              <a:t>泪滴形</a:t>
            </a:r>
            <a:endParaRPr lang="zh-CN" altLang="en-US" sz="3200" dirty="0">
              <a:solidFill>
                <a:srgbClr val="595959"/>
              </a:solidFill>
            </a:endParaRPr>
          </a:p>
        </p:txBody>
      </p:sp>
      <p:sp>
        <p:nvSpPr>
          <p:cNvPr id="64" name="矩形 63"/>
          <p:cNvSpPr/>
          <p:nvPr/>
        </p:nvSpPr>
        <p:spPr>
          <a:xfrm>
            <a:off x="1680527" y="1026657"/>
            <a:ext cx="9931961" cy="794064"/>
          </a:xfrm>
          <a:prstGeom prst="rect">
            <a:avLst/>
          </a:prstGeom>
          <a:noFill/>
        </p:spPr>
        <p:txBody>
          <a:bodyPr wrap="square" rtlCol="0">
            <a:spAutoFit/>
          </a:bodyPr>
          <a:lstStyle/>
          <a:p>
            <a:pPr algn="just">
              <a:lnSpc>
                <a:spcPct val="120000"/>
              </a:lnSpc>
            </a:pPr>
            <a:r>
              <a:rPr lang="zh-CN" altLang="en-US" dirty="0" smtClean="0">
                <a:solidFill>
                  <a:srgbClr val="595959"/>
                </a:solidFill>
              </a:rPr>
              <a:t>对图形的操作中，经常会用到旋转设置，除了手动旋转外，还可以通过：</a:t>
            </a:r>
            <a:r>
              <a:rPr lang="zh-CN" altLang="en-US" sz="2000" b="1" dirty="0" smtClean="0">
                <a:solidFill>
                  <a:srgbClr val="3ABCDA"/>
                </a:solidFill>
              </a:rPr>
              <a:t>开始→排列→旋转</a:t>
            </a:r>
            <a:r>
              <a:rPr lang="zh-CN" altLang="en-US" dirty="0" smtClean="0">
                <a:solidFill>
                  <a:srgbClr val="595959"/>
                </a:solidFill>
              </a:rPr>
              <a:t>来操作，同样也可以放置在自定义功能区使用。</a:t>
            </a:r>
            <a:endParaRPr lang="zh-CN" altLang="en-US" dirty="0">
              <a:solidFill>
                <a:srgbClr val="595959"/>
              </a:solidFill>
            </a:endParaRPr>
          </a:p>
        </p:txBody>
      </p:sp>
      <p:sp>
        <p:nvSpPr>
          <p:cNvPr id="65" name="Freeform 9"/>
          <p:cNvSpPr>
            <a:spLocks/>
          </p:cNvSpPr>
          <p:nvPr/>
        </p:nvSpPr>
        <p:spPr bwMode="auto">
          <a:xfrm>
            <a:off x="4740405" y="3751050"/>
            <a:ext cx="1949128" cy="572451"/>
          </a:xfrm>
          <a:custGeom>
            <a:avLst/>
            <a:gdLst>
              <a:gd name="T0" fmla="*/ 4030 w 4030"/>
              <a:gd name="T1" fmla="*/ 733 h 1464"/>
              <a:gd name="T2" fmla="*/ 2935 w 4030"/>
              <a:gd name="T3" fmla="*/ 0 h 1464"/>
              <a:gd name="T4" fmla="*/ 3126 w 4030"/>
              <a:gd name="T5" fmla="*/ 446 h 1464"/>
              <a:gd name="T6" fmla="*/ 0 w 4030"/>
              <a:gd name="T7" fmla="*/ 733 h 1464"/>
              <a:gd name="T8" fmla="*/ 3126 w 4030"/>
              <a:gd name="T9" fmla="*/ 1020 h 1464"/>
              <a:gd name="T10" fmla="*/ 2935 w 4030"/>
              <a:gd name="T11" fmla="*/ 1464 h 1464"/>
              <a:gd name="T12" fmla="*/ 4030 w 4030"/>
              <a:gd name="T13" fmla="*/ 733 h 1464"/>
            </a:gdLst>
            <a:ahLst/>
            <a:cxnLst>
              <a:cxn ang="0">
                <a:pos x="T0" y="T1"/>
              </a:cxn>
              <a:cxn ang="0">
                <a:pos x="T2" y="T3"/>
              </a:cxn>
              <a:cxn ang="0">
                <a:pos x="T4" y="T5"/>
              </a:cxn>
              <a:cxn ang="0">
                <a:pos x="T6" y="T7"/>
              </a:cxn>
              <a:cxn ang="0">
                <a:pos x="T8" y="T9"/>
              </a:cxn>
              <a:cxn ang="0">
                <a:pos x="T10" y="T11"/>
              </a:cxn>
              <a:cxn ang="0">
                <a:pos x="T12" y="T13"/>
              </a:cxn>
            </a:cxnLst>
            <a:rect l="0" t="0" r="r" b="b"/>
            <a:pathLst>
              <a:path w="4030" h="1464">
                <a:moveTo>
                  <a:pt x="4030" y="733"/>
                </a:moveTo>
                <a:lnTo>
                  <a:pt x="2935" y="0"/>
                </a:lnTo>
                <a:lnTo>
                  <a:pt x="3126" y="446"/>
                </a:lnTo>
                <a:lnTo>
                  <a:pt x="0" y="733"/>
                </a:lnTo>
                <a:lnTo>
                  <a:pt x="3126" y="1020"/>
                </a:lnTo>
                <a:lnTo>
                  <a:pt x="2935" y="1464"/>
                </a:lnTo>
                <a:lnTo>
                  <a:pt x="4030" y="733"/>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zh-CN" altLang="en-US">
              <a:solidFill>
                <a:srgbClr val="5FC9E1"/>
              </a:solidFill>
            </a:endParaRPr>
          </a:p>
        </p:txBody>
      </p:sp>
      <p:sp>
        <p:nvSpPr>
          <p:cNvPr id="4" name="文本框 3"/>
          <p:cNvSpPr txBox="1"/>
          <p:nvPr/>
        </p:nvSpPr>
        <p:spPr>
          <a:xfrm>
            <a:off x="5230735" y="3289385"/>
            <a:ext cx="1415772" cy="461665"/>
          </a:xfrm>
          <a:prstGeom prst="rect">
            <a:avLst/>
          </a:prstGeom>
          <a:noFill/>
        </p:spPr>
        <p:txBody>
          <a:bodyPr wrap="none" rtlCol="0">
            <a:spAutoFit/>
          </a:bodyPr>
          <a:lstStyle/>
          <a:p>
            <a:r>
              <a:rPr lang="zh-CN" altLang="en-US" sz="2400" dirty="0" smtClean="0">
                <a:solidFill>
                  <a:srgbClr val="505560"/>
                </a:solidFill>
              </a:rPr>
              <a:t>动手操作</a:t>
            </a:r>
            <a:endParaRPr lang="zh-CN" altLang="en-US" sz="2400" dirty="0">
              <a:solidFill>
                <a:srgbClr val="505560"/>
              </a:solidFill>
            </a:endParaRPr>
          </a:p>
        </p:txBody>
      </p:sp>
      <p:sp>
        <p:nvSpPr>
          <p:cNvPr id="5" name="文本框 4"/>
          <p:cNvSpPr txBox="1"/>
          <p:nvPr/>
        </p:nvSpPr>
        <p:spPr>
          <a:xfrm>
            <a:off x="9971684" y="2607052"/>
            <a:ext cx="1005403" cy="584775"/>
          </a:xfrm>
          <a:prstGeom prst="rect">
            <a:avLst/>
          </a:prstGeom>
          <a:noFill/>
        </p:spPr>
        <p:txBody>
          <a:bodyPr wrap="none" rtlCol="0">
            <a:spAutoFit/>
          </a:bodyPr>
          <a:lstStyle/>
          <a:p>
            <a:r>
              <a:rPr lang="en-US" altLang="zh-CN" sz="3200" dirty="0" smtClean="0">
                <a:solidFill>
                  <a:schemeClr val="bg1"/>
                </a:solidFill>
              </a:rPr>
              <a:t>20%</a:t>
            </a:r>
            <a:endParaRPr lang="zh-CN" altLang="en-US" sz="3200" dirty="0">
              <a:solidFill>
                <a:schemeClr val="bg1"/>
              </a:solidFill>
            </a:endParaRPr>
          </a:p>
        </p:txBody>
      </p:sp>
      <p:sp>
        <p:nvSpPr>
          <p:cNvPr id="66" name="文本框 65"/>
          <p:cNvSpPr txBox="1"/>
          <p:nvPr/>
        </p:nvSpPr>
        <p:spPr>
          <a:xfrm>
            <a:off x="8112003" y="2312201"/>
            <a:ext cx="1212191" cy="707886"/>
          </a:xfrm>
          <a:prstGeom prst="rect">
            <a:avLst/>
          </a:prstGeom>
          <a:noFill/>
        </p:spPr>
        <p:txBody>
          <a:bodyPr wrap="none" rtlCol="0">
            <a:spAutoFit/>
          </a:bodyPr>
          <a:lstStyle/>
          <a:p>
            <a:r>
              <a:rPr lang="en-US" altLang="zh-CN" sz="4000" dirty="0" smtClean="0">
                <a:solidFill>
                  <a:schemeClr val="bg1"/>
                </a:solidFill>
              </a:rPr>
              <a:t>30%</a:t>
            </a:r>
            <a:endParaRPr lang="zh-CN" altLang="en-US" sz="4000" dirty="0">
              <a:solidFill>
                <a:schemeClr val="bg1"/>
              </a:solidFill>
            </a:endParaRPr>
          </a:p>
        </p:txBody>
      </p:sp>
      <p:sp>
        <p:nvSpPr>
          <p:cNvPr id="81" name="文本框 80"/>
          <p:cNvSpPr txBox="1"/>
          <p:nvPr/>
        </p:nvSpPr>
        <p:spPr>
          <a:xfrm>
            <a:off x="10011570" y="4077534"/>
            <a:ext cx="1212191" cy="707886"/>
          </a:xfrm>
          <a:prstGeom prst="rect">
            <a:avLst/>
          </a:prstGeom>
          <a:noFill/>
        </p:spPr>
        <p:txBody>
          <a:bodyPr wrap="none" rtlCol="0">
            <a:spAutoFit/>
          </a:bodyPr>
          <a:lstStyle/>
          <a:p>
            <a:r>
              <a:rPr lang="en-US" altLang="zh-CN" sz="4000" dirty="0" smtClean="0">
                <a:solidFill>
                  <a:schemeClr val="bg1"/>
                </a:solidFill>
              </a:rPr>
              <a:t>50%</a:t>
            </a:r>
            <a:endParaRPr lang="zh-CN" altLang="en-US" sz="4000" dirty="0">
              <a:solidFill>
                <a:schemeClr val="bg1"/>
              </a:solidFill>
            </a:endParaRPr>
          </a:p>
        </p:txBody>
      </p:sp>
      <p:sp>
        <p:nvSpPr>
          <p:cNvPr id="82" name="文本框 81"/>
          <p:cNvSpPr txBox="1"/>
          <p:nvPr/>
        </p:nvSpPr>
        <p:spPr>
          <a:xfrm>
            <a:off x="7313375" y="4311978"/>
            <a:ext cx="2031325" cy="1200329"/>
          </a:xfrm>
          <a:prstGeom prst="rect">
            <a:avLst/>
          </a:prstGeom>
          <a:noFill/>
        </p:spPr>
        <p:txBody>
          <a:bodyPr wrap="none" rtlCol="0">
            <a:spAutoFit/>
          </a:bodyPr>
          <a:lstStyle/>
          <a:p>
            <a:r>
              <a:rPr lang="en-US" altLang="zh-CN" sz="7200" dirty="0" smtClean="0">
                <a:solidFill>
                  <a:schemeClr val="bg1"/>
                </a:solidFill>
              </a:rPr>
              <a:t>70%</a:t>
            </a:r>
            <a:endParaRPr lang="zh-CN" altLang="en-US" sz="7200" dirty="0">
              <a:solidFill>
                <a:schemeClr val="bg1"/>
              </a:solidFill>
            </a:endParaRPr>
          </a:p>
        </p:txBody>
      </p:sp>
    </p:spTree>
    <p:extLst>
      <p:ext uri="{BB962C8B-B14F-4D97-AF65-F5344CB8AC3E}">
        <p14:creationId xmlns:p14="http://schemas.microsoft.com/office/powerpoint/2010/main" val="3077475321"/>
      </p:ext>
    </p:extLst>
  </p:cSld>
  <p:clrMapOvr>
    <a:masterClrMapping/>
  </p:clrMapOvr>
  <mc:AlternateContent xmlns:mc="http://schemas.openxmlformats.org/markup-compatibility/2006" xmlns:p14="http://schemas.microsoft.com/office/powerpoint/2010/main">
    <mc:Choice Requires="p14">
      <p:transition spd="med">
        <p14:pan/>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680527" y="31769"/>
            <a:ext cx="10636556" cy="424732"/>
          </a:xfrm>
          <a:prstGeom prst="rect">
            <a:avLst/>
          </a:prstGeom>
          <a:noFill/>
        </p:spPr>
        <p:txBody>
          <a:bodyPr wrap="square" rtlCol="0">
            <a:spAutoFit/>
          </a:bodyPr>
          <a:lstStyle/>
          <a:p>
            <a:pPr>
              <a:lnSpc>
                <a:spcPct val="120000"/>
              </a:lnSpc>
            </a:pPr>
            <a:r>
              <a:rPr lang="en-US" altLang="zh-CN" dirty="0" smtClean="0">
                <a:solidFill>
                  <a:schemeClr val="bg1"/>
                </a:solidFill>
              </a:rPr>
              <a:t>2.3 </a:t>
            </a:r>
            <a:r>
              <a:rPr lang="zh-CN" altLang="en-US" dirty="0" smtClean="0">
                <a:solidFill>
                  <a:schemeClr val="bg1"/>
                </a:solidFill>
              </a:rPr>
              <a:t>表格</a:t>
            </a:r>
            <a:r>
              <a:rPr lang="zh-CN" altLang="en-US" dirty="0">
                <a:solidFill>
                  <a:schemeClr val="bg1"/>
                </a:solidFill>
              </a:rPr>
              <a:t>与图表</a:t>
            </a:r>
            <a:endParaRPr lang="zh-CN" altLang="en-US" sz="2200" b="1" dirty="0">
              <a:solidFill>
                <a:schemeClr val="bg1"/>
              </a:solidFill>
            </a:endParaRPr>
          </a:p>
        </p:txBody>
      </p:sp>
      <p:sp>
        <p:nvSpPr>
          <p:cNvPr id="2" name="矩形 1"/>
          <p:cNvSpPr/>
          <p:nvPr/>
        </p:nvSpPr>
        <p:spPr>
          <a:xfrm>
            <a:off x="1680527" y="585170"/>
            <a:ext cx="2377574" cy="369332"/>
          </a:xfrm>
          <a:prstGeom prst="rect">
            <a:avLst/>
          </a:prstGeom>
        </p:spPr>
        <p:txBody>
          <a:bodyPr wrap="none">
            <a:spAutoFit/>
          </a:bodyPr>
          <a:lstStyle/>
          <a:p>
            <a:r>
              <a:rPr lang="en-US" altLang="zh-CN" dirty="0" smtClean="0">
                <a:solidFill>
                  <a:srgbClr val="505560"/>
                </a:solidFill>
              </a:rPr>
              <a:t>2.3.1 </a:t>
            </a:r>
            <a:r>
              <a:rPr lang="zh-CN" altLang="en-US" dirty="0" smtClean="0">
                <a:solidFill>
                  <a:srgbClr val="505560"/>
                </a:solidFill>
              </a:rPr>
              <a:t>表格</a:t>
            </a:r>
            <a:r>
              <a:rPr lang="zh-CN" altLang="en-US" dirty="0">
                <a:solidFill>
                  <a:srgbClr val="505560"/>
                </a:solidFill>
              </a:rPr>
              <a:t>绘制与修改</a:t>
            </a:r>
          </a:p>
        </p:txBody>
      </p:sp>
      <p:sp>
        <p:nvSpPr>
          <p:cNvPr id="64" name="矩形 63"/>
          <p:cNvSpPr/>
          <p:nvPr/>
        </p:nvSpPr>
        <p:spPr>
          <a:xfrm>
            <a:off x="1680527" y="1026657"/>
            <a:ext cx="9931961" cy="461665"/>
          </a:xfrm>
          <a:prstGeom prst="rect">
            <a:avLst/>
          </a:prstGeom>
          <a:noFill/>
        </p:spPr>
        <p:txBody>
          <a:bodyPr wrap="square" rtlCol="0">
            <a:spAutoFit/>
          </a:bodyPr>
          <a:lstStyle/>
          <a:p>
            <a:pPr algn="just">
              <a:lnSpc>
                <a:spcPct val="120000"/>
              </a:lnSpc>
            </a:pPr>
            <a:r>
              <a:rPr lang="zh-CN" altLang="en-US" sz="2000" b="1" dirty="0" smtClean="0">
                <a:solidFill>
                  <a:srgbClr val="3ABCDA"/>
                </a:solidFill>
              </a:rPr>
              <a:t>插入</a:t>
            </a:r>
            <a:r>
              <a:rPr lang="zh-CN" altLang="en-US" sz="2000" b="1" dirty="0">
                <a:solidFill>
                  <a:srgbClr val="3ABCDA"/>
                </a:solidFill>
              </a:rPr>
              <a:t>→表格</a:t>
            </a:r>
            <a:r>
              <a:rPr lang="zh-CN" altLang="en-US" sz="2000" b="1" dirty="0" smtClean="0">
                <a:solidFill>
                  <a:srgbClr val="3ABCDA"/>
                </a:solidFill>
              </a:rPr>
              <a:t>→选择行列数</a:t>
            </a:r>
            <a:r>
              <a:rPr lang="zh-CN" altLang="en-US" dirty="0" smtClean="0">
                <a:solidFill>
                  <a:srgbClr val="595959"/>
                </a:solidFill>
              </a:rPr>
              <a:t>。默认的表格就比较漂亮了。</a:t>
            </a:r>
            <a:endParaRPr lang="zh-CN" altLang="en-US" dirty="0">
              <a:solidFill>
                <a:srgbClr val="595959"/>
              </a:solidFill>
            </a:endParaRPr>
          </a:p>
        </p:txBody>
      </p:sp>
      <p:graphicFrame>
        <p:nvGraphicFramePr>
          <p:cNvPr id="20" name="表格 19"/>
          <p:cNvGraphicFramePr>
            <a:graphicFrameLocks noGrp="1"/>
          </p:cNvGraphicFramePr>
          <p:nvPr>
            <p:extLst>
              <p:ext uri="{D42A27DB-BD31-4B8C-83A1-F6EECF244321}">
                <p14:modId xmlns:p14="http://schemas.microsoft.com/office/powerpoint/2010/main" val="2540797139"/>
              </p:ext>
            </p:extLst>
          </p:nvPr>
        </p:nvGraphicFramePr>
        <p:xfrm>
          <a:off x="1680527" y="3413225"/>
          <a:ext cx="9709368" cy="1483360"/>
        </p:xfrm>
        <a:graphic>
          <a:graphicData uri="http://schemas.openxmlformats.org/drawingml/2006/table">
            <a:tbl>
              <a:tblPr firstRow="1" bandRow="1">
                <a:tableStyleId>{93296810-A885-4BE3-A3E7-6D5BEEA58F35}</a:tableStyleId>
              </a:tblPr>
              <a:tblGrid>
                <a:gridCol w="2427342"/>
                <a:gridCol w="2427342"/>
                <a:gridCol w="2427342"/>
                <a:gridCol w="2427342"/>
              </a:tblGrid>
              <a:tr h="370840">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r>
              <a:tr h="370840">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a:p>
                  </a:txBody>
                  <a:tcPr/>
                </a:tc>
              </a:tr>
              <a:tr h="370840">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dirty="0"/>
                    </a:p>
                  </a:txBody>
                  <a:tcPr/>
                </a:tc>
              </a:tr>
              <a:tr h="370840">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r>
            </a:tbl>
          </a:graphicData>
        </a:graphic>
      </p:graphicFrame>
      <p:graphicFrame>
        <p:nvGraphicFramePr>
          <p:cNvPr id="21" name="表格 20"/>
          <p:cNvGraphicFramePr>
            <a:graphicFrameLocks noGrp="1"/>
          </p:cNvGraphicFramePr>
          <p:nvPr>
            <p:extLst>
              <p:ext uri="{D42A27DB-BD31-4B8C-83A1-F6EECF244321}">
                <p14:modId xmlns:p14="http://schemas.microsoft.com/office/powerpoint/2010/main" val="1943872288"/>
              </p:ext>
            </p:extLst>
          </p:nvPr>
        </p:nvGraphicFramePr>
        <p:xfrm>
          <a:off x="1680527" y="5217962"/>
          <a:ext cx="9709368" cy="1483360"/>
        </p:xfrm>
        <a:graphic>
          <a:graphicData uri="http://schemas.openxmlformats.org/drawingml/2006/table">
            <a:tbl>
              <a:tblPr firstRow="1" bandRow="1">
                <a:tableStyleId>{21E4AEA4-8DFA-4A89-87EB-49C32662AFE0}</a:tableStyleId>
              </a:tblPr>
              <a:tblGrid>
                <a:gridCol w="2427342"/>
                <a:gridCol w="2427342"/>
                <a:gridCol w="2427342"/>
                <a:gridCol w="2427342"/>
              </a:tblGrid>
              <a:tr h="370840">
                <a:tc>
                  <a:txBody>
                    <a:bodyPr/>
                    <a:lstStyle/>
                    <a:p>
                      <a:endParaRPr lang="zh-CN" altLang="en-US" dirty="0"/>
                    </a:p>
                  </a:txBody>
                  <a:tcPr/>
                </a:tc>
                <a:tc>
                  <a:txBody>
                    <a:bodyPr/>
                    <a:lstStyle/>
                    <a:p>
                      <a:endParaRPr lang="zh-CN" altLang="en-US"/>
                    </a:p>
                  </a:txBody>
                  <a:tcPr/>
                </a:tc>
                <a:tc>
                  <a:txBody>
                    <a:bodyPr/>
                    <a:lstStyle/>
                    <a:p>
                      <a:endParaRPr lang="zh-CN" altLang="en-US" dirty="0"/>
                    </a:p>
                  </a:txBody>
                  <a:tcPr/>
                </a:tc>
                <a:tc>
                  <a:txBody>
                    <a:bodyPr/>
                    <a:lstStyle/>
                    <a:p>
                      <a:endParaRPr lang="zh-CN" altLang="en-US"/>
                    </a:p>
                  </a:txBody>
                  <a:tcPr/>
                </a:tc>
              </a:tr>
              <a:tr h="370840">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r>
              <a:tr h="37084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r>
              <a:tr h="370840">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1623903398"/>
              </p:ext>
            </p:extLst>
          </p:nvPr>
        </p:nvGraphicFramePr>
        <p:xfrm>
          <a:off x="1680527" y="1608488"/>
          <a:ext cx="9709368" cy="1483360"/>
        </p:xfrm>
        <a:graphic>
          <a:graphicData uri="http://schemas.openxmlformats.org/drawingml/2006/table">
            <a:tbl>
              <a:tblPr firstRow="1" bandRow="1">
                <a:tableStyleId>{5C22544A-7EE6-4342-B048-85BDC9FD1C3A}</a:tableStyleId>
              </a:tblPr>
              <a:tblGrid>
                <a:gridCol w="2427342"/>
                <a:gridCol w="2427342"/>
                <a:gridCol w="2427342"/>
                <a:gridCol w="2427342"/>
              </a:tblGrid>
              <a:tr h="370840">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r>
              <a:tr h="370840">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r>
              <a:tr h="370840">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a:p>
                  </a:txBody>
                  <a:tcPr/>
                </a:tc>
              </a:tr>
              <a:tr h="370840">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r>
            </a:tbl>
          </a:graphicData>
        </a:graphic>
      </p:graphicFrame>
    </p:spTree>
    <p:extLst>
      <p:ext uri="{BB962C8B-B14F-4D97-AF65-F5344CB8AC3E}">
        <p14:creationId xmlns:p14="http://schemas.microsoft.com/office/powerpoint/2010/main" val="3262837161"/>
      </p:ext>
    </p:extLst>
  </p:cSld>
  <p:clrMapOvr>
    <a:masterClrMapping/>
  </p:clrMapOvr>
  <mc:AlternateContent xmlns:mc="http://schemas.openxmlformats.org/markup-compatibility/2006" xmlns:p14="http://schemas.microsoft.com/office/powerpoint/2010/main">
    <mc:Choice Requires="p14">
      <p:transition spd="med">
        <p14:pan/>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680527" y="31769"/>
            <a:ext cx="10636556" cy="424732"/>
          </a:xfrm>
          <a:prstGeom prst="rect">
            <a:avLst/>
          </a:prstGeom>
          <a:noFill/>
        </p:spPr>
        <p:txBody>
          <a:bodyPr wrap="square" rtlCol="0">
            <a:spAutoFit/>
          </a:bodyPr>
          <a:lstStyle/>
          <a:p>
            <a:pPr>
              <a:lnSpc>
                <a:spcPct val="120000"/>
              </a:lnSpc>
            </a:pPr>
            <a:r>
              <a:rPr lang="en-US" altLang="zh-CN" dirty="0" smtClean="0">
                <a:solidFill>
                  <a:schemeClr val="bg1"/>
                </a:solidFill>
              </a:rPr>
              <a:t>2.3 </a:t>
            </a:r>
            <a:r>
              <a:rPr lang="zh-CN" altLang="en-US" dirty="0" smtClean="0">
                <a:solidFill>
                  <a:schemeClr val="bg1"/>
                </a:solidFill>
              </a:rPr>
              <a:t>表格</a:t>
            </a:r>
            <a:r>
              <a:rPr lang="zh-CN" altLang="en-US" dirty="0">
                <a:solidFill>
                  <a:schemeClr val="bg1"/>
                </a:solidFill>
              </a:rPr>
              <a:t>与图表</a:t>
            </a:r>
            <a:endParaRPr lang="zh-CN" altLang="en-US" sz="2200" b="1" dirty="0">
              <a:solidFill>
                <a:schemeClr val="bg1"/>
              </a:solidFill>
            </a:endParaRPr>
          </a:p>
        </p:txBody>
      </p:sp>
      <p:sp>
        <p:nvSpPr>
          <p:cNvPr id="2" name="矩形 1"/>
          <p:cNvSpPr/>
          <p:nvPr/>
        </p:nvSpPr>
        <p:spPr>
          <a:xfrm>
            <a:off x="1680527" y="585170"/>
            <a:ext cx="2377574" cy="369332"/>
          </a:xfrm>
          <a:prstGeom prst="rect">
            <a:avLst/>
          </a:prstGeom>
        </p:spPr>
        <p:txBody>
          <a:bodyPr wrap="none">
            <a:spAutoFit/>
          </a:bodyPr>
          <a:lstStyle/>
          <a:p>
            <a:r>
              <a:rPr lang="en-US" altLang="zh-CN" dirty="0" smtClean="0">
                <a:solidFill>
                  <a:srgbClr val="505560"/>
                </a:solidFill>
              </a:rPr>
              <a:t>2.3.1 </a:t>
            </a:r>
            <a:r>
              <a:rPr lang="zh-CN" altLang="en-US" dirty="0" smtClean="0">
                <a:solidFill>
                  <a:srgbClr val="505560"/>
                </a:solidFill>
              </a:rPr>
              <a:t>表格</a:t>
            </a:r>
            <a:r>
              <a:rPr lang="zh-CN" altLang="en-US" dirty="0">
                <a:solidFill>
                  <a:srgbClr val="505560"/>
                </a:solidFill>
              </a:rPr>
              <a:t>绘制与修改</a:t>
            </a:r>
          </a:p>
        </p:txBody>
      </p:sp>
      <p:sp>
        <p:nvSpPr>
          <p:cNvPr id="64" name="矩形 63"/>
          <p:cNvSpPr/>
          <p:nvPr/>
        </p:nvSpPr>
        <p:spPr>
          <a:xfrm>
            <a:off x="1680527" y="1026657"/>
            <a:ext cx="9931961" cy="424732"/>
          </a:xfrm>
          <a:prstGeom prst="rect">
            <a:avLst/>
          </a:prstGeom>
          <a:noFill/>
        </p:spPr>
        <p:txBody>
          <a:bodyPr wrap="square" rtlCol="0">
            <a:spAutoFit/>
          </a:bodyPr>
          <a:lstStyle/>
          <a:p>
            <a:pPr algn="just">
              <a:lnSpc>
                <a:spcPct val="120000"/>
              </a:lnSpc>
            </a:pPr>
            <a:r>
              <a:rPr lang="zh-CN" altLang="en-US" dirty="0" smtClean="0">
                <a:solidFill>
                  <a:srgbClr val="595959"/>
                </a:solidFill>
              </a:rPr>
              <a:t>表格的基本操作：修改背景与边框，合并与拆分，擦除与绘制等（动手练习）。</a:t>
            </a:r>
            <a:endParaRPr lang="zh-CN" altLang="en-US" dirty="0">
              <a:solidFill>
                <a:srgbClr val="595959"/>
              </a:solidFill>
            </a:endParaRPr>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67188" y="2720725"/>
            <a:ext cx="3857625" cy="1304925"/>
          </a:xfrm>
          <a:prstGeom prst="rect">
            <a:avLst/>
          </a:prstGeom>
          <a:ln w="19050">
            <a:solidFill>
              <a:srgbClr val="5FC9E1"/>
            </a:solidFill>
          </a:ln>
        </p:spPr>
      </p:pic>
      <p:sp>
        <p:nvSpPr>
          <p:cNvPr id="5" name="文本框 4"/>
          <p:cNvSpPr txBox="1"/>
          <p:nvPr/>
        </p:nvSpPr>
        <p:spPr>
          <a:xfrm>
            <a:off x="5182930" y="1652520"/>
            <a:ext cx="1826141" cy="584775"/>
          </a:xfrm>
          <a:prstGeom prst="rect">
            <a:avLst/>
          </a:prstGeom>
          <a:noFill/>
        </p:spPr>
        <p:txBody>
          <a:bodyPr wrap="none" rtlCol="0">
            <a:spAutoFit/>
          </a:bodyPr>
          <a:lstStyle/>
          <a:p>
            <a:pPr algn="ctr"/>
            <a:r>
              <a:rPr lang="zh-CN" altLang="en-US" sz="3200" b="1" dirty="0" smtClean="0">
                <a:solidFill>
                  <a:srgbClr val="505560"/>
                </a:solidFill>
              </a:rPr>
              <a:t>双击表格</a:t>
            </a:r>
            <a:endParaRPr lang="zh-CN" altLang="en-US" sz="3200" b="1" dirty="0">
              <a:solidFill>
                <a:srgbClr val="505560"/>
              </a:solidFill>
            </a:endParaRPr>
          </a:p>
        </p:txBody>
      </p:sp>
      <p:sp>
        <p:nvSpPr>
          <p:cNvPr id="11" name="文本框 10"/>
          <p:cNvSpPr txBox="1"/>
          <p:nvPr/>
        </p:nvSpPr>
        <p:spPr>
          <a:xfrm>
            <a:off x="5195754" y="2150261"/>
            <a:ext cx="1800493" cy="369332"/>
          </a:xfrm>
          <a:prstGeom prst="rect">
            <a:avLst/>
          </a:prstGeom>
          <a:noFill/>
        </p:spPr>
        <p:txBody>
          <a:bodyPr wrap="none" rtlCol="0">
            <a:spAutoFit/>
          </a:bodyPr>
          <a:lstStyle/>
          <a:p>
            <a:pPr algn="ctr"/>
            <a:r>
              <a:rPr lang="zh-CN" altLang="en-US" dirty="0" smtClean="0">
                <a:solidFill>
                  <a:srgbClr val="3ABCDA"/>
                </a:solidFill>
              </a:rPr>
              <a:t>出现表格功能区</a:t>
            </a:r>
            <a:endParaRPr lang="zh-CN" altLang="en-US" dirty="0">
              <a:solidFill>
                <a:srgbClr val="3ABCDA"/>
              </a:solidFill>
            </a:endParaRPr>
          </a:p>
        </p:txBody>
      </p:sp>
      <p:sp>
        <p:nvSpPr>
          <p:cNvPr id="6" name="椭圆 5"/>
          <p:cNvSpPr/>
          <p:nvPr/>
        </p:nvSpPr>
        <p:spPr>
          <a:xfrm>
            <a:off x="1867987" y="4441370"/>
            <a:ext cx="1620000" cy="1620000"/>
          </a:xfrm>
          <a:prstGeom prst="ellipse">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p>
        </p:txBody>
      </p:sp>
      <p:sp>
        <p:nvSpPr>
          <p:cNvPr id="14" name="椭圆 13"/>
          <p:cNvSpPr/>
          <p:nvPr/>
        </p:nvSpPr>
        <p:spPr>
          <a:xfrm>
            <a:off x="3879434" y="4441370"/>
            <a:ext cx="1620000" cy="1620000"/>
          </a:xfrm>
          <a:prstGeom prst="ellipse">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5890881" y="4441370"/>
            <a:ext cx="1620000" cy="1620000"/>
          </a:xfrm>
          <a:prstGeom prst="ellipse">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7902328" y="4441370"/>
            <a:ext cx="1620000" cy="1620000"/>
          </a:xfrm>
          <a:prstGeom prst="ellipse">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9913776" y="4441370"/>
            <a:ext cx="1620000" cy="1620000"/>
          </a:xfrm>
          <a:prstGeom prst="ellipse">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816212" y="5020538"/>
            <a:ext cx="1723549" cy="461665"/>
          </a:xfrm>
          <a:prstGeom prst="rect">
            <a:avLst/>
          </a:prstGeom>
        </p:spPr>
        <p:txBody>
          <a:bodyPr wrap="none">
            <a:spAutoFit/>
          </a:bodyPr>
          <a:lstStyle/>
          <a:p>
            <a:r>
              <a:rPr lang="zh-CN" altLang="en-US" sz="2400" b="1" dirty="0" smtClean="0">
                <a:solidFill>
                  <a:schemeClr val="bg1"/>
                </a:solidFill>
              </a:rPr>
              <a:t>边框与底纹</a:t>
            </a:r>
            <a:endParaRPr lang="zh-CN" altLang="en-US" sz="2400" b="1" dirty="0">
              <a:solidFill>
                <a:schemeClr val="bg1"/>
              </a:solidFill>
            </a:endParaRPr>
          </a:p>
        </p:txBody>
      </p:sp>
      <p:sp>
        <p:nvSpPr>
          <p:cNvPr id="26" name="矩形 25"/>
          <p:cNvSpPr/>
          <p:nvPr/>
        </p:nvSpPr>
        <p:spPr>
          <a:xfrm>
            <a:off x="3981548" y="5020538"/>
            <a:ext cx="1415772" cy="461665"/>
          </a:xfrm>
          <a:prstGeom prst="rect">
            <a:avLst/>
          </a:prstGeom>
        </p:spPr>
        <p:txBody>
          <a:bodyPr wrap="none">
            <a:spAutoFit/>
          </a:bodyPr>
          <a:lstStyle/>
          <a:p>
            <a:r>
              <a:rPr lang="zh-CN" altLang="en-US" sz="2400" b="1" dirty="0" smtClean="0">
                <a:solidFill>
                  <a:schemeClr val="bg1"/>
                </a:solidFill>
              </a:rPr>
              <a:t>文字设置</a:t>
            </a:r>
            <a:endParaRPr lang="zh-CN" altLang="en-US" sz="2400" b="1" dirty="0">
              <a:solidFill>
                <a:schemeClr val="bg1"/>
              </a:solidFill>
            </a:endParaRPr>
          </a:p>
        </p:txBody>
      </p:sp>
      <p:sp>
        <p:nvSpPr>
          <p:cNvPr id="27" name="矩形 26"/>
          <p:cNvSpPr/>
          <p:nvPr/>
        </p:nvSpPr>
        <p:spPr>
          <a:xfrm>
            <a:off x="5839106" y="5020538"/>
            <a:ext cx="1723549" cy="461665"/>
          </a:xfrm>
          <a:prstGeom prst="rect">
            <a:avLst/>
          </a:prstGeom>
        </p:spPr>
        <p:txBody>
          <a:bodyPr wrap="none">
            <a:spAutoFit/>
          </a:bodyPr>
          <a:lstStyle/>
          <a:p>
            <a:r>
              <a:rPr lang="zh-CN" altLang="en-US" sz="2400" b="1" dirty="0" smtClean="0">
                <a:solidFill>
                  <a:schemeClr val="bg1"/>
                </a:solidFill>
              </a:rPr>
              <a:t>合并与拆分</a:t>
            </a:r>
            <a:endParaRPr lang="zh-CN" altLang="en-US" sz="2400" b="1" dirty="0">
              <a:solidFill>
                <a:schemeClr val="bg1"/>
              </a:solidFill>
            </a:endParaRPr>
          </a:p>
        </p:txBody>
      </p:sp>
      <p:sp>
        <p:nvSpPr>
          <p:cNvPr id="28" name="矩形 27"/>
          <p:cNvSpPr/>
          <p:nvPr/>
        </p:nvSpPr>
        <p:spPr>
          <a:xfrm>
            <a:off x="7850555" y="5020538"/>
            <a:ext cx="1723549" cy="461665"/>
          </a:xfrm>
          <a:prstGeom prst="rect">
            <a:avLst/>
          </a:prstGeom>
        </p:spPr>
        <p:txBody>
          <a:bodyPr wrap="none">
            <a:spAutoFit/>
          </a:bodyPr>
          <a:lstStyle/>
          <a:p>
            <a:r>
              <a:rPr lang="zh-CN" altLang="en-US" sz="2400" b="1" dirty="0" smtClean="0">
                <a:solidFill>
                  <a:schemeClr val="bg1"/>
                </a:solidFill>
              </a:rPr>
              <a:t>擦除与绘制</a:t>
            </a:r>
            <a:endParaRPr lang="zh-CN" altLang="en-US" sz="2400" b="1" dirty="0">
              <a:solidFill>
                <a:schemeClr val="bg1"/>
              </a:solidFill>
            </a:endParaRPr>
          </a:p>
        </p:txBody>
      </p:sp>
      <p:sp>
        <p:nvSpPr>
          <p:cNvPr id="29" name="矩形 28"/>
          <p:cNvSpPr/>
          <p:nvPr/>
        </p:nvSpPr>
        <p:spPr>
          <a:xfrm>
            <a:off x="10015890" y="5020538"/>
            <a:ext cx="1415772" cy="461665"/>
          </a:xfrm>
          <a:prstGeom prst="rect">
            <a:avLst/>
          </a:prstGeom>
        </p:spPr>
        <p:txBody>
          <a:bodyPr wrap="none">
            <a:spAutoFit/>
          </a:bodyPr>
          <a:lstStyle/>
          <a:p>
            <a:r>
              <a:rPr lang="zh-CN" altLang="en-US" sz="2400" b="1" dirty="0" smtClean="0">
                <a:solidFill>
                  <a:schemeClr val="bg1"/>
                </a:solidFill>
              </a:rPr>
              <a:t>特殊效果</a:t>
            </a:r>
            <a:endParaRPr lang="zh-CN" altLang="en-US" sz="2400" b="1" dirty="0">
              <a:solidFill>
                <a:schemeClr val="bg1"/>
              </a:solidFill>
            </a:endParaRPr>
          </a:p>
        </p:txBody>
      </p:sp>
    </p:spTree>
    <p:extLst>
      <p:ext uri="{BB962C8B-B14F-4D97-AF65-F5344CB8AC3E}">
        <p14:creationId xmlns:p14="http://schemas.microsoft.com/office/powerpoint/2010/main" val="1907803509"/>
      </p:ext>
    </p:extLst>
  </p:cSld>
  <p:clrMapOvr>
    <a:masterClrMapping/>
  </p:clrMapOvr>
  <mc:AlternateContent xmlns:mc="http://schemas.openxmlformats.org/markup-compatibility/2006" xmlns:p14="http://schemas.microsoft.com/office/powerpoint/2010/main">
    <mc:Choice Requires="p14">
      <p:transition spd="med">
        <p14:pan/>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2351324712"/>
              </p:ext>
            </p:extLst>
          </p:nvPr>
        </p:nvGraphicFramePr>
        <p:xfrm>
          <a:off x="1014153" y="735107"/>
          <a:ext cx="10274530" cy="3281082"/>
        </p:xfrm>
        <a:graphic>
          <a:graphicData uri="http://schemas.openxmlformats.org/drawingml/2006/table">
            <a:tbl>
              <a:tblPr firstRow="1" bandRow="1">
                <a:tableStyleId>{5C22544A-7EE6-4342-B048-85BDC9FD1C3A}</a:tableStyleId>
              </a:tblPr>
              <a:tblGrid>
                <a:gridCol w="3275214"/>
                <a:gridCol w="1878677"/>
                <a:gridCol w="1745672"/>
                <a:gridCol w="1712422"/>
                <a:gridCol w="1662545"/>
              </a:tblGrid>
              <a:tr h="468726">
                <a:tc>
                  <a:txBody>
                    <a:bodyPr/>
                    <a:lstStyle/>
                    <a:p>
                      <a:pPr algn="ctr"/>
                      <a:r>
                        <a:rPr lang="zh-CN" altLang="en-US" b="1" dirty="0" smtClean="0"/>
                        <a:t>我是标题一</a:t>
                      </a:r>
                      <a:endParaRPr lang="zh-CN" altLang="en-US"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A21E34">
                        <a:alpha val="60000"/>
                      </a:srgbClr>
                    </a:solidFill>
                  </a:tcPr>
                </a:tc>
                <a:tc>
                  <a:txBody>
                    <a:bodyPr/>
                    <a:lstStyle/>
                    <a:p>
                      <a:pPr algn="ctr"/>
                      <a:r>
                        <a:rPr lang="en-US" altLang="zh-CN" dirty="0" smtClean="0"/>
                        <a:t>2013</a:t>
                      </a:r>
                      <a:endParaRPr lang="zh-CN"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A21E34">
                        <a:alpha val="60000"/>
                      </a:srgbClr>
                    </a:solidFill>
                  </a:tcPr>
                </a:tc>
                <a:tc>
                  <a:txBody>
                    <a:bodyPr/>
                    <a:lstStyle/>
                    <a:p>
                      <a:pPr algn="ctr"/>
                      <a:r>
                        <a:rPr lang="en-US" altLang="zh-CN" dirty="0" smtClean="0"/>
                        <a:t>2014</a:t>
                      </a:r>
                      <a:endParaRPr lang="zh-CN"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A21E34">
                        <a:alpha val="60000"/>
                      </a:srgbClr>
                    </a:solidFill>
                  </a:tcPr>
                </a:tc>
                <a:tc>
                  <a:txBody>
                    <a:bodyPr/>
                    <a:lstStyle/>
                    <a:p>
                      <a:pPr algn="ctr"/>
                      <a:r>
                        <a:rPr lang="en-US" altLang="zh-CN" dirty="0" smtClean="0"/>
                        <a:t>2015</a:t>
                      </a:r>
                      <a:endParaRPr lang="zh-CN"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A21E34">
                        <a:alpha val="60000"/>
                      </a:srgbClr>
                    </a:solidFill>
                  </a:tcPr>
                </a:tc>
                <a:tc>
                  <a:txBody>
                    <a:bodyPr/>
                    <a:lstStyle/>
                    <a:p>
                      <a:pPr algn="ctr"/>
                      <a:r>
                        <a:rPr lang="en-US" altLang="zh-CN" dirty="0" smtClean="0"/>
                        <a:t>2016</a:t>
                      </a:r>
                      <a:endParaRPr lang="zh-CN"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A21E34">
                        <a:alpha val="60000"/>
                      </a:srgbClr>
                    </a:solidFill>
                  </a:tcPr>
                </a:tc>
              </a:tr>
              <a:tr h="468726">
                <a:tc>
                  <a:txBody>
                    <a:bodyPr/>
                    <a:lstStyle/>
                    <a:p>
                      <a:pPr algn="ctr"/>
                      <a:r>
                        <a:rPr lang="zh-CN" altLang="en-US" b="1" dirty="0" smtClean="0">
                          <a:solidFill>
                            <a:srgbClr val="5C5555"/>
                          </a:solidFill>
                        </a:rPr>
                        <a:t>我是标题二</a:t>
                      </a:r>
                      <a:endParaRPr lang="zh-CN" altLang="en-US" b="1" dirty="0">
                        <a:solidFill>
                          <a:srgbClr val="5C5555"/>
                        </a:solidFill>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3ABCDA">
                        <a:alpha val="60000"/>
                      </a:srgbClr>
                    </a:solidFill>
                  </a:tcPr>
                </a:tc>
                <a:tc>
                  <a:txBody>
                    <a:bodyPr/>
                    <a:lstStyle/>
                    <a:p>
                      <a:pPr algn="ctr"/>
                      <a:r>
                        <a:rPr lang="en-US" altLang="zh-CN" dirty="0" smtClean="0">
                          <a:solidFill>
                            <a:srgbClr val="5C5555"/>
                          </a:solidFill>
                        </a:rPr>
                        <a:t>35%</a:t>
                      </a:r>
                      <a:endParaRPr lang="zh-CN" altLang="en-US" dirty="0">
                        <a:solidFill>
                          <a:srgbClr val="5C5555"/>
                        </a:solidFill>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3ABCDA">
                        <a:alpha val="60000"/>
                      </a:srgbClr>
                    </a:solidFill>
                  </a:tcPr>
                </a:tc>
                <a:tc>
                  <a:txBody>
                    <a:bodyPr/>
                    <a:lstStyle/>
                    <a:p>
                      <a:pPr marL="0" algn="ctr" defTabSz="914400" rtl="0" eaLnBrk="1" latinLnBrk="0" hangingPunct="1"/>
                      <a:r>
                        <a:rPr lang="en-US" altLang="zh-CN" sz="1800" kern="1200" dirty="0" smtClean="0">
                          <a:solidFill>
                            <a:srgbClr val="5C5555"/>
                          </a:solidFill>
                          <a:latin typeface="+mn-lt"/>
                          <a:ea typeface="+mn-ea"/>
                          <a:cs typeface="+mn-cs"/>
                        </a:rPr>
                        <a:t>53.2%</a:t>
                      </a:r>
                      <a:endParaRPr lang="zh-CN" altLang="en-US" sz="1800" kern="1200" dirty="0">
                        <a:solidFill>
                          <a:srgbClr val="5C5555"/>
                        </a:solidFill>
                        <a:latin typeface="+mn-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3ABCDA">
                        <a:alpha val="60000"/>
                      </a:srgbClr>
                    </a:solidFill>
                  </a:tcPr>
                </a:tc>
                <a:tc>
                  <a:txBody>
                    <a:bodyPr/>
                    <a:lstStyle/>
                    <a:p>
                      <a:pPr marL="0" algn="ctr" defTabSz="914400" rtl="0" eaLnBrk="1" latinLnBrk="0" hangingPunct="1"/>
                      <a:r>
                        <a:rPr lang="en-US" altLang="zh-CN" sz="1800" kern="1200" dirty="0" smtClean="0">
                          <a:solidFill>
                            <a:srgbClr val="5C5555"/>
                          </a:solidFill>
                          <a:latin typeface="+mn-lt"/>
                          <a:ea typeface="+mn-ea"/>
                          <a:cs typeface="+mn-cs"/>
                        </a:rPr>
                        <a:t>76.8%</a:t>
                      </a:r>
                      <a:endParaRPr lang="zh-CN" altLang="en-US" sz="1800" kern="1200" dirty="0">
                        <a:solidFill>
                          <a:srgbClr val="5C5555"/>
                        </a:solidFill>
                        <a:latin typeface="+mn-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3ABCDA">
                        <a:alpha val="60000"/>
                      </a:srgbClr>
                    </a:solidFill>
                  </a:tcPr>
                </a:tc>
                <a:tc>
                  <a:txBody>
                    <a:bodyPr/>
                    <a:lstStyle/>
                    <a:p>
                      <a:pPr marL="0" algn="ctr" defTabSz="914400" rtl="0" eaLnBrk="1" latinLnBrk="0" hangingPunct="1"/>
                      <a:r>
                        <a:rPr lang="en-US" altLang="zh-CN" sz="1800" kern="1200" dirty="0" smtClean="0">
                          <a:solidFill>
                            <a:srgbClr val="5C5555"/>
                          </a:solidFill>
                          <a:latin typeface="+mn-lt"/>
                          <a:ea typeface="+mn-ea"/>
                          <a:cs typeface="+mn-cs"/>
                        </a:rPr>
                        <a:t>45.6%</a:t>
                      </a:r>
                      <a:endParaRPr lang="zh-CN" altLang="en-US" sz="1800" kern="1200" dirty="0">
                        <a:solidFill>
                          <a:srgbClr val="5C5555"/>
                        </a:solidFill>
                        <a:latin typeface="+mn-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3ABCDA">
                        <a:alpha val="60000"/>
                      </a:srgbClr>
                    </a:solidFill>
                  </a:tcPr>
                </a:tc>
              </a:tr>
              <a:tr h="468726">
                <a:tc>
                  <a:txBody>
                    <a:bodyPr/>
                    <a:lstStyle/>
                    <a:p>
                      <a:pPr algn="ctr"/>
                      <a:r>
                        <a:rPr lang="zh-CN" altLang="en-US" b="1" dirty="0" smtClean="0">
                          <a:solidFill>
                            <a:schemeClr val="bg1"/>
                          </a:solidFill>
                        </a:rPr>
                        <a:t>我是标题三</a:t>
                      </a:r>
                      <a:endParaRPr lang="zh-CN" altLang="en-US"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A21E34">
                        <a:alpha val="60000"/>
                      </a:srgbClr>
                    </a:solidFill>
                  </a:tcPr>
                </a:tc>
                <a:tc>
                  <a:txBody>
                    <a:bodyPr/>
                    <a:lstStyle/>
                    <a:p>
                      <a:pPr algn="ctr"/>
                      <a:r>
                        <a:rPr lang="en-US" altLang="zh-CN" dirty="0" smtClean="0">
                          <a:solidFill>
                            <a:schemeClr val="bg1"/>
                          </a:solidFill>
                        </a:rPr>
                        <a:t>45.8%</a:t>
                      </a:r>
                      <a:endParaRPr lang="zh-CN" altLang="en-US"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A21E34">
                        <a:alpha val="60000"/>
                      </a:srgbClr>
                    </a:solidFill>
                  </a:tcPr>
                </a:tc>
                <a:tc>
                  <a:txBody>
                    <a:bodyPr/>
                    <a:lstStyle/>
                    <a:p>
                      <a:pPr algn="ctr"/>
                      <a:r>
                        <a:rPr lang="en-US" altLang="zh-CN" dirty="0" smtClean="0">
                          <a:solidFill>
                            <a:schemeClr val="bg1"/>
                          </a:solidFill>
                        </a:rPr>
                        <a:t>33.2%</a:t>
                      </a:r>
                      <a:endParaRPr lang="zh-CN" altLang="en-US"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A21E34">
                        <a:alpha val="60000"/>
                      </a:srgbClr>
                    </a:solidFill>
                  </a:tcPr>
                </a:tc>
                <a:tc>
                  <a:txBody>
                    <a:bodyPr/>
                    <a:lstStyle/>
                    <a:p>
                      <a:pPr algn="ctr"/>
                      <a:r>
                        <a:rPr lang="en-US" altLang="zh-CN" dirty="0" smtClean="0">
                          <a:solidFill>
                            <a:schemeClr val="bg1"/>
                          </a:solidFill>
                        </a:rPr>
                        <a:t>93%</a:t>
                      </a:r>
                      <a:endParaRPr lang="zh-CN" altLang="en-US"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A21E34">
                        <a:alpha val="60000"/>
                      </a:srgbClr>
                    </a:solidFill>
                  </a:tcPr>
                </a:tc>
                <a:tc>
                  <a:txBody>
                    <a:bodyPr/>
                    <a:lstStyle/>
                    <a:p>
                      <a:pPr algn="ctr"/>
                      <a:r>
                        <a:rPr lang="en-US" altLang="zh-CN" dirty="0" smtClean="0">
                          <a:solidFill>
                            <a:schemeClr val="bg1"/>
                          </a:solidFill>
                        </a:rPr>
                        <a:t>29%</a:t>
                      </a:r>
                      <a:endParaRPr lang="zh-CN" altLang="en-US"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A21E34">
                        <a:alpha val="60000"/>
                      </a:srgbClr>
                    </a:solidFill>
                  </a:tcPr>
                </a:tc>
              </a:tr>
              <a:tr h="468726">
                <a:tc>
                  <a:txBody>
                    <a:bodyPr/>
                    <a:lstStyle/>
                    <a:p>
                      <a:pPr algn="ctr"/>
                      <a:r>
                        <a:rPr lang="zh-CN" altLang="en-US" b="1" dirty="0" smtClean="0">
                          <a:solidFill>
                            <a:srgbClr val="5C5555"/>
                          </a:solidFill>
                        </a:rPr>
                        <a:t>我是标题四</a:t>
                      </a:r>
                      <a:endParaRPr lang="zh-CN" altLang="en-US" b="1" dirty="0">
                        <a:solidFill>
                          <a:srgbClr val="5C5555"/>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ABCDA">
                        <a:alpha val="60000"/>
                      </a:srgbClr>
                    </a:solidFill>
                  </a:tcPr>
                </a:tc>
                <a:tc>
                  <a:txBody>
                    <a:bodyPr/>
                    <a:lstStyle/>
                    <a:p>
                      <a:pPr marL="0" algn="ctr" defTabSz="914400" rtl="0" eaLnBrk="1" latinLnBrk="0" hangingPunct="1"/>
                      <a:r>
                        <a:rPr lang="en-US" altLang="zh-CN" sz="1800" kern="1200" dirty="0" smtClean="0">
                          <a:solidFill>
                            <a:srgbClr val="5C5555"/>
                          </a:solidFill>
                          <a:latin typeface="+mn-lt"/>
                          <a:ea typeface="+mn-ea"/>
                          <a:cs typeface="+mn-cs"/>
                        </a:rPr>
                        <a:t>35.9%</a:t>
                      </a:r>
                      <a:endParaRPr lang="zh-CN" altLang="en-US" sz="1800" kern="1200" dirty="0">
                        <a:solidFill>
                          <a:srgbClr val="5C5555"/>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ABCDA">
                        <a:alpha val="60000"/>
                      </a:srgbClr>
                    </a:solidFill>
                  </a:tcPr>
                </a:tc>
                <a:tc>
                  <a:txBody>
                    <a:bodyPr/>
                    <a:lstStyle/>
                    <a:p>
                      <a:pPr marL="0" algn="ctr" defTabSz="914400" rtl="0" eaLnBrk="1" latinLnBrk="0" hangingPunct="1"/>
                      <a:r>
                        <a:rPr lang="en-US" altLang="zh-CN" sz="1800" kern="1200" dirty="0" smtClean="0">
                          <a:solidFill>
                            <a:srgbClr val="5C5555"/>
                          </a:solidFill>
                          <a:latin typeface="+mn-lt"/>
                          <a:ea typeface="+mn-ea"/>
                          <a:cs typeface="+mn-cs"/>
                        </a:rPr>
                        <a:t>76.8%</a:t>
                      </a:r>
                      <a:endParaRPr lang="zh-CN" altLang="en-US" sz="1800" kern="1200" dirty="0">
                        <a:solidFill>
                          <a:srgbClr val="5C5555"/>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ABCDA">
                        <a:alpha val="60000"/>
                      </a:srgbClr>
                    </a:solidFill>
                  </a:tcPr>
                </a:tc>
                <a:tc>
                  <a:txBody>
                    <a:bodyPr/>
                    <a:lstStyle/>
                    <a:p>
                      <a:pPr marL="0" algn="ctr" defTabSz="914400" rtl="0" eaLnBrk="1" latinLnBrk="0" hangingPunct="1"/>
                      <a:r>
                        <a:rPr lang="en-US" altLang="zh-CN" sz="1800" kern="1200" dirty="0" smtClean="0">
                          <a:solidFill>
                            <a:srgbClr val="5C5555"/>
                          </a:solidFill>
                          <a:latin typeface="+mn-lt"/>
                          <a:ea typeface="+mn-ea"/>
                          <a:cs typeface="+mn-cs"/>
                        </a:rPr>
                        <a:t>45.6%</a:t>
                      </a:r>
                      <a:endParaRPr lang="zh-CN" altLang="en-US" sz="1800" kern="1200" dirty="0">
                        <a:solidFill>
                          <a:srgbClr val="5C5555"/>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ABCDA">
                        <a:alpha val="60000"/>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kern="1200" dirty="0" smtClean="0">
                          <a:solidFill>
                            <a:srgbClr val="5C5555"/>
                          </a:solidFill>
                          <a:latin typeface="+mn-lt"/>
                          <a:ea typeface="+mn-ea"/>
                          <a:cs typeface="+mn-cs"/>
                        </a:rPr>
                        <a:t>33.2%</a:t>
                      </a:r>
                      <a:endParaRPr lang="zh-CN" altLang="en-US" sz="1800" kern="1200" dirty="0" smtClean="0">
                        <a:solidFill>
                          <a:srgbClr val="5C5555"/>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ABCDA">
                        <a:alpha val="60000"/>
                      </a:srgbClr>
                    </a:solidFill>
                  </a:tcPr>
                </a:tc>
              </a:tr>
              <a:tr h="468726">
                <a:tc>
                  <a:txBody>
                    <a:bodyPr/>
                    <a:lstStyle/>
                    <a:p>
                      <a:pPr algn="ctr"/>
                      <a:r>
                        <a:rPr lang="zh-CN" altLang="en-US" b="1" dirty="0" smtClean="0">
                          <a:solidFill>
                            <a:schemeClr val="bg1"/>
                          </a:solidFill>
                        </a:rPr>
                        <a:t>我是标题五</a:t>
                      </a:r>
                      <a:endParaRPr lang="zh-CN" altLang="en-US"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A21E34">
                        <a:alpha val="60000"/>
                      </a:srgbClr>
                    </a:solidFill>
                  </a:tcPr>
                </a:tc>
                <a:tc>
                  <a:txBody>
                    <a:bodyPr/>
                    <a:lstStyle/>
                    <a:p>
                      <a:pPr algn="ctr"/>
                      <a:r>
                        <a:rPr lang="en-US" altLang="zh-CN" dirty="0" smtClean="0">
                          <a:solidFill>
                            <a:schemeClr val="bg1"/>
                          </a:solidFill>
                        </a:rPr>
                        <a:t>33.3%</a:t>
                      </a:r>
                      <a:endParaRPr lang="zh-CN" altLang="en-US"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A21E34">
                        <a:alpha val="60000"/>
                      </a:srgbClr>
                    </a:solidFill>
                  </a:tcPr>
                </a:tc>
                <a:tc>
                  <a:txBody>
                    <a:bodyPr/>
                    <a:lstStyle/>
                    <a:p>
                      <a:pPr algn="ctr"/>
                      <a:r>
                        <a:rPr lang="en-US" altLang="zh-CN" dirty="0" smtClean="0">
                          <a:solidFill>
                            <a:schemeClr val="bg1"/>
                          </a:solidFill>
                        </a:rPr>
                        <a:t>35.9%</a:t>
                      </a:r>
                      <a:endParaRPr lang="zh-CN" altLang="en-US"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A21E34">
                        <a:alpha val="60000"/>
                      </a:srgbClr>
                    </a:solidFill>
                  </a:tcPr>
                </a:tc>
                <a:tc>
                  <a:txBody>
                    <a:bodyPr/>
                    <a:lstStyle/>
                    <a:p>
                      <a:pPr algn="ctr"/>
                      <a:r>
                        <a:rPr lang="en-US" altLang="zh-CN" dirty="0" smtClean="0">
                          <a:solidFill>
                            <a:schemeClr val="bg1"/>
                          </a:solidFill>
                        </a:rPr>
                        <a:t>76.8%</a:t>
                      </a:r>
                      <a:endParaRPr lang="zh-CN" altLang="en-US"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A21E34">
                        <a:alpha val="60000"/>
                      </a:srgbClr>
                    </a:solidFill>
                  </a:tcPr>
                </a:tc>
                <a:tc>
                  <a:txBody>
                    <a:bodyPr/>
                    <a:lstStyle/>
                    <a:p>
                      <a:pPr algn="ctr"/>
                      <a:r>
                        <a:rPr lang="en-US" altLang="zh-CN" dirty="0" smtClean="0">
                          <a:solidFill>
                            <a:schemeClr val="bg1"/>
                          </a:solidFill>
                        </a:rPr>
                        <a:t>45.6%</a:t>
                      </a:r>
                      <a:endParaRPr lang="zh-CN" altLang="en-US"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A21E34">
                        <a:alpha val="60000"/>
                      </a:srgbClr>
                    </a:solidFill>
                  </a:tcPr>
                </a:tc>
              </a:tr>
              <a:tr h="468726">
                <a:tc>
                  <a:txBody>
                    <a:bodyPr/>
                    <a:lstStyle/>
                    <a:p>
                      <a:pPr algn="ctr"/>
                      <a:r>
                        <a:rPr lang="zh-CN" altLang="en-US" b="1" dirty="0" smtClean="0">
                          <a:solidFill>
                            <a:srgbClr val="5C5555"/>
                          </a:solidFill>
                        </a:rPr>
                        <a:t>我是标题六</a:t>
                      </a:r>
                      <a:endParaRPr lang="zh-CN" altLang="en-US" b="1" dirty="0">
                        <a:solidFill>
                          <a:srgbClr val="5C5555"/>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ABCDA">
                        <a:alpha val="60000"/>
                      </a:srgbClr>
                    </a:solidFill>
                  </a:tcPr>
                </a:tc>
                <a:tc>
                  <a:txBody>
                    <a:bodyPr/>
                    <a:lstStyle/>
                    <a:p>
                      <a:pPr marL="0" algn="ctr" defTabSz="914400" rtl="0" eaLnBrk="1" latinLnBrk="0" hangingPunct="1"/>
                      <a:r>
                        <a:rPr lang="en-US" altLang="zh-CN" sz="1800" kern="1200" dirty="0" smtClean="0">
                          <a:solidFill>
                            <a:srgbClr val="5C5555"/>
                          </a:solidFill>
                          <a:latin typeface="+mn-lt"/>
                          <a:ea typeface="+mn-ea"/>
                          <a:cs typeface="+mn-cs"/>
                        </a:rPr>
                        <a:t>45.6%</a:t>
                      </a:r>
                      <a:endParaRPr lang="zh-CN" altLang="en-US" sz="1800" kern="1200" dirty="0">
                        <a:solidFill>
                          <a:srgbClr val="5C5555"/>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ABCDA">
                        <a:alpha val="60000"/>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kern="1200" dirty="0" smtClean="0">
                          <a:solidFill>
                            <a:srgbClr val="5C5555"/>
                          </a:solidFill>
                          <a:latin typeface="+mn-lt"/>
                          <a:ea typeface="+mn-ea"/>
                          <a:cs typeface="+mn-cs"/>
                        </a:rPr>
                        <a:t>33.2%</a:t>
                      </a:r>
                      <a:endParaRPr lang="zh-CN" altLang="en-US" sz="1800" kern="1200" dirty="0" smtClean="0">
                        <a:solidFill>
                          <a:srgbClr val="5C5555"/>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ABCDA">
                        <a:alpha val="60000"/>
                      </a:srgbClr>
                    </a:solidFill>
                  </a:tcPr>
                </a:tc>
                <a:tc>
                  <a:txBody>
                    <a:bodyPr/>
                    <a:lstStyle/>
                    <a:p>
                      <a:pPr marL="0" algn="ctr" defTabSz="914400" rtl="0" eaLnBrk="1" latinLnBrk="0" hangingPunct="1"/>
                      <a:r>
                        <a:rPr lang="en-US" altLang="zh-CN" sz="1800" kern="1200" dirty="0" smtClean="0">
                          <a:solidFill>
                            <a:srgbClr val="5C5555"/>
                          </a:solidFill>
                          <a:latin typeface="+mn-lt"/>
                          <a:ea typeface="+mn-ea"/>
                          <a:cs typeface="+mn-cs"/>
                        </a:rPr>
                        <a:t>35.9%</a:t>
                      </a:r>
                      <a:endParaRPr lang="zh-CN" altLang="en-US" sz="1800" kern="1200" dirty="0">
                        <a:solidFill>
                          <a:srgbClr val="5C5555"/>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ABCDA">
                        <a:alpha val="60000"/>
                      </a:srgbClr>
                    </a:solidFill>
                  </a:tcPr>
                </a:tc>
                <a:tc>
                  <a:txBody>
                    <a:bodyPr/>
                    <a:lstStyle/>
                    <a:p>
                      <a:pPr marL="0" algn="ctr" defTabSz="914400" rtl="0" eaLnBrk="1" latinLnBrk="0" hangingPunct="1"/>
                      <a:r>
                        <a:rPr lang="en-US" altLang="zh-CN" sz="1800" kern="1200" dirty="0" smtClean="0">
                          <a:solidFill>
                            <a:srgbClr val="5C5555"/>
                          </a:solidFill>
                          <a:latin typeface="+mn-lt"/>
                          <a:ea typeface="+mn-ea"/>
                          <a:cs typeface="+mn-cs"/>
                        </a:rPr>
                        <a:t>76.8%</a:t>
                      </a:r>
                      <a:endParaRPr lang="zh-CN" altLang="en-US" sz="1800" kern="1200" dirty="0">
                        <a:solidFill>
                          <a:srgbClr val="5C5555"/>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ABCDA">
                        <a:alpha val="60000"/>
                      </a:srgbClr>
                    </a:solidFill>
                  </a:tcPr>
                </a:tc>
              </a:tr>
              <a:tr h="468726">
                <a:tc>
                  <a:txBody>
                    <a:bodyPr/>
                    <a:lstStyle/>
                    <a:p>
                      <a:pPr algn="ctr"/>
                      <a:r>
                        <a:rPr lang="zh-CN" altLang="en-US" b="1" dirty="0" smtClean="0">
                          <a:solidFill>
                            <a:schemeClr val="bg1"/>
                          </a:solidFill>
                        </a:rPr>
                        <a:t>我是标题七</a:t>
                      </a:r>
                      <a:endParaRPr lang="zh-CN" altLang="en-US"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A21E34">
                        <a:alpha val="60000"/>
                      </a:srgbClr>
                    </a:solidFill>
                  </a:tcPr>
                </a:tc>
                <a:tc>
                  <a:txBody>
                    <a:bodyPr/>
                    <a:lstStyle/>
                    <a:p>
                      <a:pPr algn="ctr"/>
                      <a:r>
                        <a:rPr lang="en-US" altLang="zh-CN" dirty="0" smtClean="0">
                          <a:solidFill>
                            <a:schemeClr val="bg1"/>
                          </a:solidFill>
                        </a:rPr>
                        <a:t>44.5%</a:t>
                      </a:r>
                      <a:endParaRPr lang="zh-CN" altLang="en-US"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A21E34">
                        <a:alpha val="60000"/>
                      </a:srgbClr>
                    </a:solidFill>
                  </a:tcPr>
                </a:tc>
                <a:tc>
                  <a:txBody>
                    <a:bodyPr/>
                    <a:lstStyle/>
                    <a:p>
                      <a:pPr algn="ctr"/>
                      <a:r>
                        <a:rPr lang="en-US" altLang="zh-CN" dirty="0" smtClean="0">
                          <a:solidFill>
                            <a:schemeClr val="bg1"/>
                          </a:solidFill>
                        </a:rPr>
                        <a:t>22.5%</a:t>
                      </a:r>
                      <a:endParaRPr lang="zh-CN" altLang="en-US"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A21E34">
                        <a:alpha val="60000"/>
                      </a:srgbClr>
                    </a:solidFill>
                  </a:tcPr>
                </a:tc>
                <a:tc>
                  <a:txBody>
                    <a:bodyPr/>
                    <a:lstStyle/>
                    <a:p>
                      <a:pPr algn="ctr"/>
                      <a:r>
                        <a:rPr lang="en-US" altLang="zh-CN" dirty="0" smtClean="0">
                          <a:solidFill>
                            <a:schemeClr val="bg1"/>
                          </a:solidFill>
                        </a:rPr>
                        <a:t>93%</a:t>
                      </a:r>
                      <a:endParaRPr lang="zh-CN" altLang="en-US"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A21E34">
                        <a:alpha val="60000"/>
                      </a:srgbClr>
                    </a:solidFill>
                  </a:tcPr>
                </a:tc>
                <a:tc>
                  <a:txBody>
                    <a:bodyPr/>
                    <a:lstStyle/>
                    <a:p>
                      <a:pPr algn="ctr"/>
                      <a:r>
                        <a:rPr lang="en-US" altLang="zh-CN" dirty="0" smtClean="0">
                          <a:solidFill>
                            <a:schemeClr val="bg1"/>
                          </a:solidFill>
                        </a:rPr>
                        <a:t>29%</a:t>
                      </a:r>
                      <a:endParaRPr lang="zh-CN" altLang="en-US"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A21E34">
                        <a:alpha val="60000"/>
                      </a:srgbClr>
                    </a:solidFill>
                  </a:tcPr>
                </a:tc>
              </a:tr>
            </a:tbl>
          </a:graphicData>
        </a:graphic>
      </p:graphicFrame>
      <p:sp>
        <p:nvSpPr>
          <p:cNvPr id="21" name="矩形 20"/>
          <p:cNvSpPr/>
          <p:nvPr/>
        </p:nvSpPr>
        <p:spPr>
          <a:xfrm>
            <a:off x="0" y="6000750"/>
            <a:ext cx="12192000" cy="857250"/>
          </a:xfrm>
          <a:prstGeom prst="rect">
            <a:avLst/>
          </a:prstGeom>
          <a:solidFill>
            <a:srgbClr val="A62835">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a:off x="5796756" y="5484812"/>
            <a:ext cx="598488" cy="515938"/>
          </a:xfrm>
          <a:prstGeom prst="triangle">
            <a:avLst/>
          </a:prstGeom>
          <a:solidFill>
            <a:srgbClr val="A62835">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3695343" y="6198542"/>
            <a:ext cx="4801314" cy="461665"/>
          </a:xfrm>
          <a:prstGeom prst="rect">
            <a:avLst/>
          </a:prstGeom>
        </p:spPr>
        <p:txBody>
          <a:bodyPr wrap="none">
            <a:spAutoFit/>
          </a:bodyPr>
          <a:lstStyle/>
          <a:p>
            <a:pPr algn="ctr"/>
            <a:r>
              <a:rPr lang="zh-CN" altLang="en-US" sz="2400" b="1" dirty="0" smtClean="0">
                <a:solidFill>
                  <a:schemeClr val="bg1"/>
                </a:solidFill>
              </a:rPr>
              <a:t>特殊样式一：华丽</a:t>
            </a:r>
            <a:r>
              <a:rPr lang="zh-CN" altLang="en-US" sz="2400" b="1" dirty="0">
                <a:solidFill>
                  <a:schemeClr val="bg1"/>
                </a:solidFill>
              </a:rPr>
              <a:t>丽的透明表格图</a:t>
            </a:r>
            <a:endParaRPr lang="zh-CN" altLang="en-US" sz="2400" dirty="0">
              <a:solidFill>
                <a:schemeClr val="bg1"/>
              </a:solidFill>
            </a:endParaRPr>
          </a:p>
        </p:txBody>
      </p:sp>
    </p:spTree>
    <p:extLst>
      <p:ext uri="{BB962C8B-B14F-4D97-AF65-F5344CB8AC3E}">
        <p14:creationId xmlns:p14="http://schemas.microsoft.com/office/powerpoint/2010/main" val="345728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680527" y="31769"/>
            <a:ext cx="10636556" cy="424732"/>
          </a:xfrm>
          <a:prstGeom prst="rect">
            <a:avLst/>
          </a:prstGeom>
          <a:noFill/>
        </p:spPr>
        <p:txBody>
          <a:bodyPr wrap="square" rtlCol="0">
            <a:spAutoFit/>
          </a:bodyPr>
          <a:lstStyle/>
          <a:p>
            <a:pPr>
              <a:lnSpc>
                <a:spcPct val="120000"/>
              </a:lnSpc>
            </a:pPr>
            <a:r>
              <a:rPr lang="en-US" altLang="zh-CN" dirty="0" smtClean="0">
                <a:solidFill>
                  <a:schemeClr val="bg1"/>
                </a:solidFill>
              </a:rPr>
              <a:t>2.3 </a:t>
            </a:r>
            <a:r>
              <a:rPr lang="zh-CN" altLang="en-US" dirty="0" smtClean="0">
                <a:solidFill>
                  <a:schemeClr val="bg1"/>
                </a:solidFill>
              </a:rPr>
              <a:t>表格</a:t>
            </a:r>
            <a:r>
              <a:rPr lang="zh-CN" altLang="en-US" dirty="0">
                <a:solidFill>
                  <a:schemeClr val="bg1"/>
                </a:solidFill>
              </a:rPr>
              <a:t>与图表</a:t>
            </a:r>
            <a:endParaRPr lang="zh-CN" altLang="en-US" sz="2200" b="1" dirty="0">
              <a:solidFill>
                <a:schemeClr val="bg1"/>
              </a:solidFill>
            </a:endParaRPr>
          </a:p>
        </p:txBody>
      </p:sp>
      <p:sp>
        <p:nvSpPr>
          <p:cNvPr id="2" name="矩形 1"/>
          <p:cNvSpPr/>
          <p:nvPr/>
        </p:nvSpPr>
        <p:spPr>
          <a:xfrm>
            <a:off x="1680527" y="585170"/>
            <a:ext cx="2377574" cy="369332"/>
          </a:xfrm>
          <a:prstGeom prst="rect">
            <a:avLst/>
          </a:prstGeom>
        </p:spPr>
        <p:txBody>
          <a:bodyPr wrap="none">
            <a:spAutoFit/>
          </a:bodyPr>
          <a:lstStyle/>
          <a:p>
            <a:r>
              <a:rPr lang="en-US" altLang="zh-CN" dirty="0" smtClean="0">
                <a:solidFill>
                  <a:srgbClr val="505560"/>
                </a:solidFill>
              </a:rPr>
              <a:t>2.3.1 </a:t>
            </a:r>
            <a:r>
              <a:rPr lang="zh-CN" altLang="en-US" dirty="0" smtClean="0">
                <a:solidFill>
                  <a:srgbClr val="505560"/>
                </a:solidFill>
              </a:rPr>
              <a:t>表格</a:t>
            </a:r>
            <a:r>
              <a:rPr lang="zh-CN" altLang="en-US" dirty="0">
                <a:solidFill>
                  <a:srgbClr val="505560"/>
                </a:solidFill>
              </a:rPr>
              <a:t>绘制与修改</a:t>
            </a:r>
          </a:p>
        </p:txBody>
      </p:sp>
      <p:graphicFrame>
        <p:nvGraphicFramePr>
          <p:cNvPr id="18" name="表格 17"/>
          <p:cNvGraphicFramePr>
            <a:graphicFrameLocks noGrp="1"/>
          </p:cNvGraphicFramePr>
          <p:nvPr>
            <p:extLst>
              <p:ext uri="{D42A27DB-BD31-4B8C-83A1-F6EECF244321}">
                <p14:modId xmlns:p14="http://schemas.microsoft.com/office/powerpoint/2010/main" val="3526377236"/>
              </p:ext>
            </p:extLst>
          </p:nvPr>
        </p:nvGraphicFramePr>
        <p:xfrm>
          <a:off x="1680527" y="1852708"/>
          <a:ext cx="10003474" cy="3281082"/>
        </p:xfrm>
        <a:graphic>
          <a:graphicData uri="http://schemas.openxmlformats.org/drawingml/2006/table">
            <a:tbl>
              <a:tblPr firstRow="1" bandRow="1">
                <a:tableStyleId>{5C22544A-7EE6-4342-B048-85BDC9FD1C3A}</a:tableStyleId>
              </a:tblPr>
              <a:tblGrid>
                <a:gridCol w="3188809"/>
                <a:gridCol w="1829115"/>
                <a:gridCol w="1699619"/>
                <a:gridCol w="1667246"/>
                <a:gridCol w="1618685"/>
              </a:tblGrid>
              <a:tr h="468726">
                <a:tc>
                  <a:txBody>
                    <a:bodyPr/>
                    <a:lstStyle/>
                    <a:p>
                      <a:pPr algn="ctr"/>
                      <a:r>
                        <a:rPr lang="zh-CN" altLang="en-US" b="1" dirty="0" smtClean="0">
                          <a:solidFill>
                            <a:srgbClr val="5C5555"/>
                          </a:solidFill>
                        </a:rPr>
                        <a:t>我是标题一</a:t>
                      </a:r>
                      <a:endParaRPr lang="zh-CN" altLang="en-US" b="1" dirty="0">
                        <a:solidFill>
                          <a:srgbClr val="5C5555"/>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altLang="zh-CN" dirty="0" smtClean="0">
                          <a:solidFill>
                            <a:srgbClr val="5C5555"/>
                          </a:solidFill>
                        </a:rPr>
                        <a:t>2013</a:t>
                      </a:r>
                      <a:endParaRPr lang="zh-CN" altLang="en-US" dirty="0">
                        <a:solidFill>
                          <a:srgbClr val="5C5555"/>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altLang="zh-CN" dirty="0" smtClean="0">
                          <a:solidFill>
                            <a:srgbClr val="5C5555"/>
                          </a:solidFill>
                        </a:rPr>
                        <a:t>2014</a:t>
                      </a:r>
                      <a:endParaRPr lang="zh-CN" altLang="en-US" dirty="0">
                        <a:solidFill>
                          <a:srgbClr val="5C5555"/>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altLang="zh-CN" dirty="0" smtClean="0">
                          <a:solidFill>
                            <a:srgbClr val="5C5555"/>
                          </a:solidFill>
                        </a:rPr>
                        <a:t>2015</a:t>
                      </a:r>
                      <a:endParaRPr lang="zh-CN" altLang="en-US" dirty="0">
                        <a:solidFill>
                          <a:srgbClr val="5C5555"/>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altLang="zh-CN" dirty="0" smtClean="0">
                          <a:solidFill>
                            <a:srgbClr val="5C5555"/>
                          </a:solidFill>
                        </a:rPr>
                        <a:t>2016</a:t>
                      </a:r>
                      <a:endParaRPr lang="zh-CN" altLang="en-US" dirty="0">
                        <a:solidFill>
                          <a:srgbClr val="5C5555"/>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85000"/>
                      </a:schemeClr>
                    </a:solidFill>
                  </a:tcPr>
                </a:tc>
              </a:tr>
              <a:tr h="468726">
                <a:tc>
                  <a:txBody>
                    <a:bodyPr/>
                    <a:lstStyle/>
                    <a:p>
                      <a:pPr algn="ctr"/>
                      <a:r>
                        <a:rPr lang="zh-CN" altLang="en-US" b="1" dirty="0" smtClean="0">
                          <a:solidFill>
                            <a:srgbClr val="5C5555"/>
                          </a:solidFill>
                        </a:rPr>
                        <a:t>我是标题二</a:t>
                      </a:r>
                      <a:endParaRPr lang="zh-CN" altLang="en-US" b="1" dirty="0">
                        <a:solidFill>
                          <a:srgbClr val="5C5555"/>
                        </a:solidFill>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altLang="zh-CN" dirty="0" smtClean="0">
                          <a:solidFill>
                            <a:schemeClr val="bg1">
                              <a:lumMod val="50000"/>
                            </a:schemeClr>
                          </a:solidFill>
                        </a:rPr>
                        <a:t>35%</a:t>
                      </a:r>
                      <a:endParaRPr lang="zh-CN" altLang="en-US" dirty="0">
                        <a:solidFill>
                          <a:schemeClr val="bg1">
                            <a:lumMod val="50000"/>
                          </a:schemeClr>
                        </a:solidFill>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altLang="zh-CN" sz="1800" kern="1200" dirty="0" smtClean="0">
                          <a:solidFill>
                            <a:schemeClr val="bg1">
                              <a:lumMod val="50000"/>
                            </a:schemeClr>
                          </a:solidFill>
                          <a:latin typeface="+mn-lt"/>
                          <a:ea typeface="+mn-ea"/>
                          <a:cs typeface="+mn-cs"/>
                        </a:rPr>
                        <a:t>53.2%</a:t>
                      </a:r>
                      <a:endParaRPr lang="zh-CN" altLang="en-US" sz="1800" kern="1200" dirty="0">
                        <a:solidFill>
                          <a:schemeClr val="bg1">
                            <a:lumMod val="50000"/>
                          </a:schemeClr>
                        </a:solidFill>
                        <a:latin typeface="+mn-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altLang="zh-CN" sz="1800" kern="1200" dirty="0" smtClean="0">
                          <a:solidFill>
                            <a:schemeClr val="bg1">
                              <a:lumMod val="50000"/>
                            </a:schemeClr>
                          </a:solidFill>
                          <a:latin typeface="+mn-lt"/>
                          <a:ea typeface="+mn-ea"/>
                          <a:cs typeface="+mn-cs"/>
                        </a:rPr>
                        <a:t>46.8%</a:t>
                      </a:r>
                      <a:endParaRPr lang="zh-CN" altLang="en-US" sz="1800" kern="1200" dirty="0">
                        <a:solidFill>
                          <a:schemeClr val="bg1">
                            <a:lumMod val="50000"/>
                          </a:schemeClr>
                        </a:solidFill>
                        <a:latin typeface="+mn-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altLang="zh-CN" sz="1800" kern="1200" dirty="0" smtClean="0">
                          <a:solidFill>
                            <a:schemeClr val="bg1">
                              <a:lumMod val="50000"/>
                            </a:schemeClr>
                          </a:solidFill>
                          <a:latin typeface="+mn-lt"/>
                          <a:ea typeface="+mn-ea"/>
                          <a:cs typeface="+mn-cs"/>
                        </a:rPr>
                        <a:t>45.6%</a:t>
                      </a:r>
                      <a:endParaRPr lang="zh-CN" altLang="en-US" sz="1800" kern="1200" dirty="0">
                        <a:solidFill>
                          <a:schemeClr val="bg1">
                            <a:lumMod val="50000"/>
                          </a:schemeClr>
                        </a:solidFill>
                        <a:latin typeface="+mn-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r>
              <a:tr h="468726">
                <a:tc>
                  <a:txBody>
                    <a:bodyPr/>
                    <a:lstStyle/>
                    <a:p>
                      <a:pPr algn="ctr"/>
                      <a:r>
                        <a:rPr lang="zh-CN" altLang="en-US" b="1" dirty="0" smtClean="0">
                          <a:solidFill>
                            <a:srgbClr val="5C5555"/>
                          </a:solidFill>
                        </a:rPr>
                        <a:t>我是标题三</a:t>
                      </a:r>
                      <a:endParaRPr lang="zh-CN" altLang="en-US" b="1" dirty="0">
                        <a:solidFill>
                          <a:srgbClr val="5C5555"/>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altLang="zh-CN" dirty="0" smtClean="0">
                          <a:solidFill>
                            <a:schemeClr val="bg1">
                              <a:lumMod val="50000"/>
                            </a:schemeClr>
                          </a:solidFill>
                        </a:rPr>
                        <a:t>45.8%</a:t>
                      </a:r>
                      <a:endParaRPr lang="zh-CN" altLang="en-US" dirty="0">
                        <a:solidFill>
                          <a:schemeClr val="bg1">
                            <a:lumMod val="50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altLang="zh-CN" dirty="0" smtClean="0">
                          <a:solidFill>
                            <a:schemeClr val="bg1">
                              <a:lumMod val="50000"/>
                            </a:schemeClr>
                          </a:solidFill>
                        </a:rPr>
                        <a:t>33.2%</a:t>
                      </a:r>
                      <a:endParaRPr lang="zh-CN" altLang="en-US" dirty="0">
                        <a:solidFill>
                          <a:schemeClr val="bg1">
                            <a:lumMod val="50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altLang="zh-CN" dirty="0" smtClean="0">
                          <a:solidFill>
                            <a:schemeClr val="bg1"/>
                          </a:solidFill>
                        </a:rPr>
                        <a:t>13%</a:t>
                      </a:r>
                      <a:endParaRPr lang="zh-CN" altLang="en-US"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05425"/>
                    </a:solidFill>
                  </a:tcPr>
                </a:tc>
                <a:tc>
                  <a:txBody>
                    <a:bodyPr/>
                    <a:lstStyle/>
                    <a:p>
                      <a:pPr algn="ctr"/>
                      <a:r>
                        <a:rPr lang="en-US" altLang="zh-CN" dirty="0" smtClean="0">
                          <a:solidFill>
                            <a:schemeClr val="bg1">
                              <a:lumMod val="50000"/>
                            </a:schemeClr>
                          </a:solidFill>
                        </a:rPr>
                        <a:t>59%</a:t>
                      </a:r>
                      <a:endParaRPr lang="zh-CN" altLang="en-US" dirty="0">
                        <a:solidFill>
                          <a:schemeClr val="bg1">
                            <a:lumMod val="50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r>
              <a:tr h="468726">
                <a:tc>
                  <a:txBody>
                    <a:bodyPr/>
                    <a:lstStyle/>
                    <a:p>
                      <a:pPr algn="ctr"/>
                      <a:r>
                        <a:rPr lang="zh-CN" altLang="en-US" b="1" dirty="0" smtClean="0">
                          <a:solidFill>
                            <a:srgbClr val="5C5555"/>
                          </a:solidFill>
                        </a:rPr>
                        <a:t>我是标题四</a:t>
                      </a:r>
                      <a:endParaRPr lang="zh-CN" altLang="en-US" b="1" dirty="0">
                        <a:solidFill>
                          <a:srgbClr val="5C5555"/>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altLang="zh-CN" sz="1800" kern="1200" dirty="0" smtClean="0">
                          <a:solidFill>
                            <a:schemeClr val="bg1">
                              <a:lumMod val="50000"/>
                            </a:schemeClr>
                          </a:solidFill>
                          <a:latin typeface="+mn-lt"/>
                          <a:ea typeface="+mn-ea"/>
                          <a:cs typeface="+mn-cs"/>
                        </a:rPr>
                        <a:t>35.9%</a:t>
                      </a:r>
                      <a:endParaRPr lang="zh-CN" altLang="en-US" sz="1800" kern="1200" dirty="0">
                        <a:solidFill>
                          <a:schemeClr val="bg1">
                            <a:lumMod val="50000"/>
                          </a:scheme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altLang="zh-CN" sz="1800" kern="1200" dirty="0" smtClean="0">
                          <a:solidFill>
                            <a:schemeClr val="bg1"/>
                          </a:solidFill>
                          <a:latin typeface="+mn-lt"/>
                          <a:ea typeface="+mn-ea"/>
                          <a:cs typeface="+mn-cs"/>
                        </a:rPr>
                        <a:t>76.8%</a:t>
                      </a:r>
                      <a:endParaRPr lang="zh-CN" altLang="en-US" sz="1800" kern="1200" dirty="0">
                        <a:solidFill>
                          <a:schemeClr val="bg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2D050"/>
                    </a:solidFill>
                  </a:tcPr>
                </a:tc>
                <a:tc>
                  <a:txBody>
                    <a:bodyPr/>
                    <a:lstStyle/>
                    <a:p>
                      <a:pPr marL="0" algn="ctr" defTabSz="914400" rtl="0" eaLnBrk="1" latinLnBrk="0" hangingPunct="1"/>
                      <a:r>
                        <a:rPr lang="en-US" altLang="zh-CN" sz="1800" kern="1200" dirty="0" smtClean="0">
                          <a:solidFill>
                            <a:schemeClr val="bg1">
                              <a:lumMod val="50000"/>
                            </a:schemeClr>
                          </a:solidFill>
                          <a:latin typeface="+mn-lt"/>
                          <a:ea typeface="+mn-ea"/>
                          <a:cs typeface="+mn-cs"/>
                        </a:rPr>
                        <a:t>45.6%</a:t>
                      </a:r>
                      <a:endParaRPr lang="zh-CN" altLang="en-US" sz="1800" kern="1200" dirty="0">
                        <a:solidFill>
                          <a:schemeClr val="bg1">
                            <a:lumMod val="50000"/>
                          </a:scheme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kern="1200" dirty="0" smtClean="0">
                          <a:solidFill>
                            <a:schemeClr val="bg1">
                              <a:lumMod val="50000"/>
                            </a:schemeClr>
                          </a:solidFill>
                          <a:latin typeface="+mn-lt"/>
                          <a:ea typeface="+mn-ea"/>
                          <a:cs typeface="+mn-cs"/>
                        </a:rPr>
                        <a:t>33.2%</a:t>
                      </a:r>
                      <a:endParaRPr lang="zh-CN" altLang="en-US" sz="1800" kern="1200" dirty="0" smtClean="0">
                        <a:solidFill>
                          <a:schemeClr val="bg1">
                            <a:lumMod val="50000"/>
                          </a:scheme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r>
              <a:tr h="468726">
                <a:tc>
                  <a:txBody>
                    <a:bodyPr/>
                    <a:lstStyle/>
                    <a:p>
                      <a:pPr algn="ctr"/>
                      <a:r>
                        <a:rPr lang="zh-CN" altLang="en-US" b="1" dirty="0" smtClean="0">
                          <a:solidFill>
                            <a:srgbClr val="5C5555"/>
                          </a:solidFill>
                        </a:rPr>
                        <a:t>我是标题五</a:t>
                      </a:r>
                      <a:endParaRPr lang="zh-CN" altLang="en-US" b="1" dirty="0">
                        <a:solidFill>
                          <a:srgbClr val="5C5555"/>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altLang="zh-CN" dirty="0" smtClean="0">
                          <a:solidFill>
                            <a:schemeClr val="bg1">
                              <a:lumMod val="50000"/>
                            </a:schemeClr>
                          </a:solidFill>
                        </a:rPr>
                        <a:t>33.3%</a:t>
                      </a:r>
                      <a:endParaRPr lang="zh-CN" altLang="en-US" dirty="0">
                        <a:solidFill>
                          <a:schemeClr val="bg1">
                            <a:lumMod val="50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altLang="zh-CN" dirty="0" smtClean="0">
                          <a:solidFill>
                            <a:schemeClr val="bg1">
                              <a:lumMod val="50000"/>
                            </a:schemeClr>
                          </a:solidFill>
                        </a:rPr>
                        <a:t>35.9%</a:t>
                      </a:r>
                      <a:endParaRPr lang="zh-CN" altLang="en-US" dirty="0">
                        <a:solidFill>
                          <a:schemeClr val="bg1">
                            <a:lumMod val="50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altLang="zh-CN" sz="1800" kern="1200" dirty="0" smtClean="0">
                          <a:solidFill>
                            <a:schemeClr val="bg1"/>
                          </a:solidFill>
                          <a:latin typeface="+mn-lt"/>
                          <a:ea typeface="+mn-ea"/>
                          <a:cs typeface="+mn-cs"/>
                        </a:rPr>
                        <a:t>76.8%</a:t>
                      </a:r>
                      <a:endParaRPr lang="zh-CN" altLang="en-US" sz="1800" kern="1200" dirty="0">
                        <a:solidFill>
                          <a:schemeClr val="bg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2D050"/>
                    </a:solidFill>
                  </a:tcPr>
                </a:tc>
                <a:tc>
                  <a:txBody>
                    <a:bodyPr/>
                    <a:lstStyle/>
                    <a:p>
                      <a:pPr algn="ctr"/>
                      <a:r>
                        <a:rPr lang="en-US" altLang="zh-CN" dirty="0" smtClean="0">
                          <a:solidFill>
                            <a:schemeClr val="bg1">
                              <a:lumMod val="50000"/>
                            </a:schemeClr>
                          </a:solidFill>
                        </a:rPr>
                        <a:t>45.6%</a:t>
                      </a:r>
                      <a:endParaRPr lang="zh-CN" altLang="en-US" dirty="0">
                        <a:solidFill>
                          <a:schemeClr val="bg1">
                            <a:lumMod val="50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r>
              <a:tr h="468726">
                <a:tc>
                  <a:txBody>
                    <a:bodyPr/>
                    <a:lstStyle/>
                    <a:p>
                      <a:pPr algn="ctr"/>
                      <a:r>
                        <a:rPr lang="zh-CN" altLang="en-US" b="1" dirty="0" smtClean="0">
                          <a:solidFill>
                            <a:srgbClr val="5C5555"/>
                          </a:solidFill>
                        </a:rPr>
                        <a:t>我是标题六</a:t>
                      </a:r>
                      <a:endParaRPr lang="zh-CN" altLang="en-US" b="1" dirty="0">
                        <a:solidFill>
                          <a:srgbClr val="5C5555"/>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altLang="zh-CN" sz="1800" kern="1200" dirty="0" smtClean="0">
                          <a:solidFill>
                            <a:schemeClr val="bg1">
                              <a:lumMod val="50000"/>
                            </a:schemeClr>
                          </a:solidFill>
                          <a:latin typeface="+mn-lt"/>
                          <a:ea typeface="+mn-ea"/>
                          <a:cs typeface="+mn-cs"/>
                        </a:rPr>
                        <a:t>45.6%</a:t>
                      </a:r>
                      <a:endParaRPr lang="zh-CN" altLang="en-US" sz="1800" kern="1200" dirty="0">
                        <a:solidFill>
                          <a:schemeClr val="bg1">
                            <a:lumMod val="50000"/>
                          </a:scheme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kern="1200" dirty="0" smtClean="0">
                          <a:solidFill>
                            <a:schemeClr val="bg1">
                              <a:lumMod val="50000"/>
                            </a:schemeClr>
                          </a:solidFill>
                          <a:latin typeface="+mn-lt"/>
                          <a:ea typeface="+mn-ea"/>
                          <a:cs typeface="+mn-cs"/>
                        </a:rPr>
                        <a:t>33.2%</a:t>
                      </a:r>
                      <a:endParaRPr lang="zh-CN" altLang="en-US" sz="1800" kern="1200" dirty="0" smtClean="0">
                        <a:solidFill>
                          <a:schemeClr val="bg1">
                            <a:lumMod val="50000"/>
                          </a:scheme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altLang="zh-CN" sz="1800" kern="1200" dirty="0" smtClean="0">
                          <a:solidFill>
                            <a:schemeClr val="bg1">
                              <a:lumMod val="50000"/>
                            </a:schemeClr>
                          </a:solidFill>
                          <a:latin typeface="+mn-lt"/>
                          <a:ea typeface="+mn-ea"/>
                          <a:cs typeface="+mn-cs"/>
                        </a:rPr>
                        <a:t>35.9%</a:t>
                      </a:r>
                      <a:endParaRPr lang="zh-CN" altLang="en-US" sz="1800" kern="1200" dirty="0">
                        <a:solidFill>
                          <a:schemeClr val="bg1">
                            <a:lumMod val="50000"/>
                          </a:scheme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altLang="zh-CN" sz="1800" kern="1200" dirty="0" smtClean="0">
                          <a:solidFill>
                            <a:schemeClr val="bg1">
                              <a:lumMod val="50000"/>
                            </a:schemeClr>
                          </a:solidFill>
                          <a:latin typeface="+mn-lt"/>
                          <a:ea typeface="+mn-ea"/>
                          <a:cs typeface="+mn-cs"/>
                        </a:rPr>
                        <a:t>76.8%</a:t>
                      </a:r>
                      <a:endParaRPr lang="zh-CN" altLang="en-US" sz="1800" kern="1200" dirty="0">
                        <a:solidFill>
                          <a:schemeClr val="bg1">
                            <a:lumMod val="50000"/>
                          </a:scheme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r>
              <a:tr h="468726">
                <a:tc>
                  <a:txBody>
                    <a:bodyPr/>
                    <a:lstStyle/>
                    <a:p>
                      <a:pPr algn="ctr"/>
                      <a:r>
                        <a:rPr lang="zh-CN" altLang="en-US" b="1" dirty="0" smtClean="0">
                          <a:solidFill>
                            <a:srgbClr val="5C5555"/>
                          </a:solidFill>
                        </a:rPr>
                        <a:t>我是标题七</a:t>
                      </a:r>
                      <a:endParaRPr lang="zh-CN" altLang="en-US" b="1" dirty="0">
                        <a:solidFill>
                          <a:srgbClr val="5C5555"/>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altLang="zh-CN" dirty="0" smtClean="0">
                          <a:solidFill>
                            <a:schemeClr val="bg1">
                              <a:lumMod val="50000"/>
                            </a:schemeClr>
                          </a:solidFill>
                        </a:rPr>
                        <a:t>44.5%</a:t>
                      </a:r>
                      <a:endParaRPr lang="zh-CN" altLang="en-US" dirty="0">
                        <a:solidFill>
                          <a:schemeClr val="bg1">
                            <a:lumMod val="50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altLang="zh-CN" dirty="0" smtClean="0">
                          <a:solidFill>
                            <a:schemeClr val="bg1">
                              <a:lumMod val="50000"/>
                            </a:schemeClr>
                          </a:solidFill>
                        </a:rPr>
                        <a:t>52.5%</a:t>
                      </a:r>
                      <a:endParaRPr lang="zh-CN" altLang="en-US" dirty="0">
                        <a:solidFill>
                          <a:schemeClr val="bg1">
                            <a:lumMod val="50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altLang="zh-CN" dirty="0" smtClean="0">
                          <a:solidFill>
                            <a:schemeClr val="bg1">
                              <a:lumMod val="50000"/>
                            </a:schemeClr>
                          </a:solidFill>
                        </a:rPr>
                        <a:t>63%</a:t>
                      </a:r>
                      <a:endParaRPr lang="zh-CN" altLang="en-US" dirty="0">
                        <a:solidFill>
                          <a:schemeClr val="bg1">
                            <a:lumMod val="50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altLang="zh-CN" dirty="0" smtClean="0">
                          <a:solidFill>
                            <a:schemeClr val="bg1"/>
                          </a:solidFill>
                        </a:rPr>
                        <a:t>19%</a:t>
                      </a:r>
                      <a:endParaRPr lang="zh-CN" altLang="en-US"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05425"/>
                    </a:solidFill>
                  </a:tcPr>
                </a:tc>
              </a:tr>
            </a:tbl>
          </a:graphicData>
        </a:graphic>
      </p:graphicFrame>
      <p:sp>
        <p:nvSpPr>
          <p:cNvPr id="3" name="矩形 2"/>
          <p:cNvSpPr/>
          <p:nvPr/>
        </p:nvSpPr>
        <p:spPr>
          <a:xfrm>
            <a:off x="1680527" y="5470437"/>
            <a:ext cx="10032502" cy="369332"/>
          </a:xfrm>
          <a:prstGeom prst="rect">
            <a:avLst/>
          </a:prstGeom>
        </p:spPr>
        <p:txBody>
          <a:bodyPr wrap="square">
            <a:spAutoFit/>
          </a:bodyPr>
          <a:lstStyle/>
          <a:p>
            <a:r>
              <a:rPr lang="zh-CN" altLang="en-US" dirty="0">
                <a:solidFill>
                  <a:schemeClr val="tx1">
                    <a:lumMod val="65000"/>
                    <a:lumOff val="35000"/>
                  </a:schemeClr>
                </a:solidFill>
              </a:rPr>
              <a:t>上</a:t>
            </a:r>
            <a:r>
              <a:rPr lang="zh-CN" altLang="en-US" dirty="0" smtClean="0">
                <a:solidFill>
                  <a:schemeClr val="tx1">
                    <a:lumMod val="65000"/>
                    <a:lumOff val="35000"/>
                  </a:schemeClr>
                </a:solidFill>
              </a:rPr>
              <a:t>表：背景灰色，无边框；但通过单元格的颜色设置，来凸显业绩的优劣，既美观，又突出重点。</a:t>
            </a:r>
            <a:endParaRPr lang="zh-CN" altLang="en-US" dirty="0">
              <a:solidFill>
                <a:schemeClr val="tx1">
                  <a:lumMod val="65000"/>
                  <a:lumOff val="35000"/>
                </a:schemeClr>
              </a:solidFill>
            </a:endParaRPr>
          </a:p>
        </p:txBody>
      </p:sp>
      <p:sp>
        <p:nvSpPr>
          <p:cNvPr id="20" name="矩形 19"/>
          <p:cNvSpPr/>
          <p:nvPr/>
        </p:nvSpPr>
        <p:spPr>
          <a:xfrm>
            <a:off x="4142232" y="1213800"/>
            <a:ext cx="5109092" cy="461665"/>
          </a:xfrm>
          <a:prstGeom prst="rect">
            <a:avLst/>
          </a:prstGeom>
        </p:spPr>
        <p:txBody>
          <a:bodyPr wrap="none">
            <a:spAutoFit/>
          </a:bodyPr>
          <a:lstStyle/>
          <a:p>
            <a:pPr algn="ctr"/>
            <a:r>
              <a:rPr lang="zh-CN" altLang="en-US" sz="2400" b="1" dirty="0" smtClean="0">
                <a:solidFill>
                  <a:srgbClr val="3ABCDA"/>
                </a:solidFill>
              </a:rPr>
              <a:t>特殊样式二：灰底无边框凸显单元格</a:t>
            </a:r>
            <a:endParaRPr lang="zh-CN" altLang="en-US" sz="2400" dirty="0">
              <a:solidFill>
                <a:srgbClr val="3ABCDA"/>
              </a:solidFill>
            </a:endParaRPr>
          </a:p>
        </p:txBody>
      </p:sp>
    </p:spTree>
    <p:extLst>
      <p:ext uri="{BB962C8B-B14F-4D97-AF65-F5344CB8AC3E}">
        <p14:creationId xmlns:p14="http://schemas.microsoft.com/office/powerpoint/2010/main" val="4206682571"/>
      </p:ext>
    </p:extLst>
  </p:cSld>
  <p:clrMapOvr>
    <a:masterClrMapping/>
  </p:clrMapOvr>
  <mc:AlternateContent xmlns:mc="http://schemas.openxmlformats.org/markup-compatibility/2006" xmlns:p14="http://schemas.microsoft.com/office/powerpoint/2010/main">
    <mc:Choice Requires="p14">
      <p:transition spd="med">
        <p14:pan/>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680527" y="31769"/>
            <a:ext cx="10636556" cy="424732"/>
          </a:xfrm>
          <a:prstGeom prst="rect">
            <a:avLst/>
          </a:prstGeom>
          <a:noFill/>
        </p:spPr>
        <p:txBody>
          <a:bodyPr wrap="square" rtlCol="0">
            <a:spAutoFit/>
          </a:bodyPr>
          <a:lstStyle/>
          <a:p>
            <a:pPr>
              <a:lnSpc>
                <a:spcPct val="120000"/>
              </a:lnSpc>
            </a:pPr>
            <a:r>
              <a:rPr lang="en-US" altLang="zh-CN" dirty="0" smtClean="0">
                <a:solidFill>
                  <a:schemeClr val="bg1"/>
                </a:solidFill>
              </a:rPr>
              <a:t>2.3 </a:t>
            </a:r>
            <a:r>
              <a:rPr lang="zh-CN" altLang="en-US" dirty="0" smtClean="0">
                <a:solidFill>
                  <a:schemeClr val="bg1"/>
                </a:solidFill>
              </a:rPr>
              <a:t>表格</a:t>
            </a:r>
            <a:r>
              <a:rPr lang="zh-CN" altLang="en-US" dirty="0">
                <a:solidFill>
                  <a:schemeClr val="bg1"/>
                </a:solidFill>
              </a:rPr>
              <a:t>与图表</a:t>
            </a:r>
            <a:endParaRPr lang="zh-CN" altLang="en-US" sz="2200" b="1" dirty="0">
              <a:solidFill>
                <a:schemeClr val="bg1"/>
              </a:solidFill>
            </a:endParaRPr>
          </a:p>
        </p:txBody>
      </p:sp>
      <p:sp>
        <p:nvSpPr>
          <p:cNvPr id="2" name="矩形 1"/>
          <p:cNvSpPr/>
          <p:nvPr/>
        </p:nvSpPr>
        <p:spPr>
          <a:xfrm>
            <a:off x="1680527" y="585170"/>
            <a:ext cx="2839239" cy="369332"/>
          </a:xfrm>
          <a:prstGeom prst="rect">
            <a:avLst/>
          </a:prstGeom>
        </p:spPr>
        <p:txBody>
          <a:bodyPr wrap="none">
            <a:spAutoFit/>
          </a:bodyPr>
          <a:lstStyle/>
          <a:p>
            <a:r>
              <a:rPr lang="en-US" altLang="zh-CN" dirty="0" smtClean="0">
                <a:solidFill>
                  <a:srgbClr val="505560"/>
                </a:solidFill>
              </a:rPr>
              <a:t>2.3.2 </a:t>
            </a:r>
            <a:r>
              <a:rPr lang="zh-CN" altLang="en-US" dirty="0" smtClean="0">
                <a:solidFill>
                  <a:srgbClr val="505560"/>
                </a:solidFill>
              </a:rPr>
              <a:t>数据</a:t>
            </a:r>
            <a:r>
              <a:rPr lang="zh-CN" altLang="en-US" dirty="0">
                <a:solidFill>
                  <a:srgbClr val="505560"/>
                </a:solidFill>
              </a:rPr>
              <a:t>图表绘制与修改</a:t>
            </a:r>
          </a:p>
        </p:txBody>
      </p:sp>
      <p:pic>
        <p:nvPicPr>
          <p:cNvPr id="21" name="图片 2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104493" y="1500641"/>
            <a:ext cx="6134100" cy="2695575"/>
          </a:xfrm>
          <a:prstGeom prst="rect">
            <a:avLst/>
          </a:prstGeom>
          <a:ln w="19050">
            <a:solidFill>
              <a:srgbClr val="5FC9E1"/>
            </a:solidFill>
          </a:ln>
        </p:spPr>
      </p:pic>
      <p:sp>
        <p:nvSpPr>
          <p:cNvPr id="22" name="圆角矩形 21"/>
          <p:cNvSpPr/>
          <p:nvPr/>
        </p:nvSpPr>
        <p:spPr>
          <a:xfrm>
            <a:off x="2177143" y="1485052"/>
            <a:ext cx="2133600" cy="377371"/>
          </a:xfrm>
          <a:prstGeom prst="roundRect">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插入</a:t>
            </a:r>
            <a:endParaRPr lang="zh-CN" altLang="en-US" dirty="0"/>
          </a:p>
        </p:txBody>
      </p:sp>
      <p:sp>
        <p:nvSpPr>
          <p:cNvPr id="23" name="圆角矩形 22"/>
          <p:cNvSpPr/>
          <p:nvPr/>
        </p:nvSpPr>
        <p:spPr>
          <a:xfrm>
            <a:off x="2177143" y="2262983"/>
            <a:ext cx="2133600" cy="377371"/>
          </a:xfrm>
          <a:prstGeom prst="roundRect">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图表</a:t>
            </a:r>
            <a:endParaRPr lang="zh-CN" altLang="en-US" dirty="0"/>
          </a:p>
        </p:txBody>
      </p:sp>
      <p:sp>
        <p:nvSpPr>
          <p:cNvPr id="24" name="圆角矩形 23"/>
          <p:cNvSpPr/>
          <p:nvPr/>
        </p:nvSpPr>
        <p:spPr>
          <a:xfrm>
            <a:off x="2177143" y="3040914"/>
            <a:ext cx="2133600" cy="377371"/>
          </a:xfrm>
          <a:prstGeom prst="roundRect">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图表类型</a:t>
            </a:r>
            <a:endParaRPr lang="zh-CN" altLang="en-US" dirty="0"/>
          </a:p>
        </p:txBody>
      </p:sp>
      <p:sp>
        <p:nvSpPr>
          <p:cNvPr id="25" name="圆角矩形 24"/>
          <p:cNvSpPr/>
          <p:nvPr/>
        </p:nvSpPr>
        <p:spPr>
          <a:xfrm>
            <a:off x="2177143" y="3818845"/>
            <a:ext cx="2133600" cy="377371"/>
          </a:xfrm>
          <a:prstGeom prst="roundRect">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细分图表类型</a:t>
            </a:r>
            <a:endParaRPr lang="zh-CN" altLang="en-US" dirty="0"/>
          </a:p>
        </p:txBody>
      </p:sp>
      <p:cxnSp>
        <p:nvCxnSpPr>
          <p:cNvPr id="27" name="直接箭头连接符 26"/>
          <p:cNvCxnSpPr>
            <a:stCxn id="22" idx="2"/>
            <a:endCxn id="23" idx="0"/>
          </p:cNvCxnSpPr>
          <p:nvPr/>
        </p:nvCxnSpPr>
        <p:spPr>
          <a:xfrm>
            <a:off x="3243943" y="1862423"/>
            <a:ext cx="0" cy="400560"/>
          </a:xfrm>
          <a:prstGeom prst="straightConnector1">
            <a:avLst/>
          </a:prstGeom>
          <a:ln w="12700">
            <a:solidFill>
              <a:srgbClr val="5FC9E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23" idx="2"/>
            <a:endCxn id="24" idx="0"/>
          </p:cNvCxnSpPr>
          <p:nvPr/>
        </p:nvCxnSpPr>
        <p:spPr>
          <a:xfrm>
            <a:off x="3243943" y="2640354"/>
            <a:ext cx="0" cy="400560"/>
          </a:xfrm>
          <a:prstGeom prst="straightConnector1">
            <a:avLst/>
          </a:prstGeom>
          <a:ln w="12700">
            <a:solidFill>
              <a:srgbClr val="5FC9E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4" idx="2"/>
            <a:endCxn id="25" idx="0"/>
          </p:cNvCxnSpPr>
          <p:nvPr/>
        </p:nvCxnSpPr>
        <p:spPr>
          <a:xfrm>
            <a:off x="3243943" y="3418285"/>
            <a:ext cx="0" cy="400560"/>
          </a:xfrm>
          <a:prstGeom prst="straightConnector1">
            <a:avLst/>
          </a:prstGeom>
          <a:ln w="12700">
            <a:solidFill>
              <a:srgbClr val="5FC9E1"/>
            </a:solidFill>
            <a:tailEnd type="triangle" w="lg" len="lg"/>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3535663" y="4824857"/>
            <a:ext cx="6750566" cy="830997"/>
          </a:xfrm>
          <a:prstGeom prst="rect">
            <a:avLst/>
          </a:prstGeom>
        </p:spPr>
        <p:txBody>
          <a:bodyPr wrap="none">
            <a:spAutoFit/>
          </a:bodyPr>
          <a:lstStyle/>
          <a:p>
            <a:pPr>
              <a:lnSpc>
                <a:spcPct val="120000"/>
              </a:lnSpc>
            </a:pPr>
            <a:r>
              <a:rPr lang="zh-CN" altLang="en-US" sz="2000" b="1" dirty="0">
                <a:solidFill>
                  <a:srgbClr val="3ABCDA"/>
                </a:solidFill>
              </a:rPr>
              <a:t>圆饼</a:t>
            </a:r>
            <a:r>
              <a:rPr lang="zh-CN" altLang="en-US" sz="2000" b="1" dirty="0" smtClean="0">
                <a:solidFill>
                  <a:srgbClr val="3ABCDA"/>
                </a:solidFill>
              </a:rPr>
              <a:t>图：</a:t>
            </a:r>
            <a:r>
              <a:rPr lang="zh-CN" altLang="en-US" dirty="0" smtClean="0">
                <a:solidFill>
                  <a:srgbClr val="505560"/>
                </a:solidFill>
              </a:rPr>
              <a:t>是</a:t>
            </a:r>
            <a:r>
              <a:rPr lang="zh-CN" altLang="en-US" dirty="0">
                <a:solidFill>
                  <a:srgbClr val="505560"/>
                </a:solidFill>
              </a:rPr>
              <a:t>百分比的</a:t>
            </a:r>
            <a:r>
              <a:rPr lang="zh-CN" altLang="en-US" dirty="0" smtClean="0">
                <a:solidFill>
                  <a:srgbClr val="505560"/>
                </a:solidFill>
              </a:rPr>
              <a:t>对比，强调</a:t>
            </a:r>
            <a:r>
              <a:rPr lang="zh-CN" altLang="en-US" dirty="0">
                <a:solidFill>
                  <a:srgbClr val="505560"/>
                </a:solidFill>
              </a:rPr>
              <a:t>的是整体与个体之间的</a:t>
            </a:r>
            <a:r>
              <a:rPr lang="zh-CN" altLang="en-US" dirty="0" smtClean="0">
                <a:solidFill>
                  <a:srgbClr val="505560"/>
                </a:solidFill>
              </a:rPr>
              <a:t>比较</a:t>
            </a:r>
            <a:r>
              <a:rPr lang="zh-CN" altLang="en-US" dirty="0">
                <a:solidFill>
                  <a:srgbClr val="505560"/>
                </a:solidFill>
              </a:rPr>
              <a:t>。</a:t>
            </a:r>
            <a:endParaRPr lang="en-US" altLang="zh-CN" dirty="0">
              <a:solidFill>
                <a:srgbClr val="505560"/>
              </a:solidFill>
            </a:endParaRPr>
          </a:p>
          <a:p>
            <a:pPr>
              <a:lnSpc>
                <a:spcPct val="120000"/>
              </a:lnSpc>
            </a:pPr>
            <a:r>
              <a:rPr lang="zh-CN" altLang="en-US" sz="2000" b="1" dirty="0">
                <a:solidFill>
                  <a:srgbClr val="3ABCDA"/>
                </a:solidFill>
              </a:rPr>
              <a:t>柱状</a:t>
            </a:r>
            <a:r>
              <a:rPr lang="zh-CN" altLang="en-US" sz="2000" b="1" dirty="0" smtClean="0">
                <a:solidFill>
                  <a:srgbClr val="3ABCDA"/>
                </a:solidFill>
              </a:rPr>
              <a:t>图：</a:t>
            </a:r>
            <a:r>
              <a:rPr lang="zh-CN" altLang="en-US" dirty="0" smtClean="0">
                <a:solidFill>
                  <a:srgbClr val="505560"/>
                </a:solidFill>
              </a:rPr>
              <a:t>是数量</a:t>
            </a:r>
            <a:r>
              <a:rPr lang="zh-CN" altLang="en-US" dirty="0">
                <a:solidFill>
                  <a:srgbClr val="505560"/>
                </a:solidFill>
              </a:rPr>
              <a:t>上的</a:t>
            </a:r>
            <a:r>
              <a:rPr lang="zh-CN" altLang="en-US" dirty="0" smtClean="0">
                <a:solidFill>
                  <a:srgbClr val="505560"/>
                </a:solidFill>
              </a:rPr>
              <a:t>对比，突出</a:t>
            </a:r>
            <a:r>
              <a:rPr lang="zh-CN" altLang="en-US" dirty="0">
                <a:solidFill>
                  <a:srgbClr val="505560"/>
                </a:solidFill>
              </a:rPr>
              <a:t>的是个体与个体之间的</a:t>
            </a:r>
            <a:r>
              <a:rPr lang="zh-CN" altLang="en-US" dirty="0" smtClean="0">
                <a:solidFill>
                  <a:srgbClr val="505560"/>
                </a:solidFill>
              </a:rPr>
              <a:t>对比。</a:t>
            </a:r>
            <a:endParaRPr lang="zh-CN" altLang="en-US" dirty="0">
              <a:solidFill>
                <a:srgbClr val="505560"/>
              </a:solidFill>
            </a:endParaRPr>
          </a:p>
        </p:txBody>
      </p:sp>
      <p:grpSp>
        <p:nvGrpSpPr>
          <p:cNvPr id="13" name="组合 12"/>
          <p:cNvGrpSpPr/>
          <p:nvPr/>
        </p:nvGrpSpPr>
        <p:grpSpPr>
          <a:xfrm>
            <a:off x="10411186" y="4745882"/>
            <a:ext cx="827407" cy="772806"/>
            <a:chOff x="9999663" y="3278188"/>
            <a:chExt cx="312738" cy="292100"/>
          </a:xfrm>
          <a:solidFill>
            <a:srgbClr val="5FC9E1"/>
          </a:solidFill>
        </p:grpSpPr>
        <p:sp>
          <p:nvSpPr>
            <p:cNvPr id="18" name="Freeform 329"/>
            <p:cNvSpPr>
              <a:spLocks/>
            </p:cNvSpPr>
            <p:nvPr/>
          </p:nvSpPr>
          <p:spPr bwMode="auto">
            <a:xfrm>
              <a:off x="10037763" y="3421063"/>
              <a:ext cx="57150" cy="103188"/>
            </a:xfrm>
            <a:custGeom>
              <a:avLst/>
              <a:gdLst>
                <a:gd name="T0" fmla="*/ 9 w 36"/>
                <a:gd name="T1" fmla="*/ 0 h 66"/>
                <a:gd name="T2" fmla="*/ 0 w 36"/>
                <a:gd name="T3" fmla="*/ 9 h 66"/>
                <a:gd name="T4" fmla="*/ 0 w 36"/>
                <a:gd name="T5" fmla="*/ 56 h 66"/>
                <a:gd name="T6" fmla="*/ 9 w 36"/>
                <a:gd name="T7" fmla="*/ 66 h 66"/>
                <a:gd name="T8" fmla="*/ 26 w 36"/>
                <a:gd name="T9" fmla="*/ 66 h 66"/>
                <a:gd name="T10" fmla="*/ 36 w 36"/>
                <a:gd name="T11" fmla="*/ 56 h 66"/>
                <a:gd name="T12" fmla="*/ 36 w 36"/>
                <a:gd name="T13" fmla="*/ 9 h 66"/>
                <a:gd name="T14" fmla="*/ 26 w 36"/>
                <a:gd name="T15" fmla="*/ 0 h 66"/>
                <a:gd name="T16" fmla="*/ 9 w 36"/>
                <a:gd name="T1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66">
                  <a:moveTo>
                    <a:pt x="9" y="0"/>
                  </a:moveTo>
                  <a:cubicBezTo>
                    <a:pt x="4" y="0"/>
                    <a:pt x="0" y="4"/>
                    <a:pt x="0" y="9"/>
                  </a:cubicBezTo>
                  <a:cubicBezTo>
                    <a:pt x="0" y="56"/>
                    <a:pt x="0" y="56"/>
                    <a:pt x="0" y="56"/>
                  </a:cubicBezTo>
                  <a:cubicBezTo>
                    <a:pt x="0" y="61"/>
                    <a:pt x="4" y="66"/>
                    <a:pt x="9" y="66"/>
                  </a:cubicBezTo>
                  <a:cubicBezTo>
                    <a:pt x="26" y="66"/>
                    <a:pt x="26" y="66"/>
                    <a:pt x="26" y="66"/>
                  </a:cubicBezTo>
                  <a:cubicBezTo>
                    <a:pt x="31" y="66"/>
                    <a:pt x="36" y="61"/>
                    <a:pt x="36" y="56"/>
                  </a:cubicBezTo>
                  <a:cubicBezTo>
                    <a:pt x="36" y="9"/>
                    <a:pt x="36" y="9"/>
                    <a:pt x="36" y="9"/>
                  </a:cubicBezTo>
                  <a:cubicBezTo>
                    <a:pt x="36" y="4"/>
                    <a:pt x="31" y="0"/>
                    <a:pt x="26" y="0"/>
                  </a:cubicBez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 name="Freeform 330"/>
            <p:cNvSpPr>
              <a:spLocks/>
            </p:cNvSpPr>
            <p:nvPr/>
          </p:nvSpPr>
          <p:spPr bwMode="auto">
            <a:xfrm>
              <a:off x="10125076" y="3459163"/>
              <a:ext cx="57150" cy="65088"/>
            </a:xfrm>
            <a:custGeom>
              <a:avLst/>
              <a:gdLst>
                <a:gd name="T0" fmla="*/ 9 w 36"/>
                <a:gd name="T1" fmla="*/ 0 h 42"/>
                <a:gd name="T2" fmla="*/ 0 w 36"/>
                <a:gd name="T3" fmla="*/ 9 h 42"/>
                <a:gd name="T4" fmla="*/ 0 w 36"/>
                <a:gd name="T5" fmla="*/ 32 h 42"/>
                <a:gd name="T6" fmla="*/ 9 w 36"/>
                <a:gd name="T7" fmla="*/ 42 h 42"/>
                <a:gd name="T8" fmla="*/ 26 w 36"/>
                <a:gd name="T9" fmla="*/ 42 h 42"/>
                <a:gd name="T10" fmla="*/ 36 w 36"/>
                <a:gd name="T11" fmla="*/ 32 h 42"/>
                <a:gd name="T12" fmla="*/ 36 w 36"/>
                <a:gd name="T13" fmla="*/ 9 h 42"/>
                <a:gd name="T14" fmla="*/ 26 w 36"/>
                <a:gd name="T15" fmla="*/ 0 h 42"/>
                <a:gd name="T16" fmla="*/ 9 w 36"/>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42">
                  <a:moveTo>
                    <a:pt x="9" y="0"/>
                  </a:moveTo>
                  <a:cubicBezTo>
                    <a:pt x="4" y="0"/>
                    <a:pt x="0" y="4"/>
                    <a:pt x="0" y="9"/>
                  </a:cubicBezTo>
                  <a:cubicBezTo>
                    <a:pt x="0" y="32"/>
                    <a:pt x="0" y="32"/>
                    <a:pt x="0" y="32"/>
                  </a:cubicBezTo>
                  <a:cubicBezTo>
                    <a:pt x="0" y="37"/>
                    <a:pt x="4" y="42"/>
                    <a:pt x="9" y="42"/>
                  </a:cubicBezTo>
                  <a:cubicBezTo>
                    <a:pt x="26" y="42"/>
                    <a:pt x="26" y="42"/>
                    <a:pt x="26" y="42"/>
                  </a:cubicBezTo>
                  <a:cubicBezTo>
                    <a:pt x="31" y="42"/>
                    <a:pt x="36" y="37"/>
                    <a:pt x="36" y="32"/>
                  </a:cubicBezTo>
                  <a:cubicBezTo>
                    <a:pt x="36" y="9"/>
                    <a:pt x="36" y="9"/>
                    <a:pt x="36" y="9"/>
                  </a:cubicBezTo>
                  <a:cubicBezTo>
                    <a:pt x="36" y="4"/>
                    <a:pt x="31" y="0"/>
                    <a:pt x="26" y="0"/>
                  </a:cubicBez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6" name="Freeform 331"/>
            <p:cNvSpPr>
              <a:spLocks/>
            </p:cNvSpPr>
            <p:nvPr/>
          </p:nvSpPr>
          <p:spPr bwMode="auto">
            <a:xfrm>
              <a:off x="10213976" y="3376613"/>
              <a:ext cx="55563" cy="147638"/>
            </a:xfrm>
            <a:custGeom>
              <a:avLst/>
              <a:gdLst>
                <a:gd name="T0" fmla="*/ 26 w 36"/>
                <a:gd name="T1" fmla="*/ 0 h 94"/>
                <a:gd name="T2" fmla="*/ 9 w 36"/>
                <a:gd name="T3" fmla="*/ 0 h 94"/>
                <a:gd name="T4" fmla="*/ 0 w 36"/>
                <a:gd name="T5" fmla="*/ 9 h 94"/>
                <a:gd name="T6" fmla="*/ 0 w 36"/>
                <a:gd name="T7" fmla="*/ 84 h 94"/>
                <a:gd name="T8" fmla="*/ 9 w 36"/>
                <a:gd name="T9" fmla="*/ 94 h 94"/>
                <a:gd name="T10" fmla="*/ 26 w 36"/>
                <a:gd name="T11" fmla="*/ 94 h 94"/>
                <a:gd name="T12" fmla="*/ 36 w 36"/>
                <a:gd name="T13" fmla="*/ 84 h 94"/>
                <a:gd name="T14" fmla="*/ 36 w 36"/>
                <a:gd name="T15" fmla="*/ 9 h 94"/>
                <a:gd name="T16" fmla="*/ 26 w 3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4">
                  <a:moveTo>
                    <a:pt x="26" y="0"/>
                  </a:moveTo>
                  <a:cubicBezTo>
                    <a:pt x="9" y="0"/>
                    <a:pt x="9" y="0"/>
                    <a:pt x="9" y="0"/>
                  </a:cubicBezTo>
                  <a:cubicBezTo>
                    <a:pt x="4" y="0"/>
                    <a:pt x="0" y="4"/>
                    <a:pt x="0" y="9"/>
                  </a:cubicBezTo>
                  <a:cubicBezTo>
                    <a:pt x="0" y="84"/>
                    <a:pt x="0" y="84"/>
                    <a:pt x="0" y="84"/>
                  </a:cubicBezTo>
                  <a:cubicBezTo>
                    <a:pt x="0" y="89"/>
                    <a:pt x="4" y="94"/>
                    <a:pt x="9" y="94"/>
                  </a:cubicBezTo>
                  <a:cubicBezTo>
                    <a:pt x="26" y="94"/>
                    <a:pt x="26" y="94"/>
                    <a:pt x="26" y="94"/>
                  </a:cubicBezTo>
                  <a:cubicBezTo>
                    <a:pt x="31" y="94"/>
                    <a:pt x="36" y="89"/>
                    <a:pt x="36" y="84"/>
                  </a:cubicBezTo>
                  <a:cubicBezTo>
                    <a:pt x="36" y="9"/>
                    <a:pt x="36" y="9"/>
                    <a:pt x="36" y="9"/>
                  </a:cubicBezTo>
                  <a:cubicBezTo>
                    <a:pt x="36" y="4"/>
                    <a:pt x="31" y="0"/>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 name="Freeform 332"/>
            <p:cNvSpPr>
              <a:spLocks/>
            </p:cNvSpPr>
            <p:nvPr/>
          </p:nvSpPr>
          <p:spPr bwMode="auto">
            <a:xfrm>
              <a:off x="9999663" y="3544888"/>
              <a:ext cx="312738" cy="25400"/>
            </a:xfrm>
            <a:custGeom>
              <a:avLst/>
              <a:gdLst>
                <a:gd name="T0" fmla="*/ 191 w 199"/>
                <a:gd name="T1" fmla="*/ 0 h 16"/>
                <a:gd name="T2" fmla="*/ 8 w 199"/>
                <a:gd name="T3" fmla="*/ 0 h 16"/>
                <a:gd name="T4" fmla="*/ 0 w 199"/>
                <a:gd name="T5" fmla="*/ 8 h 16"/>
                <a:gd name="T6" fmla="*/ 0 w 199"/>
                <a:gd name="T7" fmla="*/ 8 h 16"/>
                <a:gd name="T8" fmla="*/ 8 w 199"/>
                <a:gd name="T9" fmla="*/ 16 h 16"/>
                <a:gd name="T10" fmla="*/ 191 w 199"/>
                <a:gd name="T11" fmla="*/ 16 h 16"/>
                <a:gd name="T12" fmla="*/ 199 w 199"/>
                <a:gd name="T13" fmla="*/ 8 h 16"/>
                <a:gd name="T14" fmla="*/ 199 w 199"/>
                <a:gd name="T15" fmla="*/ 8 h 16"/>
                <a:gd name="T16" fmla="*/ 191 w 199"/>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16">
                  <a:moveTo>
                    <a:pt x="191" y="0"/>
                  </a:moveTo>
                  <a:cubicBezTo>
                    <a:pt x="8" y="0"/>
                    <a:pt x="8" y="0"/>
                    <a:pt x="8" y="0"/>
                  </a:cubicBezTo>
                  <a:cubicBezTo>
                    <a:pt x="3" y="0"/>
                    <a:pt x="0" y="3"/>
                    <a:pt x="0" y="8"/>
                  </a:cubicBezTo>
                  <a:cubicBezTo>
                    <a:pt x="0" y="8"/>
                    <a:pt x="0" y="8"/>
                    <a:pt x="0" y="8"/>
                  </a:cubicBezTo>
                  <a:cubicBezTo>
                    <a:pt x="0" y="13"/>
                    <a:pt x="3" y="16"/>
                    <a:pt x="8" y="16"/>
                  </a:cubicBezTo>
                  <a:cubicBezTo>
                    <a:pt x="191" y="16"/>
                    <a:pt x="191" y="16"/>
                    <a:pt x="191" y="16"/>
                  </a:cubicBezTo>
                  <a:cubicBezTo>
                    <a:pt x="196" y="16"/>
                    <a:pt x="199" y="13"/>
                    <a:pt x="199" y="8"/>
                  </a:cubicBezTo>
                  <a:cubicBezTo>
                    <a:pt x="199" y="8"/>
                    <a:pt x="199" y="8"/>
                    <a:pt x="199" y="8"/>
                  </a:cubicBezTo>
                  <a:cubicBezTo>
                    <a:pt x="199" y="3"/>
                    <a:pt x="196" y="0"/>
                    <a:pt x="19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 name="Freeform 333"/>
            <p:cNvSpPr>
              <a:spLocks/>
            </p:cNvSpPr>
            <p:nvPr/>
          </p:nvSpPr>
          <p:spPr bwMode="auto">
            <a:xfrm>
              <a:off x="10020301" y="3278188"/>
              <a:ext cx="261938" cy="122238"/>
            </a:xfrm>
            <a:custGeom>
              <a:avLst/>
              <a:gdLst>
                <a:gd name="T0" fmla="*/ 8 w 167"/>
                <a:gd name="T1" fmla="*/ 68 h 78"/>
                <a:gd name="T2" fmla="*/ 28 w 167"/>
                <a:gd name="T3" fmla="*/ 48 h 78"/>
                <a:gd name="T4" fmla="*/ 82 w 167"/>
                <a:gd name="T5" fmla="*/ 77 h 78"/>
                <a:gd name="T6" fmla="*/ 84 w 167"/>
                <a:gd name="T7" fmla="*/ 78 h 78"/>
                <a:gd name="T8" fmla="*/ 87 w 167"/>
                <a:gd name="T9" fmla="*/ 77 h 78"/>
                <a:gd name="T10" fmla="*/ 148 w 167"/>
                <a:gd name="T11" fmla="*/ 22 h 78"/>
                <a:gd name="T12" fmla="*/ 154 w 167"/>
                <a:gd name="T13" fmla="*/ 28 h 78"/>
                <a:gd name="T14" fmla="*/ 155 w 167"/>
                <a:gd name="T15" fmla="*/ 29 h 78"/>
                <a:gd name="T16" fmla="*/ 156 w 167"/>
                <a:gd name="T17" fmla="*/ 28 h 78"/>
                <a:gd name="T18" fmla="*/ 158 w 167"/>
                <a:gd name="T19" fmla="*/ 26 h 78"/>
                <a:gd name="T20" fmla="*/ 166 w 167"/>
                <a:gd name="T21" fmla="*/ 2 h 78"/>
                <a:gd name="T22" fmla="*/ 166 w 167"/>
                <a:gd name="T23" fmla="*/ 0 h 78"/>
                <a:gd name="T24" fmla="*/ 165 w 167"/>
                <a:gd name="T25" fmla="*/ 0 h 78"/>
                <a:gd name="T26" fmla="*/ 164 w 167"/>
                <a:gd name="T27" fmla="*/ 0 h 78"/>
                <a:gd name="T28" fmla="*/ 140 w 167"/>
                <a:gd name="T29" fmla="*/ 9 h 78"/>
                <a:gd name="T30" fmla="*/ 139 w 167"/>
                <a:gd name="T31" fmla="*/ 10 h 78"/>
                <a:gd name="T32" fmla="*/ 138 w 167"/>
                <a:gd name="T33" fmla="*/ 12 h 78"/>
                <a:gd name="T34" fmla="*/ 138 w 167"/>
                <a:gd name="T35" fmla="*/ 13 h 78"/>
                <a:gd name="T36" fmla="*/ 142 w 167"/>
                <a:gd name="T37" fmla="*/ 17 h 78"/>
                <a:gd name="T38" fmla="*/ 83 w 167"/>
                <a:gd name="T39" fmla="*/ 69 h 78"/>
                <a:gd name="T40" fmla="*/ 29 w 167"/>
                <a:gd name="T41" fmla="*/ 40 h 78"/>
                <a:gd name="T42" fmla="*/ 25 w 167"/>
                <a:gd name="T43" fmla="*/ 41 h 78"/>
                <a:gd name="T44" fmla="*/ 2 w 167"/>
                <a:gd name="T45" fmla="*/ 63 h 78"/>
                <a:gd name="T46" fmla="*/ 2 w 167"/>
                <a:gd name="T47" fmla="*/ 68 h 78"/>
                <a:gd name="T48" fmla="*/ 8 w 167"/>
                <a:gd name="T49"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78">
                  <a:moveTo>
                    <a:pt x="8" y="68"/>
                  </a:moveTo>
                  <a:cubicBezTo>
                    <a:pt x="28" y="48"/>
                    <a:pt x="28" y="48"/>
                    <a:pt x="28" y="48"/>
                  </a:cubicBezTo>
                  <a:cubicBezTo>
                    <a:pt x="82" y="77"/>
                    <a:pt x="82" y="77"/>
                    <a:pt x="82" y="77"/>
                  </a:cubicBezTo>
                  <a:cubicBezTo>
                    <a:pt x="83" y="78"/>
                    <a:pt x="83" y="78"/>
                    <a:pt x="84" y="78"/>
                  </a:cubicBezTo>
                  <a:cubicBezTo>
                    <a:pt x="85" y="78"/>
                    <a:pt x="86" y="78"/>
                    <a:pt x="87" y="77"/>
                  </a:cubicBezTo>
                  <a:cubicBezTo>
                    <a:pt x="148" y="22"/>
                    <a:pt x="148" y="22"/>
                    <a:pt x="148" y="22"/>
                  </a:cubicBezTo>
                  <a:cubicBezTo>
                    <a:pt x="154" y="28"/>
                    <a:pt x="154" y="28"/>
                    <a:pt x="154" y="28"/>
                  </a:cubicBezTo>
                  <a:cubicBezTo>
                    <a:pt x="154" y="29"/>
                    <a:pt x="154" y="29"/>
                    <a:pt x="155" y="29"/>
                  </a:cubicBezTo>
                  <a:cubicBezTo>
                    <a:pt x="155" y="29"/>
                    <a:pt x="156" y="28"/>
                    <a:pt x="156" y="28"/>
                  </a:cubicBezTo>
                  <a:cubicBezTo>
                    <a:pt x="157" y="27"/>
                    <a:pt x="157" y="26"/>
                    <a:pt x="158" y="26"/>
                  </a:cubicBezTo>
                  <a:cubicBezTo>
                    <a:pt x="158" y="26"/>
                    <a:pt x="163" y="11"/>
                    <a:pt x="166" y="2"/>
                  </a:cubicBezTo>
                  <a:cubicBezTo>
                    <a:pt x="166" y="2"/>
                    <a:pt x="167" y="1"/>
                    <a:pt x="166" y="0"/>
                  </a:cubicBezTo>
                  <a:cubicBezTo>
                    <a:pt x="166" y="0"/>
                    <a:pt x="165" y="0"/>
                    <a:pt x="165" y="0"/>
                  </a:cubicBezTo>
                  <a:cubicBezTo>
                    <a:pt x="164" y="0"/>
                    <a:pt x="164" y="0"/>
                    <a:pt x="164" y="0"/>
                  </a:cubicBezTo>
                  <a:cubicBezTo>
                    <a:pt x="140" y="9"/>
                    <a:pt x="140" y="9"/>
                    <a:pt x="140" y="9"/>
                  </a:cubicBezTo>
                  <a:cubicBezTo>
                    <a:pt x="140" y="9"/>
                    <a:pt x="139" y="10"/>
                    <a:pt x="139" y="10"/>
                  </a:cubicBezTo>
                  <a:cubicBezTo>
                    <a:pt x="138" y="11"/>
                    <a:pt x="138" y="12"/>
                    <a:pt x="138" y="12"/>
                  </a:cubicBezTo>
                  <a:cubicBezTo>
                    <a:pt x="138" y="12"/>
                    <a:pt x="138" y="13"/>
                    <a:pt x="138" y="13"/>
                  </a:cubicBezTo>
                  <a:cubicBezTo>
                    <a:pt x="142" y="17"/>
                    <a:pt x="142" y="17"/>
                    <a:pt x="142" y="17"/>
                  </a:cubicBezTo>
                  <a:cubicBezTo>
                    <a:pt x="83" y="69"/>
                    <a:pt x="83" y="69"/>
                    <a:pt x="83" y="69"/>
                  </a:cubicBezTo>
                  <a:cubicBezTo>
                    <a:pt x="29" y="40"/>
                    <a:pt x="29" y="40"/>
                    <a:pt x="29" y="40"/>
                  </a:cubicBezTo>
                  <a:cubicBezTo>
                    <a:pt x="28" y="39"/>
                    <a:pt x="26" y="39"/>
                    <a:pt x="25" y="41"/>
                  </a:cubicBezTo>
                  <a:cubicBezTo>
                    <a:pt x="2" y="63"/>
                    <a:pt x="2" y="63"/>
                    <a:pt x="2" y="63"/>
                  </a:cubicBezTo>
                  <a:cubicBezTo>
                    <a:pt x="0" y="64"/>
                    <a:pt x="0" y="67"/>
                    <a:pt x="2" y="68"/>
                  </a:cubicBezTo>
                  <a:cubicBezTo>
                    <a:pt x="4" y="70"/>
                    <a:pt x="6" y="70"/>
                    <a:pt x="8"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14" name="组合 13"/>
          <p:cNvGrpSpPr/>
          <p:nvPr/>
        </p:nvGrpSpPr>
        <p:grpSpPr>
          <a:xfrm>
            <a:off x="2206758" y="4811228"/>
            <a:ext cx="798568" cy="826916"/>
            <a:chOff x="7081419" y="2997200"/>
            <a:chExt cx="268288" cy="277812"/>
          </a:xfrm>
          <a:solidFill>
            <a:srgbClr val="5FC9E1"/>
          </a:solidFill>
        </p:grpSpPr>
        <p:sp>
          <p:nvSpPr>
            <p:cNvPr id="15" name="Freeform 237"/>
            <p:cNvSpPr>
              <a:spLocks/>
            </p:cNvSpPr>
            <p:nvPr/>
          </p:nvSpPr>
          <p:spPr bwMode="auto">
            <a:xfrm>
              <a:off x="7189369" y="2997200"/>
              <a:ext cx="100013" cy="131762"/>
            </a:xfrm>
            <a:custGeom>
              <a:avLst/>
              <a:gdLst>
                <a:gd name="T0" fmla="*/ 126 w 126"/>
                <a:gd name="T1" fmla="*/ 28 h 166"/>
                <a:gd name="T2" fmla="*/ 38 w 126"/>
                <a:gd name="T3" fmla="*/ 166 h 166"/>
                <a:gd name="T4" fmla="*/ 36 w 126"/>
                <a:gd name="T5" fmla="*/ 166 h 166"/>
                <a:gd name="T6" fmla="*/ 0 w 126"/>
                <a:gd name="T7" fmla="*/ 3 h 166"/>
                <a:gd name="T8" fmla="*/ 0 w 126"/>
                <a:gd name="T9" fmla="*/ 3 h 166"/>
                <a:gd name="T10" fmla="*/ 17 w 126"/>
                <a:gd name="T11" fmla="*/ 1 h 166"/>
                <a:gd name="T12" fmla="*/ 33 w 126"/>
                <a:gd name="T13" fmla="*/ 0 h 166"/>
                <a:gd name="T14" fmla="*/ 48 w 126"/>
                <a:gd name="T15" fmla="*/ 0 h 166"/>
                <a:gd name="T16" fmla="*/ 63 w 126"/>
                <a:gd name="T17" fmla="*/ 2 h 166"/>
                <a:gd name="T18" fmla="*/ 79 w 126"/>
                <a:gd name="T19" fmla="*/ 5 h 166"/>
                <a:gd name="T20" fmla="*/ 94 w 126"/>
                <a:gd name="T21" fmla="*/ 10 h 166"/>
                <a:gd name="T22" fmla="*/ 108 w 126"/>
                <a:gd name="T23" fmla="*/ 17 h 166"/>
                <a:gd name="T24" fmla="*/ 123 w 126"/>
                <a:gd name="T25" fmla="*/ 25 h 166"/>
                <a:gd name="T26" fmla="*/ 123 w 126"/>
                <a:gd name="T27" fmla="*/ 25 h 166"/>
                <a:gd name="T28" fmla="*/ 126 w 126"/>
                <a:gd name="T29" fmla="*/ 28 h 166"/>
                <a:gd name="T30" fmla="*/ 126 w 126"/>
                <a:gd name="T31" fmla="*/ 2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6" h="166">
                  <a:moveTo>
                    <a:pt x="126" y="28"/>
                  </a:moveTo>
                  <a:lnTo>
                    <a:pt x="38" y="166"/>
                  </a:lnTo>
                  <a:lnTo>
                    <a:pt x="36" y="166"/>
                  </a:lnTo>
                  <a:lnTo>
                    <a:pt x="0" y="3"/>
                  </a:lnTo>
                  <a:lnTo>
                    <a:pt x="0" y="3"/>
                  </a:lnTo>
                  <a:lnTo>
                    <a:pt x="17" y="1"/>
                  </a:lnTo>
                  <a:lnTo>
                    <a:pt x="33" y="0"/>
                  </a:lnTo>
                  <a:lnTo>
                    <a:pt x="48" y="0"/>
                  </a:lnTo>
                  <a:lnTo>
                    <a:pt x="63" y="2"/>
                  </a:lnTo>
                  <a:lnTo>
                    <a:pt x="79" y="5"/>
                  </a:lnTo>
                  <a:lnTo>
                    <a:pt x="94" y="10"/>
                  </a:lnTo>
                  <a:lnTo>
                    <a:pt x="108" y="17"/>
                  </a:lnTo>
                  <a:lnTo>
                    <a:pt x="123" y="25"/>
                  </a:lnTo>
                  <a:lnTo>
                    <a:pt x="123" y="25"/>
                  </a:lnTo>
                  <a:lnTo>
                    <a:pt x="126" y="28"/>
                  </a:lnTo>
                  <a:lnTo>
                    <a:pt x="126"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 name="Freeform 238"/>
            <p:cNvSpPr>
              <a:spLocks/>
            </p:cNvSpPr>
            <p:nvPr/>
          </p:nvSpPr>
          <p:spPr bwMode="auto">
            <a:xfrm>
              <a:off x="7222707" y="3035300"/>
              <a:ext cx="127000" cy="234950"/>
            </a:xfrm>
            <a:custGeom>
              <a:avLst/>
              <a:gdLst>
                <a:gd name="T0" fmla="*/ 155 w 159"/>
                <a:gd name="T1" fmla="*/ 101 h 296"/>
                <a:gd name="T2" fmla="*/ 155 w 159"/>
                <a:gd name="T3" fmla="*/ 101 h 296"/>
                <a:gd name="T4" fmla="*/ 156 w 159"/>
                <a:gd name="T5" fmla="*/ 105 h 296"/>
                <a:gd name="T6" fmla="*/ 156 w 159"/>
                <a:gd name="T7" fmla="*/ 105 h 296"/>
                <a:gd name="T8" fmla="*/ 156 w 159"/>
                <a:gd name="T9" fmla="*/ 105 h 296"/>
                <a:gd name="T10" fmla="*/ 158 w 159"/>
                <a:gd name="T11" fmla="*/ 120 h 296"/>
                <a:gd name="T12" fmla="*/ 159 w 159"/>
                <a:gd name="T13" fmla="*/ 136 h 296"/>
                <a:gd name="T14" fmla="*/ 158 w 159"/>
                <a:gd name="T15" fmla="*/ 151 h 296"/>
                <a:gd name="T16" fmla="*/ 157 w 159"/>
                <a:gd name="T17" fmla="*/ 166 h 296"/>
                <a:gd name="T18" fmla="*/ 153 w 159"/>
                <a:gd name="T19" fmla="*/ 182 h 296"/>
                <a:gd name="T20" fmla="*/ 149 w 159"/>
                <a:gd name="T21" fmla="*/ 196 h 296"/>
                <a:gd name="T22" fmla="*/ 141 w 159"/>
                <a:gd name="T23" fmla="*/ 211 h 296"/>
                <a:gd name="T24" fmla="*/ 133 w 159"/>
                <a:gd name="T25" fmla="*/ 225 h 296"/>
                <a:gd name="T26" fmla="*/ 133 w 159"/>
                <a:gd name="T27" fmla="*/ 225 h 296"/>
                <a:gd name="T28" fmla="*/ 124 w 159"/>
                <a:gd name="T29" fmla="*/ 238 h 296"/>
                <a:gd name="T30" fmla="*/ 114 w 159"/>
                <a:gd name="T31" fmla="*/ 250 h 296"/>
                <a:gd name="T32" fmla="*/ 103 w 159"/>
                <a:gd name="T33" fmla="*/ 261 h 296"/>
                <a:gd name="T34" fmla="*/ 91 w 159"/>
                <a:gd name="T35" fmla="*/ 271 h 296"/>
                <a:gd name="T36" fmla="*/ 78 w 159"/>
                <a:gd name="T37" fmla="*/ 278 h 296"/>
                <a:gd name="T38" fmla="*/ 64 w 159"/>
                <a:gd name="T39" fmla="*/ 286 h 296"/>
                <a:gd name="T40" fmla="*/ 50 w 159"/>
                <a:gd name="T41" fmla="*/ 291 h 296"/>
                <a:gd name="T42" fmla="*/ 34 w 159"/>
                <a:gd name="T43" fmla="*/ 296 h 296"/>
                <a:gd name="T44" fmla="*/ 0 w 159"/>
                <a:gd name="T45" fmla="*/ 138 h 296"/>
                <a:gd name="T46" fmla="*/ 88 w 159"/>
                <a:gd name="T47" fmla="*/ 0 h 296"/>
                <a:gd name="T48" fmla="*/ 88 w 159"/>
                <a:gd name="T49" fmla="*/ 0 h 296"/>
                <a:gd name="T50" fmla="*/ 101 w 159"/>
                <a:gd name="T51" fmla="*/ 10 h 296"/>
                <a:gd name="T52" fmla="*/ 112 w 159"/>
                <a:gd name="T53" fmla="*/ 21 h 296"/>
                <a:gd name="T54" fmla="*/ 122 w 159"/>
                <a:gd name="T55" fmla="*/ 32 h 296"/>
                <a:gd name="T56" fmla="*/ 131 w 159"/>
                <a:gd name="T57" fmla="*/ 44 h 296"/>
                <a:gd name="T58" fmla="*/ 139 w 159"/>
                <a:gd name="T59" fmla="*/ 57 h 296"/>
                <a:gd name="T60" fmla="*/ 146 w 159"/>
                <a:gd name="T61" fmla="*/ 71 h 296"/>
                <a:gd name="T62" fmla="*/ 151 w 159"/>
                <a:gd name="T63" fmla="*/ 86 h 296"/>
                <a:gd name="T64" fmla="*/ 155 w 159"/>
                <a:gd name="T65" fmla="*/ 101 h 296"/>
                <a:gd name="T66" fmla="*/ 155 w 159"/>
                <a:gd name="T67" fmla="*/ 101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9" h="296">
                  <a:moveTo>
                    <a:pt x="155" y="101"/>
                  </a:moveTo>
                  <a:lnTo>
                    <a:pt x="155" y="101"/>
                  </a:lnTo>
                  <a:lnTo>
                    <a:pt x="156" y="105"/>
                  </a:lnTo>
                  <a:lnTo>
                    <a:pt x="156" y="105"/>
                  </a:lnTo>
                  <a:lnTo>
                    <a:pt x="156" y="105"/>
                  </a:lnTo>
                  <a:lnTo>
                    <a:pt x="158" y="120"/>
                  </a:lnTo>
                  <a:lnTo>
                    <a:pt x="159" y="136"/>
                  </a:lnTo>
                  <a:lnTo>
                    <a:pt x="158" y="151"/>
                  </a:lnTo>
                  <a:lnTo>
                    <a:pt x="157" y="166"/>
                  </a:lnTo>
                  <a:lnTo>
                    <a:pt x="153" y="182"/>
                  </a:lnTo>
                  <a:lnTo>
                    <a:pt x="149" y="196"/>
                  </a:lnTo>
                  <a:lnTo>
                    <a:pt x="141" y="211"/>
                  </a:lnTo>
                  <a:lnTo>
                    <a:pt x="133" y="225"/>
                  </a:lnTo>
                  <a:lnTo>
                    <a:pt x="133" y="225"/>
                  </a:lnTo>
                  <a:lnTo>
                    <a:pt x="124" y="238"/>
                  </a:lnTo>
                  <a:lnTo>
                    <a:pt x="114" y="250"/>
                  </a:lnTo>
                  <a:lnTo>
                    <a:pt x="103" y="261"/>
                  </a:lnTo>
                  <a:lnTo>
                    <a:pt x="91" y="271"/>
                  </a:lnTo>
                  <a:lnTo>
                    <a:pt x="78" y="278"/>
                  </a:lnTo>
                  <a:lnTo>
                    <a:pt x="64" y="286"/>
                  </a:lnTo>
                  <a:lnTo>
                    <a:pt x="50" y="291"/>
                  </a:lnTo>
                  <a:lnTo>
                    <a:pt x="34" y="296"/>
                  </a:lnTo>
                  <a:lnTo>
                    <a:pt x="0" y="138"/>
                  </a:lnTo>
                  <a:lnTo>
                    <a:pt x="88" y="0"/>
                  </a:lnTo>
                  <a:lnTo>
                    <a:pt x="88" y="0"/>
                  </a:lnTo>
                  <a:lnTo>
                    <a:pt x="101" y="10"/>
                  </a:lnTo>
                  <a:lnTo>
                    <a:pt x="112" y="21"/>
                  </a:lnTo>
                  <a:lnTo>
                    <a:pt x="122" y="32"/>
                  </a:lnTo>
                  <a:lnTo>
                    <a:pt x="131" y="44"/>
                  </a:lnTo>
                  <a:lnTo>
                    <a:pt x="139" y="57"/>
                  </a:lnTo>
                  <a:lnTo>
                    <a:pt x="146" y="71"/>
                  </a:lnTo>
                  <a:lnTo>
                    <a:pt x="151" y="86"/>
                  </a:lnTo>
                  <a:lnTo>
                    <a:pt x="155" y="101"/>
                  </a:lnTo>
                  <a:lnTo>
                    <a:pt x="155"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Freeform 239"/>
            <p:cNvSpPr>
              <a:spLocks/>
            </p:cNvSpPr>
            <p:nvPr/>
          </p:nvSpPr>
          <p:spPr bwMode="auto">
            <a:xfrm>
              <a:off x="7081419" y="3017837"/>
              <a:ext cx="158750" cy="257175"/>
            </a:xfrm>
            <a:custGeom>
              <a:avLst/>
              <a:gdLst>
                <a:gd name="T0" fmla="*/ 131 w 201"/>
                <a:gd name="T1" fmla="*/ 0 h 323"/>
                <a:gd name="T2" fmla="*/ 201 w 201"/>
                <a:gd name="T3" fmla="*/ 319 h 323"/>
                <a:gd name="T4" fmla="*/ 201 w 201"/>
                <a:gd name="T5" fmla="*/ 319 h 323"/>
                <a:gd name="T6" fmla="*/ 200 w 201"/>
                <a:gd name="T7" fmla="*/ 320 h 323"/>
                <a:gd name="T8" fmla="*/ 200 w 201"/>
                <a:gd name="T9" fmla="*/ 320 h 323"/>
                <a:gd name="T10" fmla="*/ 184 w 201"/>
                <a:gd name="T11" fmla="*/ 322 h 323"/>
                <a:gd name="T12" fmla="*/ 168 w 201"/>
                <a:gd name="T13" fmla="*/ 323 h 323"/>
                <a:gd name="T14" fmla="*/ 152 w 201"/>
                <a:gd name="T15" fmla="*/ 323 h 323"/>
                <a:gd name="T16" fmla="*/ 136 w 201"/>
                <a:gd name="T17" fmla="*/ 321 h 323"/>
                <a:gd name="T18" fmla="*/ 121 w 201"/>
                <a:gd name="T19" fmla="*/ 318 h 323"/>
                <a:gd name="T20" fmla="*/ 106 w 201"/>
                <a:gd name="T21" fmla="*/ 312 h 323"/>
                <a:gd name="T22" fmla="*/ 91 w 201"/>
                <a:gd name="T23" fmla="*/ 306 h 323"/>
                <a:gd name="T24" fmla="*/ 77 w 201"/>
                <a:gd name="T25" fmla="*/ 297 h 323"/>
                <a:gd name="T26" fmla="*/ 77 w 201"/>
                <a:gd name="T27" fmla="*/ 297 h 323"/>
                <a:gd name="T28" fmla="*/ 63 w 201"/>
                <a:gd name="T29" fmla="*/ 288 h 323"/>
                <a:gd name="T30" fmla="*/ 50 w 201"/>
                <a:gd name="T31" fmla="*/ 278 h 323"/>
                <a:gd name="T32" fmla="*/ 40 w 201"/>
                <a:gd name="T33" fmla="*/ 266 h 323"/>
                <a:gd name="T34" fmla="*/ 30 w 201"/>
                <a:gd name="T35" fmla="*/ 254 h 323"/>
                <a:gd name="T36" fmla="*/ 22 w 201"/>
                <a:gd name="T37" fmla="*/ 241 h 323"/>
                <a:gd name="T38" fmla="*/ 15 w 201"/>
                <a:gd name="T39" fmla="*/ 227 h 323"/>
                <a:gd name="T40" fmla="*/ 9 w 201"/>
                <a:gd name="T41" fmla="*/ 211 h 323"/>
                <a:gd name="T42" fmla="*/ 5 w 201"/>
                <a:gd name="T43" fmla="*/ 195 h 323"/>
                <a:gd name="T44" fmla="*/ 5 w 201"/>
                <a:gd name="T45" fmla="*/ 195 h 323"/>
                <a:gd name="T46" fmla="*/ 2 w 201"/>
                <a:gd name="T47" fmla="*/ 179 h 323"/>
                <a:gd name="T48" fmla="*/ 0 w 201"/>
                <a:gd name="T49" fmla="*/ 162 h 323"/>
                <a:gd name="T50" fmla="*/ 2 w 201"/>
                <a:gd name="T51" fmla="*/ 146 h 323"/>
                <a:gd name="T52" fmla="*/ 3 w 201"/>
                <a:gd name="T53" fmla="*/ 131 h 323"/>
                <a:gd name="T54" fmla="*/ 7 w 201"/>
                <a:gd name="T55" fmla="*/ 116 h 323"/>
                <a:gd name="T56" fmla="*/ 11 w 201"/>
                <a:gd name="T57" fmla="*/ 101 h 323"/>
                <a:gd name="T58" fmla="*/ 18 w 201"/>
                <a:gd name="T59" fmla="*/ 86 h 323"/>
                <a:gd name="T60" fmla="*/ 27 w 201"/>
                <a:gd name="T61" fmla="*/ 71 h 323"/>
                <a:gd name="T62" fmla="*/ 27 w 201"/>
                <a:gd name="T63" fmla="*/ 71 h 323"/>
                <a:gd name="T64" fmla="*/ 36 w 201"/>
                <a:gd name="T65" fmla="*/ 58 h 323"/>
                <a:gd name="T66" fmla="*/ 47 w 201"/>
                <a:gd name="T67" fmla="*/ 45 h 323"/>
                <a:gd name="T68" fmla="*/ 58 w 201"/>
                <a:gd name="T69" fmla="*/ 34 h 323"/>
                <a:gd name="T70" fmla="*/ 71 w 201"/>
                <a:gd name="T71" fmla="*/ 25 h 323"/>
                <a:gd name="T72" fmla="*/ 84 w 201"/>
                <a:gd name="T73" fmla="*/ 17 h 323"/>
                <a:gd name="T74" fmla="*/ 98 w 201"/>
                <a:gd name="T75" fmla="*/ 9 h 323"/>
                <a:gd name="T76" fmla="*/ 113 w 201"/>
                <a:gd name="T77" fmla="*/ 4 h 323"/>
                <a:gd name="T78" fmla="*/ 130 w 201"/>
                <a:gd name="T79" fmla="*/ 0 h 323"/>
                <a:gd name="T80" fmla="*/ 130 w 201"/>
                <a:gd name="T81" fmla="*/ 0 h 323"/>
                <a:gd name="T82" fmla="*/ 131 w 201"/>
                <a:gd name="T83" fmla="*/ 0 h 323"/>
                <a:gd name="T84" fmla="*/ 131 w 201"/>
                <a:gd name="T85"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1" h="323">
                  <a:moveTo>
                    <a:pt x="131" y="0"/>
                  </a:moveTo>
                  <a:lnTo>
                    <a:pt x="201" y="319"/>
                  </a:lnTo>
                  <a:lnTo>
                    <a:pt x="201" y="319"/>
                  </a:lnTo>
                  <a:lnTo>
                    <a:pt x="200" y="320"/>
                  </a:lnTo>
                  <a:lnTo>
                    <a:pt x="200" y="320"/>
                  </a:lnTo>
                  <a:lnTo>
                    <a:pt x="184" y="322"/>
                  </a:lnTo>
                  <a:lnTo>
                    <a:pt x="168" y="323"/>
                  </a:lnTo>
                  <a:lnTo>
                    <a:pt x="152" y="323"/>
                  </a:lnTo>
                  <a:lnTo>
                    <a:pt x="136" y="321"/>
                  </a:lnTo>
                  <a:lnTo>
                    <a:pt x="121" y="318"/>
                  </a:lnTo>
                  <a:lnTo>
                    <a:pt x="106" y="312"/>
                  </a:lnTo>
                  <a:lnTo>
                    <a:pt x="91" y="306"/>
                  </a:lnTo>
                  <a:lnTo>
                    <a:pt x="77" y="297"/>
                  </a:lnTo>
                  <a:lnTo>
                    <a:pt x="77" y="297"/>
                  </a:lnTo>
                  <a:lnTo>
                    <a:pt x="63" y="288"/>
                  </a:lnTo>
                  <a:lnTo>
                    <a:pt x="50" y="278"/>
                  </a:lnTo>
                  <a:lnTo>
                    <a:pt x="40" y="266"/>
                  </a:lnTo>
                  <a:lnTo>
                    <a:pt x="30" y="254"/>
                  </a:lnTo>
                  <a:lnTo>
                    <a:pt x="22" y="241"/>
                  </a:lnTo>
                  <a:lnTo>
                    <a:pt x="15" y="227"/>
                  </a:lnTo>
                  <a:lnTo>
                    <a:pt x="9" y="211"/>
                  </a:lnTo>
                  <a:lnTo>
                    <a:pt x="5" y="195"/>
                  </a:lnTo>
                  <a:lnTo>
                    <a:pt x="5" y="195"/>
                  </a:lnTo>
                  <a:lnTo>
                    <a:pt x="2" y="179"/>
                  </a:lnTo>
                  <a:lnTo>
                    <a:pt x="0" y="162"/>
                  </a:lnTo>
                  <a:lnTo>
                    <a:pt x="2" y="146"/>
                  </a:lnTo>
                  <a:lnTo>
                    <a:pt x="3" y="131"/>
                  </a:lnTo>
                  <a:lnTo>
                    <a:pt x="7" y="116"/>
                  </a:lnTo>
                  <a:lnTo>
                    <a:pt x="11" y="101"/>
                  </a:lnTo>
                  <a:lnTo>
                    <a:pt x="18" y="86"/>
                  </a:lnTo>
                  <a:lnTo>
                    <a:pt x="27" y="71"/>
                  </a:lnTo>
                  <a:lnTo>
                    <a:pt x="27" y="71"/>
                  </a:lnTo>
                  <a:lnTo>
                    <a:pt x="36" y="58"/>
                  </a:lnTo>
                  <a:lnTo>
                    <a:pt x="47" y="45"/>
                  </a:lnTo>
                  <a:lnTo>
                    <a:pt x="58" y="34"/>
                  </a:lnTo>
                  <a:lnTo>
                    <a:pt x="71" y="25"/>
                  </a:lnTo>
                  <a:lnTo>
                    <a:pt x="84" y="17"/>
                  </a:lnTo>
                  <a:lnTo>
                    <a:pt x="98" y="9"/>
                  </a:lnTo>
                  <a:lnTo>
                    <a:pt x="113" y="4"/>
                  </a:lnTo>
                  <a:lnTo>
                    <a:pt x="130" y="0"/>
                  </a:lnTo>
                  <a:lnTo>
                    <a:pt x="130" y="0"/>
                  </a:lnTo>
                  <a:lnTo>
                    <a:pt x="131" y="0"/>
                  </a:lnTo>
                  <a:lnTo>
                    <a:pt x="1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cxnSp>
        <p:nvCxnSpPr>
          <p:cNvPr id="7" name="直接连接符 6"/>
          <p:cNvCxnSpPr/>
          <p:nvPr/>
        </p:nvCxnSpPr>
        <p:spPr>
          <a:xfrm>
            <a:off x="2177143" y="5792332"/>
            <a:ext cx="9061450" cy="0"/>
          </a:xfrm>
          <a:prstGeom prst="line">
            <a:avLst/>
          </a:prstGeom>
          <a:ln>
            <a:solidFill>
              <a:srgbClr val="3ABCDA"/>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1680527" y="5879861"/>
            <a:ext cx="10032502" cy="461665"/>
          </a:xfrm>
          <a:prstGeom prst="rect">
            <a:avLst/>
          </a:prstGeom>
        </p:spPr>
        <p:txBody>
          <a:bodyPr wrap="square">
            <a:spAutoFit/>
          </a:bodyPr>
          <a:lstStyle/>
          <a:p>
            <a:pPr algn="ctr"/>
            <a:r>
              <a:rPr lang="zh-CN" altLang="en-US" sz="2400" b="1" dirty="0" smtClean="0">
                <a:solidFill>
                  <a:srgbClr val="3ABCDA"/>
                </a:solidFill>
              </a:rPr>
              <a:t>选择正确的表格类型非常重要</a:t>
            </a:r>
            <a:endParaRPr lang="zh-CN" altLang="en-US" sz="2400" b="1" dirty="0">
              <a:solidFill>
                <a:srgbClr val="3ABCDA"/>
              </a:solidFill>
            </a:endParaRPr>
          </a:p>
        </p:txBody>
      </p:sp>
    </p:spTree>
    <p:extLst>
      <p:ext uri="{BB962C8B-B14F-4D97-AF65-F5344CB8AC3E}">
        <p14:creationId xmlns:p14="http://schemas.microsoft.com/office/powerpoint/2010/main" val="4109764234"/>
      </p:ext>
    </p:extLst>
  </p:cSld>
  <p:clrMapOvr>
    <a:masterClrMapping/>
  </p:clrMapOvr>
  <mc:AlternateContent xmlns:mc="http://schemas.openxmlformats.org/markup-compatibility/2006" xmlns:p14="http://schemas.microsoft.com/office/powerpoint/2010/main">
    <mc:Choice Requires="p14">
      <p:transition spd="med">
        <p14:pan/>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680527" y="31769"/>
            <a:ext cx="10636556" cy="424732"/>
          </a:xfrm>
          <a:prstGeom prst="rect">
            <a:avLst/>
          </a:prstGeom>
          <a:noFill/>
        </p:spPr>
        <p:txBody>
          <a:bodyPr wrap="square" rtlCol="0">
            <a:spAutoFit/>
          </a:bodyPr>
          <a:lstStyle/>
          <a:p>
            <a:pPr>
              <a:lnSpc>
                <a:spcPct val="120000"/>
              </a:lnSpc>
            </a:pPr>
            <a:r>
              <a:rPr lang="en-US" altLang="zh-CN" dirty="0" smtClean="0">
                <a:solidFill>
                  <a:schemeClr val="bg1"/>
                </a:solidFill>
              </a:rPr>
              <a:t>2.3 </a:t>
            </a:r>
            <a:r>
              <a:rPr lang="zh-CN" altLang="en-US" dirty="0" smtClean="0">
                <a:solidFill>
                  <a:schemeClr val="bg1"/>
                </a:solidFill>
              </a:rPr>
              <a:t>表格</a:t>
            </a:r>
            <a:r>
              <a:rPr lang="zh-CN" altLang="en-US" dirty="0">
                <a:solidFill>
                  <a:schemeClr val="bg1"/>
                </a:solidFill>
              </a:rPr>
              <a:t>与图表</a:t>
            </a:r>
            <a:endParaRPr lang="zh-CN" altLang="en-US" sz="2200" b="1" dirty="0">
              <a:solidFill>
                <a:schemeClr val="bg1"/>
              </a:solidFill>
            </a:endParaRPr>
          </a:p>
        </p:txBody>
      </p:sp>
      <p:sp>
        <p:nvSpPr>
          <p:cNvPr id="2" name="矩形 1"/>
          <p:cNvSpPr/>
          <p:nvPr/>
        </p:nvSpPr>
        <p:spPr>
          <a:xfrm>
            <a:off x="1680527" y="585170"/>
            <a:ext cx="2839239" cy="369332"/>
          </a:xfrm>
          <a:prstGeom prst="rect">
            <a:avLst/>
          </a:prstGeom>
        </p:spPr>
        <p:txBody>
          <a:bodyPr wrap="none">
            <a:spAutoFit/>
          </a:bodyPr>
          <a:lstStyle/>
          <a:p>
            <a:r>
              <a:rPr lang="en-US" altLang="zh-CN" dirty="0" smtClean="0">
                <a:solidFill>
                  <a:srgbClr val="505560"/>
                </a:solidFill>
              </a:rPr>
              <a:t>2.3.2 </a:t>
            </a:r>
            <a:r>
              <a:rPr lang="zh-CN" altLang="en-US" dirty="0" smtClean="0">
                <a:solidFill>
                  <a:srgbClr val="505560"/>
                </a:solidFill>
              </a:rPr>
              <a:t>数据</a:t>
            </a:r>
            <a:r>
              <a:rPr lang="zh-CN" altLang="en-US" dirty="0">
                <a:solidFill>
                  <a:srgbClr val="505560"/>
                </a:solidFill>
              </a:rPr>
              <a:t>图表绘制与修改</a:t>
            </a:r>
          </a:p>
        </p:txBody>
      </p:sp>
      <p:graphicFrame>
        <p:nvGraphicFramePr>
          <p:cNvPr id="10" name="图表 9"/>
          <p:cNvGraphicFramePr/>
          <p:nvPr>
            <p:extLst>
              <p:ext uri="{D42A27DB-BD31-4B8C-83A1-F6EECF244321}">
                <p14:modId xmlns:p14="http://schemas.microsoft.com/office/powerpoint/2010/main" val="981362461"/>
              </p:ext>
            </p:extLst>
          </p:nvPr>
        </p:nvGraphicFramePr>
        <p:xfrm>
          <a:off x="1356961" y="1300328"/>
          <a:ext cx="4873767" cy="324917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5" name="图表 34"/>
          <p:cNvGraphicFramePr/>
          <p:nvPr>
            <p:extLst>
              <p:ext uri="{D42A27DB-BD31-4B8C-83A1-F6EECF244321}">
                <p14:modId xmlns:p14="http://schemas.microsoft.com/office/powerpoint/2010/main" val="1125806759"/>
              </p:ext>
            </p:extLst>
          </p:nvPr>
        </p:nvGraphicFramePr>
        <p:xfrm>
          <a:off x="6728475" y="1300328"/>
          <a:ext cx="4873767" cy="3249178"/>
        </p:xfrm>
        <a:graphic>
          <a:graphicData uri="http://schemas.openxmlformats.org/drawingml/2006/chart">
            <c:chart xmlns:c="http://schemas.openxmlformats.org/drawingml/2006/chart" xmlns:r="http://schemas.openxmlformats.org/officeDocument/2006/relationships" r:id="rId3"/>
          </a:graphicData>
        </a:graphic>
      </p:graphicFrame>
      <p:sp>
        <p:nvSpPr>
          <p:cNvPr id="36" name="圆角矩形 35"/>
          <p:cNvSpPr/>
          <p:nvPr/>
        </p:nvSpPr>
        <p:spPr>
          <a:xfrm>
            <a:off x="2566791" y="4847231"/>
            <a:ext cx="2133600" cy="377371"/>
          </a:xfrm>
          <a:prstGeom prst="roundRect">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原始默认表格</a:t>
            </a:r>
            <a:endParaRPr lang="zh-CN" altLang="en-US" dirty="0"/>
          </a:p>
        </p:txBody>
      </p:sp>
      <p:sp>
        <p:nvSpPr>
          <p:cNvPr id="37" name="圆角矩形 36"/>
          <p:cNvSpPr/>
          <p:nvPr/>
        </p:nvSpPr>
        <p:spPr>
          <a:xfrm>
            <a:off x="8320477" y="4847231"/>
            <a:ext cx="2133600" cy="377371"/>
          </a:xfrm>
          <a:prstGeom prst="roundRect">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优化后的表格</a:t>
            </a:r>
            <a:endParaRPr lang="zh-CN" altLang="en-US" dirty="0"/>
          </a:p>
        </p:txBody>
      </p:sp>
      <p:sp>
        <p:nvSpPr>
          <p:cNvPr id="12" name="文本框 11"/>
          <p:cNvSpPr txBox="1"/>
          <p:nvPr/>
        </p:nvSpPr>
        <p:spPr>
          <a:xfrm>
            <a:off x="1680528" y="5528603"/>
            <a:ext cx="4415472" cy="757130"/>
          </a:xfrm>
          <a:prstGeom prst="rect">
            <a:avLst/>
          </a:prstGeom>
          <a:noFill/>
        </p:spPr>
        <p:txBody>
          <a:bodyPr wrap="square" rtlCol="0">
            <a:spAutoFit/>
          </a:bodyPr>
          <a:lstStyle>
            <a:defPPr>
              <a:defRPr lang="zh-CN"/>
            </a:defPPr>
            <a:lvl1pPr algn="just">
              <a:lnSpc>
                <a:spcPct val="120000"/>
              </a:lnSpc>
              <a:defRPr>
                <a:solidFill>
                  <a:srgbClr val="595959"/>
                </a:solidFill>
              </a:defRPr>
            </a:lvl1pPr>
          </a:lstStyle>
          <a:p>
            <a:r>
              <a:rPr lang="zh-CN" altLang="en-US" dirty="0"/>
              <a:t>即使</a:t>
            </a:r>
            <a:r>
              <a:rPr lang="zh-CN" altLang="en-US" dirty="0" smtClean="0"/>
              <a:t>不对</a:t>
            </a:r>
            <a:r>
              <a:rPr lang="zh-CN" altLang="en-US" dirty="0"/>
              <a:t>表格做任何格式上</a:t>
            </a:r>
            <a:r>
              <a:rPr lang="zh-CN" altLang="en-US" dirty="0" smtClean="0"/>
              <a:t>的修改</a:t>
            </a:r>
            <a:r>
              <a:rPr lang="zh-CN" altLang="en-US" dirty="0"/>
              <a:t>，但颜色也要修改和</a:t>
            </a:r>
            <a:r>
              <a:rPr lang="en-US" altLang="zh-CN" dirty="0"/>
              <a:t>PPT</a:t>
            </a:r>
            <a:r>
              <a:rPr lang="zh-CN" altLang="en-US" dirty="0"/>
              <a:t>自身颜色风格</a:t>
            </a:r>
            <a:r>
              <a:rPr lang="zh-CN" altLang="en-US" dirty="0" smtClean="0"/>
              <a:t>一致。</a:t>
            </a:r>
            <a:endParaRPr lang="zh-CN" altLang="en-US" dirty="0"/>
          </a:p>
        </p:txBody>
      </p:sp>
      <p:sp>
        <p:nvSpPr>
          <p:cNvPr id="38" name="文本框 37"/>
          <p:cNvSpPr txBox="1"/>
          <p:nvPr/>
        </p:nvSpPr>
        <p:spPr>
          <a:xfrm>
            <a:off x="6843371" y="5528603"/>
            <a:ext cx="4551460" cy="1089529"/>
          </a:xfrm>
          <a:prstGeom prst="rect">
            <a:avLst/>
          </a:prstGeom>
          <a:noFill/>
        </p:spPr>
        <p:txBody>
          <a:bodyPr wrap="square" rtlCol="0">
            <a:spAutoFit/>
          </a:bodyPr>
          <a:lstStyle>
            <a:defPPr>
              <a:defRPr lang="zh-CN"/>
            </a:defPPr>
            <a:lvl1pPr algn="just">
              <a:lnSpc>
                <a:spcPct val="120000"/>
              </a:lnSpc>
              <a:defRPr>
                <a:solidFill>
                  <a:srgbClr val="595959"/>
                </a:solidFill>
              </a:defRPr>
            </a:lvl1pPr>
          </a:lstStyle>
          <a:p>
            <a:r>
              <a:rPr lang="zh-CN" altLang="en-US" dirty="0" smtClean="0"/>
              <a:t>右键→编辑数据，删除多余系列，单击右侧加号或直接选择表格中的对应元素进行删除，</a:t>
            </a:r>
            <a:endParaRPr lang="en-US" altLang="zh-CN" dirty="0" smtClean="0"/>
          </a:p>
          <a:p>
            <a:r>
              <a:rPr lang="zh-CN" altLang="en-US" dirty="0" smtClean="0"/>
              <a:t>再优化颜色设置，增加标签，调整文字大小。</a:t>
            </a:r>
            <a:endParaRPr lang="zh-CN" altLang="en-US" dirty="0"/>
          </a:p>
        </p:txBody>
      </p:sp>
      <p:sp>
        <p:nvSpPr>
          <p:cNvPr id="39" name="文本框 38"/>
          <p:cNvSpPr txBox="1"/>
          <p:nvPr/>
        </p:nvSpPr>
        <p:spPr>
          <a:xfrm>
            <a:off x="10286835" y="1221788"/>
            <a:ext cx="1107996" cy="369332"/>
          </a:xfrm>
          <a:prstGeom prst="rect">
            <a:avLst/>
          </a:prstGeom>
          <a:noFill/>
        </p:spPr>
        <p:txBody>
          <a:bodyPr wrap="none" rtlCol="0">
            <a:spAutoFit/>
          </a:bodyPr>
          <a:lstStyle/>
          <a:p>
            <a:r>
              <a:rPr lang="zh-CN" altLang="en-US" b="1" dirty="0" smtClean="0">
                <a:solidFill>
                  <a:schemeClr val="tx1">
                    <a:lumMod val="65000"/>
                    <a:lumOff val="35000"/>
                  </a:schemeClr>
                </a:solidFill>
              </a:rPr>
              <a:t>单位：吨</a:t>
            </a:r>
            <a:endParaRPr lang="zh-CN" altLang="en-US" b="1" dirty="0">
              <a:solidFill>
                <a:schemeClr val="tx1">
                  <a:lumMod val="65000"/>
                  <a:lumOff val="35000"/>
                </a:schemeClr>
              </a:solidFill>
            </a:endParaRPr>
          </a:p>
        </p:txBody>
      </p:sp>
      <p:cxnSp>
        <p:nvCxnSpPr>
          <p:cNvPr id="41" name="直接箭头连接符 40"/>
          <p:cNvCxnSpPr>
            <a:stCxn id="36" idx="3"/>
            <a:endCxn id="37" idx="1"/>
          </p:cNvCxnSpPr>
          <p:nvPr/>
        </p:nvCxnSpPr>
        <p:spPr>
          <a:xfrm>
            <a:off x="4700391" y="5035917"/>
            <a:ext cx="3620086" cy="0"/>
          </a:xfrm>
          <a:prstGeom prst="straightConnector1">
            <a:avLst/>
          </a:prstGeom>
          <a:ln w="12700">
            <a:solidFill>
              <a:srgbClr val="5FC9E1"/>
            </a:solidFill>
            <a:tailEnd type="triangle" w="lg" len="lg"/>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5956436" y="4632502"/>
            <a:ext cx="1107996" cy="369332"/>
          </a:xfrm>
          <a:prstGeom prst="rect">
            <a:avLst/>
          </a:prstGeom>
        </p:spPr>
        <p:txBody>
          <a:bodyPr wrap="none">
            <a:spAutoFit/>
          </a:bodyPr>
          <a:lstStyle/>
          <a:p>
            <a:r>
              <a:rPr lang="zh-CN" altLang="en-US" dirty="0" smtClean="0">
                <a:solidFill>
                  <a:srgbClr val="505560"/>
                </a:solidFill>
              </a:rPr>
              <a:t>表格优化</a:t>
            </a:r>
            <a:endParaRPr lang="zh-CN" altLang="en-US" dirty="0">
              <a:solidFill>
                <a:srgbClr val="505560"/>
              </a:solidFill>
            </a:endParaRPr>
          </a:p>
        </p:txBody>
      </p:sp>
    </p:spTree>
    <p:extLst>
      <p:ext uri="{BB962C8B-B14F-4D97-AF65-F5344CB8AC3E}">
        <p14:creationId xmlns:p14="http://schemas.microsoft.com/office/powerpoint/2010/main" val="334569430"/>
      </p:ext>
    </p:extLst>
  </p:cSld>
  <p:clrMapOvr>
    <a:masterClrMapping/>
  </p:clrMapOvr>
  <mc:AlternateContent xmlns:mc="http://schemas.openxmlformats.org/markup-compatibility/2006" xmlns:p14="http://schemas.microsoft.com/office/powerpoint/2010/main">
    <mc:Choice Requires="p14">
      <p:transition spd="med">
        <p14:pan/>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680527" y="31769"/>
            <a:ext cx="10636556" cy="424732"/>
          </a:xfrm>
          <a:prstGeom prst="rect">
            <a:avLst/>
          </a:prstGeom>
          <a:noFill/>
        </p:spPr>
        <p:txBody>
          <a:bodyPr wrap="square" rtlCol="0">
            <a:spAutoFit/>
          </a:bodyPr>
          <a:lstStyle/>
          <a:p>
            <a:pPr>
              <a:lnSpc>
                <a:spcPct val="120000"/>
              </a:lnSpc>
            </a:pPr>
            <a:r>
              <a:rPr lang="en-US" altLang="zh-CN" dirty="0" smtClean="0">
                <a:solidFill>
                  <a:schemeClr val="bg1"/>
                </a:solidFill>
              </a:rPr>
              <a:t>2.3 </a:t>
            </a:r>
            <a:r>
              <a:rPr lang="zh-CN" altLang="en-US" dirty="0" smtClean="0">
                <a:solidFill>
                  <a:schemeClr val="bg1"/>
                </a:solidFill>
              </a:rPr>
              <a:t>表格</a:t>
            </a:r>
            <a:r>
              <a:rPr lang="zh-CN" altLang="en-US" dirty="0">
                <a:solidFill>
                  <a:schemeClr val="bg1"/>
                </a:solidFill>
              </a:rPr>
              <a:t>与图表</a:t>
            </a:r>
            <a:endParaRPr lang="zh-CN" altLang="en-US" sz="2200" b="1" dirty="0">
              <a:solidFill>
                <a:schemeClr val="bg1"/>
              </a:solidFill>
            </a:endParaRPr>
          </a:p>
        </p:txBody>
      </p:sp>
      <p:sp>
        <p:nvSpPr>
          <p:cNvPr id="2" name="矩形 1"/>
          <p:cNvSpPr/>
          <p:nvPr/>
        </p:nvSpPr>
        <p:spPr>
          <a:xfrm>
            <a:off x="1680527" y="585170"/>
            <a:ext cx="2839239" cy="369332"/>
          </a:xfrm>
          <a:prstGeom prst="rect">
            <a:avLst/>
          </a:prstGeom>
        </p:spPr>
        <p:txBody>
          <a:bodyPr wrap="none">
            <a:spAutoFit/>
          </a:bodyPr>
          <a:lstStyle/>
          <a:p>
            <a:r>
              <a:rPr lang="en-US" altLang="zh-CN" dirty="0" smtClean="0">
                <a:solidFill>
                  <a:srgbClr val="505560"/>
                </a:solidFill>
              </a:rPr>
              <a:t>2.3.2 </a:t>
            </a:r>
            <a:r>
              <a:rPr lang="zh-CN" altLang="en-US" dirty="0" smtClean="0">
                <a:solidFill>
                  <a:srgbClr val="505560"/>
                </a:solidFill>
              </a:rPr>
              <a:t>数据</a:t>
            </a:r>
            <a:r>
              <a:rPr lang="zh-CN" altLang="en-US" dirty="0">
                <a:solidFill>
                  <a:srgbClr val="505560"/>
                </a:solidFill>
              </a:rPr>
              <a:t>图表绘制与修改</a:t>
            </a:r>
          </a:p>
        </p:txBody>
      </p:sp>
      <p:grpSp>
        <p:nvGrpSpPr>
          <p:cNvPr id="28" name="组合 27"/>
          <p:cNvGrpSpPr/>
          <p:nvPr/>
        </p:nvGrpSpPr>
        <p:grpSpPr>
          <a:xfrm>
            <a:off x="599057" y="2213119"/>
            <a:ext cx="7197581" cy="2541225"/>
            <a:chOff x="546062" y="1365314"/>
            <a:chExt cx="5398186" cy="1905919"/>
          </a:xfrm>
        </p:grpSpPr>
        <p:grpSp>
          <p:nvGrpSpPr>
            <p:cNvPr id="29" name="组合 28"/>
            <p:cNvGrpSpPr/>
            <p:nvPr/>
          </p:nvGrpSpPr>
          <p:grpSpPr>
            <a:xfrm>
              <a:off x="546062" y="1365314"/>
              <a:ext cx="5319998" cy="1905919"/>
              <a:chOff x="546062" y="1365314"/>
              <a:chExt cx="5319998" cy="1905919"/>
            </a:xfrm>
          </p:grpSpPr>
          <p:grpSp>
            <p:nvGrpSpPr>
              <p:cNvPr id="33" name="组合 32"/>
              <p:cNvGrpSpPr/>
              <p:nvPr/>
            </p:nvGrpSpPr>
            <p:grpSpPr>
              <a:xfrm>
                <a:off x="546062" y="1365314"/>
                <a:ext cx="1973637" cy="1905919"/>
                <a:chOff x="546062" y="1365315"/>
                <a:chExt cx="1973637" cy="1905919"/>
              </a:xfrm>
            </p:grpSpPr>
            <p:sp>
              <p:nvSpPr>
                <p:cNvPr id="47" name="椭圆 46"/>
                <p:cNvSpPr/>
                <p:nvPr/>
              </p:nvSpPr>
              <p:spPr>
                <a:xfrm>
                  <a:off x="969670" y="1755064"/>
                  <a:ext cx="1126420" cy="112642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8" name="图表 47"/>
                <p:cNvGraphicFramePr/>
                <p:nvPr>
                  <p:extLst>
                    <p:ext uri="{D42A27DB-BD31-4B8C-83A1-F6EECF244321}">
                      <p14:modId xmlns:p14="http://schemas.microsoft.com/office/powerpoint/2010/main" val="2354039169"/>
                    </p:ext>
                  </p:extLst>
                </p:nvPr>
              </p:nvGraphicFramePr>
              <p:xfrm>
                <a:off x="546062" y="1365315"/>
                <a:ext cx="1973637" cy="1905919"/>
              </p:xfrm>
              <a:graphic>
                <a:graphicData uri="http://schemas.openxmlformats.org/drawingml/2006/chart">
                  <c:chart xmlns:c="http://schemas.openxmlformats.org/drawingml/2006/chart" xmlns:r="http://schemas.openxmlformats.org/officeDocument/2006/relationships" r:id="rId2"/>
                </a:graphicData>
              </a:graphic>
            </p:graphicFrame>
          </p:grpSp>
          <p:grpSp>
            <p:nvGrpSpPr>
              <p:cNvPr id="34" name="组合 33"/>
              <p:cNvGrpSpPr/>
              <p:nvPr/>
            </p:nvGrpSpPr>
            <p:grpSpPr>
              <a:xfrm>
                <a:off x="2219242" y="1365314"/>
                <a:ext cx="1973637" cy="1905919"/>
                <a:chOff x="546062" y="1365315"/>
                <a:chExt cx="1973637" cy="1905919"/>
              </a:xfrm>
            </p:grpSpPr>
            <p:sp>
              <p:nvSpPr>
                <p:cNvPr id="45" name="椭圆 44"/>
                <p:cNvSpPr/>
                <p:nvPr/>
              </p:nvSpPr>
              <p:spPr>
                <a:xfrm>
                  <a:off x="969670" y="1755064"/>
                  <a:ext cx="1126420" cy="112642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6" name="图表 45"/>
                <p:cNvGraphicFramePr/>
                <p:nvPr>
                  <p:extLst>
                    <p:ext uri="{D42A27DB-BD31-4B8C-83A1-F6EECF244321}">
                      <p14:modId xmlns:p14="http://schemas.microsoft.com/office/powerpoint/2010/main" val="3732433941"/>
                    </p:ext>
                  </p:extLst>
                </p:nvPr>
              </p:nvGraphicFramePr>
              <p:xfrm>
                <a:off x="546062" y="1365315"/>
                <a:ext cx="1973637" cy="1905919"/>
              </p:xfrm>
              <a:graphic>
                <a:graphicData uri="http://schemas.openxmlformats.org/drawingml/2006/chart">
                  <c:chart xmlns:c="http://schemas.openxmlformats.org/drawingml/2006/chart" xmlns:r="http://schemas.openxmlformats.org/officeDocument/2006/relationships" r:id="rId3"/>
                </a:graphicData>
              </a:graphic>
            </p:graphicFrame>
          </p:grpSp>
          <p:grpSp>
            <p:nvGrpSpPr>
              <p:cNvPr id="40" name="组合 39"/>
              <p:cNvGrpSpPr/>
              <p:nvPr/>
            </p:nvGrpSpPr>
            <p:grpSpPr>
              <a:xfrm>
                <a:off x="3892423" y="1365314"/>
                <a:ext cx="1973637" cy="1905919"/>
                <a:chOff x="546062" y="1365315"/>
                <a:chExt cx="1973637" cy="1905919"/>
              </a:xfrm>
            </p:grpSpPr>
            <p:sp>
              <p:nvSpPr>
                <p:cNvPr id="43" name="椭圆 42"/>
                <p:cNvSpPr/>
                <p:nvPr/>
              </p:nvSpPr>
              <p:spPr>
                <a:xfrm>
                  <a:off x="969670" y="1755064"/>
                  <a:ext cx="1126420" cy="112642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4" name="图表 43"/>
                <p:cNvGraphicFramePr/>
                <p:nvPr>
                  <p:extLst>
                    <p:ext uri="{D42A27DB-BD31-4B8C-83A1-F6EECF244321}">
                      <p14:modId xmlns:p14="http://schemas.microsoft.com/office/powerpoint/2010/main" val="2910264736"/>
                    </p:ext>
                  </p:extLst>
                </p:nvPr>
              </p:nvGraphicFramePr>
              <p:xfrm>
                <a:off x="546062" y="1365315"/>
                <a:ext cx="1973637" cy="1905919"/>
              </p:xfrm>
              <a:graphic>
                <a:graphicData uri="http://schemas.openxmlformats.org/drawingml/2006/chart">
                  <c:chart xmlns:c="http://schemas.openxmlformats.org/drawingml/2006/chart" xmlns:r="http://schemas.openxmlformats.org/officeDocument/2006/relationships" r:id="rId4"/>
                </a:graphicData>
              </a:graphic>
            </p:graphicFrame>
          </p:grpSp>
        </p:grpSp>
        <p:sp>
          <p:nvSpPr>
            <p:cNvPr id="30" name="文本框 29"/>
            <p:cNvSpPr txBox="1"/>
            <p:nvPr/>
          </p:nvSpPr>
          <p:spPr>
            <a:xfrm>
              <a:off x="1532880" y="1961648"/>
              <a:ext cx="976469" cy="500090"/>
            </a:xfrm>
            <a:prstGeom prst="rect">
              <a:avLst/>
            </a:prstGeom>
            <a:noFill/>
          </p:spPr>
          <p:txBody>
            <a:bodyPr wrap="none" rtlCol="0">
              <a:spAutoFit/>
            </a:bodyPr>
            <a:lstStyle/>
            <a:p>
              <a:r>
                <a:rPr lang="en-US" altLang="zh-CN" sz="3733" b="1" dirty="0">
                  <a:ln>
                    <a:solidFill>
                      <a:schemeClr val="bg1"/>
                    </a:solidFill>
                  </a:ln>
                  <a:solidFill>
                    <a:srgbClr val="FF9300"/>
                  </a:solidFill>
                  <a:latin typeface="Arial Black" panose="020B0A04020102020204" pitchFamily="34" charset="0"/>
                </a:rPr>
                <a:t>33%</a:t>
              </a:r>
              <a:endParaRPr lang="zh-CN" altLang="en-US" sz="3733" b="1" dirty="0">
                <a:ln>
                  <a:solidFill>
                    <a:schemeClr val="bg1"/>
                  </a:solidFill>
                </a:ln>
                <a:solidFill>
                  <a:srgbClr val="FF9300"/>
                </a:solidFill>
                <a:latin typeface="Arial Black" panose="020B0A04020102020204" pitchFamily="34" charset="0"/>
              </a:endParaRPr>
            </a:p>
          </p:txBody>
        </p:sp>
        <p:sp>
          <p:nvSpPr>
            <p:cNvPr id="31" name="文本框 30"/>
            <p:cNvSpPr txBox="1"/>
            <p:nvPr/>
          </p:nvSpPr>
          <p:spPr>
            <a:xfrm>
              <a:off x="3250329" y="1961648"/>
              <a:ext cx="976469" cy="500090"/>
            </a:xfrm>
            <a:prstGeom prst="rect">
              <a:avLst/>
            </a:prstGeom>
            <a:noFill/>
          </p:spPr>
          <p:txBody>
            <a:bodyPr wrap="none" rtlCol="0">
              <a:spAutoFit/>
            </a:bodyPr>
            <a:lstStyle/>
            <a:p>
              <a:r>
                <a:rPr lang="en-US" altLang="zh-CN" sz="3733" b="1" dirty="0">
                  <a:ln>
                    <a:solidFill>
                      <a:schemeClr val="bg1"/>
                    </a:solidFill>
                  </a:ln>
                  <a:solidFill>
                    <a:srgbClr val="FF9300"/>
                  </a:solidFill>
                  <a:latin typeface="Arial Black" panose="020B0A04020102020204" pitchFamily="34" charset="0"/>
                </a:rPr>
                <a:t>45%</a:t>
              </a:r>
              <a:endParaRPr lang="zh-CN" altLang="en-US" sz="3733" b="1" dirty="0">
                <a:ln>
                  <a:solidFill>
                    <a:schemeClr val="bg1"/>
                  </a:solidFill>
                </a:ln>
                <a:solidFill>
                  <a:srgbClr val="FF9300"/>
                </a:solidFill>
                <a:latin typeface="Arial Black" panose="020B0A04020102020204" pitchFamily="34" charset="0"/>
              </a:endParaRPr>
            </a:p>
          </p:txBody>
        </p:sp>
        <p:sp>
          <p:nvSpPr>
            <p:cNvPr id="32" name="文本框 31"/>
            <p:cNvSpPr txBox="1"/>
            <p:nvPr/>
          </p:nvSpPr>
          <p:spPr>
            <a:xfrm>
              <a:off x="4967779" y="1961648"/>
              <a:ext cx="976469" cy="500090"/>
            </a:xfrm>
            <a:prstGeom prst="rect">
              <a:avLst/>
            </a:prstGeom>
            <a:noFill/>
          </p:spPr>
          <p:txBody>
            <a:bodyPr wrap="none" rtlCol="0">
              <a:spAutoFit/>
            </a:bodyPr>
            <a:lstStyle/>
            <a:p>
              <a:r>
                <a:rPr lang="en-US" altLang="zh-CN" sz="3733" b="1" dirty="0">
                  <a:ln>
                    <a:solidFill>
                      <a:schemeClr val="bg1"/>
                    </a:solidFill>
                  </a:ln>
                  <a:solidFill>
                    <a:srgbClr val="FF9300"/>
                  </a:solidFill>
                  <a:latin typeface="Arial Black" panose="020B0A04020102020204" pitchFamily="34" charset="0"/>
                </a:rPr>
                <a:t>50%</a:t>
              </a:r>
              <a:endParaRPr lang="zh-CN" altLang="en-US" sz="3733" b="1" dirty="0">
                <a:ln>
                  <a:solidFill>
                    <a:schemeClr val="bg1"/>
                  </a:solidFill>
                </a:ln>
                <a:solidFill>
                  <a:srgbClr val="FF9300"/>
                </a:solidFill>
                <a:latin typeface="Arial Black" panose="020B0A04020102020204" pitchFamily="34" charset="0"/>
              </a:endParaRPr>
            </a:p>
          </p:txBody>
        </p:sp>
      </p:grpSp>
      <p:grpSp>
        <p:nvGrpSpPr>
          <p:cNvPr id="25" name="组合 24"/>
          <p:cNvGrpSpPr/>
          <p:nvPr/>
        </p:nvGrpSpPr>
        <p:grpSpPr>
          <a:xfrm>
            <a:off x="9545787" y="806264"/>
            <a:ext cx="2293075" cy="1970747"/>
            <a:chOff x="2917825" y="3457575"/>
            <a:chExt cx="1682750" cy="1446213"/>
          </a:xfrm>
          <a:solidFill>
            <a:srgbClr val="3ABCDA"/>
          </a:solidFill>
        </p:grpSpPr>
        <p:sp>
          <p:nvSpPr>
            <p:cNvPr id="26" name="Oval 54"/>
            <p:cNvSpPr>
              <a:spLocks noChangeArrowheads="1"/>
            </p:cNvSpPr>
            <p:nvPr/>
          </p:nvSpPr>
          <p:spPr bwMode="auto">
            <a:xfrm>
              <a:off x="2917825" y="3457575"/>
              <a:ext cx="1682750" cy="10874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55"/>
            <p:cNvSpPr>
              <a:spLocks/>
            </p:cNvSpPr>
            <p:nvPr/>
          </p:nvSpPr>
          <p:spPr bwMode="auto">
            <a:xfrm>
              <a:off x="3819525" y="4287838"/>
              <a:ext cx="307975" cy="615950"/>
            </a:xfrm>
            <a:custGeom>
              <a:avLst/>
              <a:gdLst>
                <a:gd name="T0" fmla="*/ 0 w 97"/>
                <a:gd name="T1" fmla="*/ 194 h 194"/>
                <a:gd name="T2" fmla="*/ 22 w 97"/>
                <a:gd name="T3" fmla="*/ 2 h 194"/>
                <a:gd name="T4" fmla="*/ 96 w 97"/>
                <a:gd name="T5" fmla="*/ 8 h 194"/>
                <a:gd name="T6" fmla="*/ 0 w 97"/>
                <a:gd name="T7" fmla="*/ 194 h 194"/>
              </a:gdLst>
              <a:ahLst/>
              <a:cxnLst>
                <a:cxn ang="0">
                  <a:pos x="T0" y="T1"/>
                </a:cxn>
                <a:cxn ang="0">
                  <a:pos x="T2" y="T3"/>
                </a:cxn>
                <a:cxn ang="0">
                  <a:pos x="T4" y="T5"/>
                </a:cxn>
                <a:cxn ang="0">
                  <a:pos x="T6" y="T7"/>
                </a:cxn>
              </a:cxnLst>
              <a:rect l="0" t="0" r="r" b="b"/>
              <a:pathLst>
                <a:path w="97" h="194">
                  <a:moveTo>
                    <a:pt x="0" y="194"/>
                  </a:moveTo>
                  <a:cubicBezTo>
                    <a:pt x="29" y="133"/>
                    <a:pt x="35" y="56"/>
                    <a:pt x="22" y="2"/>
                  </a:cubicBezTo>
                  <a:cubicBezTo>
                    <a:pt x="21" y="10"/>
                    <a:pt x="97" y="0"/>
                    <a:pt x="96" y="8"/>
                  </a:cubicBezTo>
                  <a:cubicBezTo>
                    <a:pt x="84" y="81"/>
                    <a:pt x="55" y="132"/>
                    <a:pt x="0"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 name="组合 4"/>
          <p:cNvGrpSpPr/>
          <p:nvPr/>
        </p:nvGrpSpPr>
        <p:grpSpPr>
          <a:xfrm>
            <a:off x="8235289" y="2013511"/>
            <a:ext cx="2160000" cy="4583238"/>
            <a:chOff x="7659366" y="2013511"/>
            <a:chExt cx="2160000" cy="4583238"/>
          </a:xfrm>
        </p:grpSpPr>
        <p:sp>
          <p:nvSpPr>
            <p:cNvPr id="52" name="Freeform 334"/>
            <p:cNvSpPr>
              <a:spLocks/>
            </p:cNvSpPr>
            <p:nvPr/>
          </p:nvSpPr>
          <p:spPr bwMode="auto">
            <a:xfrm>
              <a:off x="8370092" y="2772021"/>
              <a:ext cx="738549" cy="573874"/>
            </a:xfrm>
            <a:custGeom>
              <a:avLst/>
              <a:gdLst>
                <a:gd name="T0" fmla="*/ 0 w 180"/>
                <a:gd name="T1" fmla="*/ 90 h 139"/>
                <a:gd name="T2" fmla="*/ 15 w 180"/>
                <a:gd name="T3" fmla="*/ 139 h 139"/>
                <a:gd name="T4" fmla="*/ 160 w 180"/>
                <a:gd name="T5" fmla="*/ 139 h 139"/>
                <a:gd name="T6" fmla="*/ 163 w 180"/>
                <a:gd name="T7" fmla="*/ 139 h 139"/>
                <a:gd name="T8" fmla="*/ 166 w 180"/>
                <a:gd name="T9" fmla="*/ 139 h 139"/>
                <a:gd name="T10" fmla="*/ 180 w 180"/>
                <a:gd name="T11" fmla="*/ 91 h 139"/>
                <a:gd name="T12" fmla="*/ 90 w 180"/>
                <a:gd name="T13" fmla="*/ 0 h 139"/>
                <a:gd name="T14" fmla="*/ 0 w 180"/>
                <a:gd name="T15" fmla="*/ 90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0" h="139">
                  <a:moveTo>
                    <a:pt x="0" y="90"/>
                  </a:moveTo>
                  <a:cubicBezTo>
                    <a:pt x="0" y="108"/>
                    <a:pt x="6" y="127"/>
                    <a:pt x="15" y="139"/>
                  </a:cubicBezTo>
                  <a:cubicBezTo>
                    <a:pt x="160" y="139"/>
                    <a:pt x="160" y="139"/>
                    <a:pt x="160" y="139"/>
                  </a:cubicBezTo>
                  <a:cubicBezTo>
                    <a:pt x="161" y="139"/>
                    <a:pt x="162" y="139"/>
                    <a:pt x="163" y="139"/>
                  </a:cubicBezTo>
                  <a:cubicBezTo>
                    <a:pt x="164" y="139"/>
                    <a:pt x="165" y="139"/>
                    <a:pt x="166" y="139"/>
                  </a:cubicBezTo>
                  <a:cubicBezTo>
                    <a:pt x="175" y="125"/>
                    <a:pt x="180" y="109"/>
                    <a:pt x="180" y="91"/>
                  </a:cubicBezTo>
                  <a:cubicBezTo>
                    <a:pt x="180" y="41"/>
                    <a:pt x="140" y="0"/>
                    <a:pt x="90" y="0"/>
                  </a:cubicBezTo>
                  <a:cubicBezTo>
                    <a:pt x="41" y="0"/>
                    <a:pt x="0" y="41"/>
                    <a:pt x="0" y="90"/>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339"/>
            <p:cNvSpPr>
              <a:spLocks/>
            </p:cNvSpPr>
            <p:nvPr/>
          </p:nvSpPr>
          <p:spPr bwMode="auto">
            <a:xfrm>
              <a:off x="8799248" y="2462629"/>
              <a:ext cx="119765" cy="94815"/>
            </a:xfrm>
            <a:custGeom>
              <a:avLst/>
              <a:gdLst>
                <a:gd name="T0" fmla="*/ 15 w 29"/>
                <a:gd name="T1" fmla="*/ 0 h 23"/>
                <a:gd name="T2" fmla="*/ 9 w 29"/>
                <a:gd name="T3" fmla="*/ 2 h 23"/>
                <a:gd name="T4" fmla="*/ 7 w 29"/>
                <a:gd name="T5" fmla="*/ 4 h 23"/>
                <a:gd name="T6" fmla="*/ 0 w 29"/>
                <a:gd name="T7" fmla="*/ 12 h 23"/>
                <a:gd name="T8" fmla="*/ 4 w 29"/>
                <a:gd name="T9" fmla="*/ 20 h 23"/>
                <a:gd name="T10" fmla="*/ 13 w 29"/>
                <a:gd name="T11" fmla="*/ 23 h 23"/>
                <a:gd name="T12" fmla="*/ 24 w 29"/>
                <a:gd name="T13" fmla="*/ 19 h 23"/>
                <a:gd name="T14" fmla="*/ 29 w 29"/>
                <a:gd name="T15" fmla="*/ 10 h 23"/>
                <a:gd name="T16" fmla="*/ 22 w 29"/>
                <a:gd name="T17" fmla="*/ 3 h 23"/>
                <a:gd name="T18" fmla="*/ 15 w 29"/>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3">
                  <a:moveTo>
                    <a:pt x="15" y="0"/>
                  </a:moveTo>
                  <a:cubicBezTo>
                    <a:pt x="12" y="0"/>
                    <a:pt x="10" y="1"/>
                    <a:pt x="9" y="2"/>
                  </a:cubicBezTo>
                  <a:cubicBezTo>
                    <a:pt x="8" y="2"/>
                    <a:pt x="8" y="3"/>
                    <a:pt x="7" y="4"/>
                  </a:cubicBezTo>
                  <a:cubicBezTo>
                    <a:pt x="2" y="7"/>
                    <a:pt x="0" y="10"/>
                    <a:pt x="0" y="12"/>
                  </a:cubicBezTo>
                  <a:cubicBezTo>
                    <a:pt x="0" y="15"/>
                    <a:pt x="1" y="18"/>
                    <a:pt x="4" y="20"/>
                  </a:cubicBezTo>
                  <a:cubicBezTo>
                    <a:pt x="6" y="22"/>
                    <a:pt x="9" y="23"/>
                    <a:pt x="13" y="23"/>
                  </a:cubicBezTo>
                  <a:cubicBezTo>
                    <a:pt x="16" y="23"/>
                    <a:pt x="20" y="22"/>
                    <a:pt x="24" y="19"/>
                  </a:cubicBezTo>
                  <a:cubicBezTo>
                    <a:pt x="27" y="17"/>
                    <a:pt x="29" y="14"/>
                    <a:pt x="29" y="10"/>
                  </a:cubicBezTo>
                  <a:cubicBezTo>
                    <a:pt x="29" y="6"/>
                    <a:pt x="27" y="3"/>
                    <a:pt x="22" y="3"/>
                  </a:cubicBezTo>
                  <a:cubicBezTo>
                    <a:pt x="19" y="1"/>
                    <a:pt x="17" y="0"/>
                    <a:pt x="15" y="0"/>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340"/>
            <p:cNvSpPr>
              <a:spLocks/>
            </p:cNvSpPr>
            <p:nvPr/>
          </p:nvSpPr>
          <p:spPr bwMode="auto">
            <a:xfrm>
              <a:off x="8839171" y="2013511"/>
              <a:ext cx="284444" cy="399217"/>
            </a:xfrm>
            <a:custGeom>
              <a:avLst/>
              <a:gdLst>
                <a:gd name="T0" fmla="*/ 25 w 69"/>
                <a:gd name="T1" fmla="*/ 75 h 98"/>
                <a:gd name="T2" fmla="*/ 53 w 69"/>
                <a:gd name="T3" fmla="*/ 64 h 98"/>
                <a:gd name="T4" fmla="*/ 64 w 69"/>
                <a:gd name="T5" fmla="*/ 53 h 98"/>
                <a:gd name="T6" fmla="*/ 69 w 69"/>
                <a:gd name="T7" fmla="*/ 32 h 98"/>
                <a:gd name="T8" fmla="*/ 69 w 69"/>
                <a:gd name="T9" fmla="*/ 32 h 98"/>
                <a:gd name="T10" fmla="*/ 67 w 69"/>
                <a:gd name="T11" fmla="*/ 15 h 98"/>
                <a:gd name="T12" fmla="*/ 55 w 69"/>
                <a:gd name="T13" fmla="*/ 4 h 98"/>
                <a:gd name="T14" fmla="*/ 40 w 69"/>
                <a:gd name="T15" fmla="*/ 0 h 98"/>
                <a:gd name="T16" fmla="*/ 30 w 69"/>
                <a:gd name="T17" fmla="*/ 0 h 98"/>
                <a:gd name="T18" fmla="*/ 17 w 69"/>
                <a:gd name="T19" fmla="*/ 4 h 98"/>
                <a:gd name="T20" fmla="*/ 17 w 69"/>
                <a:gd name="T21" fmla="*/ 4 h 98"/>
                <a:gd name="T22" fmla="*/ 5 w 69"/>
                <a:gd name="T23" fmla="*/ 14 h 98"/>
                <a:gd name="T24" fmla="*/ 0 w 69"/>
                <a:gd name="T25" fmla="*/ 25 h 98"/>
                <a:gd name="T26" fmla="*/ 8 w 69"/>
                <a:gd name="T27" fmla="*/ 32 h 98"/>
                <a:gd name="T28" fmla="*/ 21 w 69"/>
                <a:gd name="T29" fmla="*/ 25 h 98"/>
                <a:gd name="T30" fmla="*/ 24 w 69"/>
                <a:gd name="T31" fmla="*/ 20 h 98"/>
                <a:gd name="T32" fmla="*/ 37 w 69"/>
                <a:gd name="T33" fmla="*/ 18 h 98"/>
                <a:gd name="T34" fmla="*/ 43 w 69"/>
                <a:gd name="T35" fmla="*/ 19 h 98"/>
                <a:gd name="T36" fmla="*/ 47 w 69"/>
                <a:gd name="T37" fmla="*/ 21 h 98"/>
                <a:gd name="T38" fmla="*/ 50 w 69"/>
                <a:gd name="T39" fmla="*/ 28 h 98"/>
                <a:gd name="T40" fmla="*/ 51 w 69"/>
                <a:gd name="T41" fmla="*/ 35 h 98"/>
                <a:gd name="T42" fmla="*/ 49 w 69"/>
                <a:gd name="T43" fmla="*/ 44 h 98"/>
                <a:gd name="T44" fmla="*/ 44 w 69"/>
                <a:gd name="T45" fmla="*/ 49 h 98"/>
                <a:gd name="T46" fmla="*/ 32 w 69"/>
                <a:gd name="T47" fmla="*/ 53 h 98"/>
                <a:gd name="T48" fmla="*/ 18 w 69"/>
                <a:gd name="T49" fmla="*/ 60 h 98"/>
                <a:gd name="T50" fmla="*/ 9 w 69"/>
                <a:gd name="T51" fmla="*/ 66 h 98"/>
                <a:gd name="T52" fmla="*/ 3 w 69"/>
                <a:gd name="T53" fmla="*/ 80 h 98"/>
                <a:gd name="T54" fmla="*/ 2 w 69"/>
                <a:gd name="T55" fmla="*/ 87 h 98"/>
                <a:gd name="T56" fmla="*/ 3 w 69"/>
                <a:gd name="T57" fmla="*/ 94 h 98"/>
                <a:gd name="T58" fmla="*/ 7 w 69"/>
                <a:gd name="T59" fmla="*/ 98 h 98"/>
                <a:gd name="T60" fmla="*/ 17 w 69"/>
                <a:gd name="T61" fmla="*/ 96 h 98"/>
                <a:gd name="T62" fmla="*/ 21 w 69"/>
                <a:gd name="T63" fmla="*/ 89 h 98"/>
                <a:gd name="T64" fmla="*/ 25 w 69"/>
                <a:gd name="T65" fmla="*/ 7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9" h="98">
                  <a:moveTo>
                    <a:pt x="25" y="75"/>
                  </a:moveTo>
                  <a:cubicBezTo>
                    <a:pt x="39" y="70"/>
                    <a:pt x="48" y="66"/>
                    <a:pt x="53" y="64"/>
                  </a:cubicBezTo>
                  <a:cubicBezTo>
                    <a:pt x="58" y="62"/>
                    <a:pt x="61" y="58"/>
                    <a:pt x="64" y="53"/>
                  </a:cubicBezTo>
                  <a:cubicBezTo>
                    <a:pt x="68" y="48"/>
                    <a:pt x="69" y="41"/>
                    <a:pt x="69" y="32"/>
                  </a:cubicBezTo>
                  <a:cubicBezTo>
                    <a:pt x="69" y="32"/>
                    <a:pt x="69" y="32"/>
                    <a:pt x="69" y="32"/>
                  </a:cubicBezTo>
                  <a:cubicBezTo>
                    <a:pt x="69" y="25"/>
                    <a:pt x="68" y="19"/>
                    <a:pt x="67" y="15"/>
                  </a:cubicBezTo>
                  <a:cubicBezTo>
                    <a:pt x="65" y="12"/>
                    <a:pt x="61" y="8"/>
                    <a:pt x="55" y="4"/>
                  </a:cubicBezTo>
                  <a:cubicBezTo>
                    <a:pt x="51" y="1"/>
                    <a:pt x="47" y="0"/>
                    <a:pt x="40" y="0"/>
                  </a:cubicBezTo>
                  <a:cubicBezTo>
                    <a:pt x="37" y="1"/>
                    <a:pt x="34" y="0"/>
                    <a:pt x="30" y="0"/>
                  </a:cubicBezTo>
                  <a:cubicBezTo>
                    <a:pt x="26" y="0"/>
                    <a:pt x="21" y="4"/>
                    <a:pt x="17" y="4"/>
                  </a:cubicBezTo>
                  <a:cubicBezTo>
                    <a:pt x="17" y="4"/>
                    <a:pt x="17" y="4"/>
                    <a:pt x="17" y="4"/>
                  </a:cubicBezTo>
                  <a:cubicBezTo>
                    <a:pt x="12" y="8"/>
                    <a:pt x="8" y="10"/>
                    <a:pt x="5" y="14"/>
                  </a:cubicBezTo>
                  <a:cubicBezTo>
                    <a:pt x="1" y="18"/>
                    <a:pt x="0" y="22"/>
                    <a:pt x="0" y="25"/>
                  </a:cubicBezTo>
                  <a:cubicBezTo>
                    <a:pt x="0" y="30"/>
                    <a:pt x="2" y="32"/>
                    <a:pt x="8" y="32"/>
                  </a:cubicBezTo>
                  <a:cubicBezTo>
                    <a:pt x="16" y="32"/>
                    <a:pt x="20" y="30"/>
                    <a:pt x="21" y="25"/>
                  </a:cubicBezTo>
                  <a:cubicBezTo>
                    <a:pt x="21" y="23"/>
                    <a:pt x="22" y="22"/>
                    <a:pt x="24" y="20"/>
                  </a:cubicBezTo>
                  <a:cubicBezTo>
                    <a:pt x="26" y="19"/>
                    <a:pt x="31" y="18"/>
                    <a:pt x="37" y="18"/>
                  </a:cubicBezTo>
                  <a:cubicBezTo>
                    <a:pt x="39" y="18"/>
                    <a:pt x="41" y="18"/>
                    <a:pt x="43" y="19"/>
                  </a:cubicBezTo>
                  <a:cubicBezTo>
                    <a:pt x="45" y="20"/>
                    <a:pt x="47" y="21"/>
                    <a:pt x="47" y="21"/>
                  </a:cubicBezTo>
                  <a:cubicBezTo>
                    <a:pt x="48" y="22"/>
                    <a:pt x="49" y="24"/>
                    <a:pt x="50" y="28"/>
                  </a:cubicBezTo>
                  <a:cubicBezTo>
                    <a:pt x="51" y="31"/>
                    <a:pt x="51" y="33"/>
                    <a:pt x="51" y="35"/>
                  </a:cubicBezTo>
                  <a:cubicBezTo>
                    <a:pt x="51" y="38"/>
                    <a:pt x="50" y="41"/>
                    <a:pt x="49" y="44"/>
                  </a:cubicBezTo>
                  <a:cubicBezTo>
                    <a:pt x="48" y="46"/>
                    <a:pt x="46" y="48"/>
                    <a:pt x="44" y="49"/>
                  </a:cubicBezTo>
                  <a:cubicBezTo>
                    <a:pt x="32" y="53"/>
                    <a:pt x="32" y="53"/>
                    <a:pt x="32" y="53"/>
                  </a:cubicBezTo>
                  <a:cubicBezTo>
                    <a:pt x="25" y="56"/>
                    <a:pt x="20" y="58"/>
                    <a:pt x="18" y="60"/>
                  </a:cubicBezTo>
                  <a:cubicBezTo>
                    <a:pt x="15" y="61"/>
                    <a:pt x="12" y="63"/>
                    <a:pt x="9" y="66"/>
                  </a:cubicBezTo>
                  <a:cubicBezTo>
                    <a:pt x="6" y="73"/>
                    <a:pt x="4" y="77"/>
                    <a:pt x="3" y="80"/>
                  </a:cubicBezTo>
                  <a:cubicBezTo>
                    <a:pt x="2" y="82"/>
                    <a:pt x="2" y="84"/>
                    <a:pt x="2" y="87"/>
                  </a:cubicBezTo>
                  <a:cubicBezTo>
                    <a:pt x="2" y="90"/>
                    <a:pt x="2" y="92"/>
                    <a:pt x="3" y="94"/>
                  </a:cubicBezTo>
                  <a:cubicBezTo>
                    <a:pt x="4" y="97"/>
                    <a:pt x="5" y="98"/>
                    <a:pt x="7" y="98"/>
                  </a:cubicBezTo>
                  <a:cubicBezTo>
                    <a:pt x="12" y="98"/>
                    <a:pt x="15" y="97"/>
                    <a:pt x="17" y="96"/>
                  </a:cubicBezTo>
                  <a:cubicBezTo>
                    <a:pt x="19" y="94"/>
                    <a:pt x="20" y="92"/>
                    <a:pt x="21" y="89"/>
                  </a:cubicBezTo>
                  <a:cubicBezTo>
                    <a:pt x="22" y="83"/>
                    <a:pt x="23" y="79"/>
                    <a:pt x="25" y="75"/>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341"/>
            <p:cNvSpPr>
              <a:spLocks/>
            </p:cNvSpPr>
            <p:nvPr/>
          </p:nvSpPr>
          <p:spPr bwMode="auto">
            <a:xfrm>
              <a:off x="8629582" y="2557442"/>
              <a:ext cx="89823" cy="84835"/>
            </a:xfrm>
            <a:custGeom>
              <a:avLst/>
              <a:gdLst>
                <a:gd name="T0" fmla="*/ 12 w 21"/>
                <a:gd name="T1" fmla="*/ 2 h 20"/>
                <a:gd name="T2" fmla="*/ 6 w 21"/>
                <a:gd name="T3" fmla="*/ 2 h 20"/>
                <a:gd name="T4" fmla="*/ 3 w 21"/>
                <a:gd name="T5" fmla="*/ 6 h 20"/>
                <a:gd name="T6" fmla="*/ 2 w 21"/>
                <a:gd name="T7" fmla="*/ 8 h 20"/>
                <a:gd name="T8" fmla="*/ 1 w 21"/>
                <a:gd name="T9" fmla="*/ 16 h 20"/>
                <a:gd name="T10" fmla="*/ 7 w 21"/>
                <a:gd name="T11" fmla="*/ 20 h 20"/>
                <a:gd name="T12" fmla="*/ 14 w 21"/>
                <a:gd name="T13" fmla="*/ 18 h 20"/>
                <a:gd name="T14" fmla="*/ 20 w 21"/>
                <a:gd name="T15" fmla="*/ 11 h 20"/>
                <a:gd name="T16" fmla="*/ 20 w 21"/>
                <a:gd name="T17" fmla="*/ 3 h 20"/>
                <a:gd name="T18" fmla="*/ 12 w 21"/>
                <a:gd name="T19"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0">
                  <a:moveTo>
                    <a:pt x="12" y="2"/>
                  </a:moveTo>
                  <a:cubicBezTo>
                    <a:pt x="9" y="1"/>
                    <a:pt x="8" y="2"/>
                    <a:pt x="6" y="2"/>
                  </a:cubicBezTo>
                  <a:cubicBezTo>
                    <a:pt x="5" y="3"/>
                    <a:pt x="4" y="5"/>
                    <a:pt x="3" y="6"/>
                  </a:cubicBezTo>
                  <a:cubicBezTo>
                    <a:pt x="3" y="6"/>
                    <a:pt x="3" y="7"/>
                    <a:pt x="2" y="8"/>
                  </a:cubicBezTo>
                  <a:cubicBezTo>
                    <a:pt x="1" y="12"/>
                    <a:pt x="0" y="14"/>
                    <a:pt x="1" y="16"/>
                  </a:cubicBezTo>
                  <a:cubicBezTo>
                    <a:pt x="3" y="18"/>
                    <a:pt x="4" y="19"/>
                    <a:pt x="7" y="20"/>
                  </a:cubicBezTo>
                  <a:cubicBezTo>
                    <a:pt x="9" y="20"/>
                    <a:pt x="12" y="20"/>
                    <a:pt x="14" y="18"/>
                  </a:cubicBezTo>
                  <a:cubicBezTo>
                    <a:pt x="16" y="17"/>
                    <a:pt x="18" y="15"/>
                    <a:pt x="20" y="11"/>
                  </a:cubicBezTo>
                  <a:cubicBezTo>
                    <a:pt x="21" y="8"/>
                    <a:pt x="21" y="5"/>
                    <a:pt x="20" y="3"/>
                  </a:cubicBezTo>
                  <a:cubicBezTo>
                    <a:pt x="18" y="0"/>
                    <a:pt x="15" y="0"/>
                    <a:pt x="12" y="2"/>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342"/>
            <p:cNvSpPr>
              <a:spLocks/>
            </p:cNvSpPr>
            <p:nvPr/>
          </p:nvSpPr>
          <p:spPr bwMode="auto">
            <a:xfrm>
              <a:off x="8494845" y="2198147"/>
              <a:ext cx="229549" cy="339334"/>
            </a:xfrm>
            <a:custGeom>
              <a:avLst/>
              <a:gdLst>
                <a:gd name="T0" fmla="*/ 50 w 55"/>
                <a:gd name="T1" fmla="*/ 13 h 82"/>
                <a:gd name="T2" fmla="*/ 50 w 55"/>
                <a:gd name="T3" fmla="*/ 13 h 82"/>
                <a:gd name="T4" fmla="*/ 42 w 55"/>
                <a:gd name="T5" fmla="*/ 3 h 82"/>
                <a:gd name="T6" fmla="*/ 29 w 55"/>
                <a:gd name="T7" fmla="*/ 1 h 82"/>
                <a:gd name="T8" fmla="*/ 18 w 55"/>
                <a:gd name="T9" fmla="*/ 4 h 82"/>
                <a:gd name="T10" fmla="*/ 12 w 55"/>
                <a:gd name="T11" fmla="*/ 8 h 82"/>
                <a:gd name="T12" fmla="*/ 5 w 55"/>
                <a:gd name="T13" fmla="*/ 16 h 82"/>
                <a:gd name="T14" fmla="*/ 5 w 55"/>
                <a:gd name="T15" fmla="*/ 16 h 82"/>
                <a:gd name="T16" fmla="*/ 1 w 55"/>
                <a:gd name="T17" fmla="*/ 28 h 82"/>
                <a:gd name="T18" fmla="*/ 1 w 55"/>
                <a:gd name="T19" fmla="*/ 36 h 82"/>
                <a:gd name="T20" fmla="*/ 10 w 55"/>
                <a:gd name="T21" fmla="*/ 38 h 82"/>
                <a:gd name="T22" fmla="*/ 15 w 55"/>
                <a:gd name="T23" fmla="*/ 28 h 82"/>
                <a:gd name="T24" fmla="*/ 16 w 55"/>
                <a:gd name="T25" fmla="*/ 24 h 82"/>
                <a:gd name="T26" fmla="*/ 23 w 55"/>
                <a:gd name="T27" fmla="*/ 17 h 82"/>
                <a:gd name="T28" fmla="*/ 27 w 55"/>
                <a:gd name="T29" fmla="*/ 15 h 82"/>
                <a:gd name="T30" fmla="*/ 31 w 55"/>
                <a:gd name="T31" fmla="*/ 15 h 82"/>
                <a:gd name="T32" fmla="*/ 35 w 55"/>
                <a:gd name="T33" fmla="*/ 18 h 82"/>
                <a:gd name="T34" fmla="*/ 39 w 55"/>
                <a:gd name="T35" fmla="*/ 23 h 82"/>
                <a:gd name="T36" fmla="*/ 41 w 55"/>
                <a:gd name="T37" fmla="*/ 29 h 82"/>
                <a:gd name="T38" fmla="*/ 40 w 55"/>
                <a:gd name="T39" fmla="*/ 34 h 82"/>
                <a:gd name="T40" fmla="*/ 34 w 55"/>
                <a:gd name="T41" fmla="*/ 42 h 82"/>
                <a:gd name="T42" fmla="*/ 27 w 55"/>
                <a:gd name="T43" fmla="*/ 52 h 82"/>
                <a:gd name="T44" fmla="*/ 24 w 55"/>
                <a:gd name="T45" fmla="*/ 59 h 82"/>
                <a:gd name="T46" fmla="*/ 25 w 55"/>
                <a:gd name="T47" fmla="*/ 71 h 82"/>
                <a:gd name="T48" fmla="*/ 27 w 55"/>
                <a:gd name="T49" fmla="*/ 76 h 82"/>
                <a:gd name="T50" fmla="*/ 31 w 55"/>
                <a:gd name="T51" fmla="*/ 80 h 82"/>
                <a:gd name="T52" fmla="*/ 35 w 55"/>
                <a:gd name="T53" fmla="*/ 81 h 82"/>
                <a:gd name="T54" fmla="*/ 41 w 55"/>
                <a:gd name="T55" fmla="*/ 75 h 82"/>
                <a:gd name="T56" fmla="*/ 41 w 55"/>
                <a:gd name="T57" fmla="*/ 70 h 82"/>
                <a:gd name="T58" fmla="*/ 38 w 55"/>
                <a:gd name="T59" fmla="*/ 59 h 82"/>
                <a:gd name="T60" fmla="*/ 52 w 55"/>
                <a:gd name="T61" fmla="*/ 41 h 82"/>
                <a:gd name="T62" fmla="*/ 55 w 55"/>
                <a:gd name="T63" fmla="*/ 29 h 82"/>
                <a:gd name="T64" fmla="*/ 50 w 55"/>
                <a:gd name="T65" fmla="*/ 1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82">
                  <a:moveTo>
                    <a:pt x="50" y="13"/>
                  </a:moveTo>
                  <a:cubicBezTo>
                    <a:pt x="50" y="13"/>
                    <a:pt x="50" y="13"/>
                    <a:pt x="50" y="13"/>
                  </a:cubicBezTo>
                  <a:cubicBezTo>
                    <a:pt x="47" y="8"/>
                    <a:pt x="44" y="5"/>
                    <a:pt x="42" y="3"/>
                  </a:cubicBezTo>
                  <a:cubicBezTo>
                    <a:pt x="39" y="2"/>
                    <a:pt x="35" y="1"/>
                    <a:pt x="29" y="1"/>
                  </a:cubicBezTo>
                  <a:cubicBezTo>
                    <a:pt x="26" y="0"/>
                    <a:pt x="22" y="2"/>
                    <a:pt x="18" y="4"/>
                  </a:cubicBezTo>
                  <a:cubicBezTo>
                    <a:pt x="16" y="6"/>
                    <a:pt x="14" y="7"/>
                    <a:pt x="12" y="8"/>
                  </a:cubicBezTo>
                  <a:cubicBezTo>
                    <a:pt x="9" y="10"/>
                    <a:pt x="6" y="13"/>
                    <a:pt x="5" y="16"/>
                  </a:cubicBezTo>
                  <a:cubicBezTo>
                    <a:pt x="5" y="16"/>
                    <a:pt x="5" y="16"/>
                    <a:pt x="5" y="16"/>
                  </a:cubicBezTo>
                  <a:cubicBezTo>
                    <a:pt x="3" y="20"/>
                    <a:pt x="1" y="24"/>
                    <a:pt x="1" y="28"/>
                  </a:cubicBezTo>
                  <a:cubicBezTo>
                    <a:pt x="0" y="32"/>
                    <a:pt x="0" y="34"/>
                    <a:pt x="1" y="36"/>
                  </a:cubicBezTo>
                  <a:cubicBezTo>
                    <a:pt x="3" y="40"/>
                    <a:pt x="6" y="40"/>
                    <a:pt x="10" y="38"/>
                  </a:cubicBezTo>
                  <a:cubicBezTo>
                    <a:pt x="15" y="35"/>
                    <a:pt x="17" y="32"/>
                    <a:pt x="15" y="28"/>
                  </a:cubicBezTo>
                  <a:cubicBezTo>
                    <a:pt x="15" y="27"/>
                    <a:pt x="15" y="25"/>
                    <a:pt x="16" y="24"/>
                  </a:cubicBezTo>
                  <a:cubicBezTo>
                    <a:pt x="16" y="22"/>
                    <a:pt x="19" y="20"/>
                    <a:pt x="23" y="17"/>
                  </a:cubicBezTo>
                  <a:cubicBezTo>
                    <a:pt x="24" y="16"/>
                    <a:pt x="26" y="16"/>
                    <a:pt x="27" y="15"/>
                  </a:cubicBezTo>
                  <a:cubicBezTo>
                    <a:pt x="29" y="15"/>
                    <a:pt x="30" y="15"/>
                    <a:pt x="31" y="15"/>
                  </a:cubicBezTo>
                  <a:cubicBezTo>
                    <a:pt x="32" y="15"/>
                    <a:pt x="33" y="16"/>
                    <a:pt x="35" y="18"/>
                  </a:cubicBezTo>
                  <a:cubicBezTo>
                    <a:pt x="37" y="20"/>
                    <a:pt x="38" y="21"/>
                    <a:pt x="39" y="23"/>
                  </a:cubicBezTo>
                  <a:cubicBezTo>
                    <a:pt x="40" y="25"/>
                    <a:pt x="41" y="27"/>
                    <a:pt x="41" y="29"/>
                  </a:cubicBezTo>
                  <a:cubicBezTo>
                    <a:pt x="41" y="31"/>
                    <a:pt x="41" y="33"/>
                    <a:pt x="40" y="34"/>
                  </a:cubicBezTo>
                  <a:cubicBezTo>
                    <a:pt x="34" y="42"/>
                    <a:pt x="34" y="42"/>
                    <a:pt x="34" y="42"/>
                  </a:cubicBezTo>
                  <a:cubicBezTo>
                    <a:pt x="31" y="47"/>
                    <a:pt x="28" y="50"/>
                    <a:pt x="27" y="52"/>
                  </a:cubicBezTo>
                  <a:cubicBezTo>
                    <a:pt x="26" y="54"/>
                    <a:pt x="25" y="56"/>
                    <a:pt x="24" y="59"/>
                  </a:cubicBezTo>
                  <a:cubicBezTo>
                    <a:pt x="24" y="65"/>
                    <a:pt x="25" y="69"/>
                    <a:pt x="25" y="71"/>
                  </a:cubicBezTo>
                  <a:cubicBezTo>
                    <a:pt x="26" y="73"/>
                    <a:pt x="26" y="74"/>
                    <a:pt x="27" y="76"/>
                  </a:cubicBezTo>
                  <a:cubicBezTo>
                    <a:pt x="28" y="78"/>
                    <a:pt x="30" y="79"/>
                    <a:pt x="31" y="80"/>
                  </a:cubicBezTo>
                  <a:cubicBezTo>
                    <a:pt x="33" y="81"/>
                    <a:pt x="34" y="82"/>
                    <a:pt x="35" y="81"/>
                  </a:cubicBezTo>
                  <a:cubicBezTo>
                    <a:pt x="38" y="79"/>
                    <a:pt x="40" y="77"/>
                    <a:pt x="41" y="75"/>
                  </a:cubicBezTo>
                  <a:cubicBezTo>
                    <a:pt x="42" y="74"/>
                    <a:pt x="42" y="72"/>
                    <a:pt x="41" y="70"/>
                  </a:cubicBezTo>
                  <a:cubicBezTo>
                    <a:pt x="39" y="66"/>
                    <a:pt x="38" y="62"/>
                    <a:pt x="38" y="59"/>
                  </a:cubicBezTo>
                  <a:cubicBezTo>
                    <a:pt x="45" y="50"/>
                    <a:pt x="50" y="44"/>
                    <a:pt x="52" y="41"/>
                  </a:cubicBezTo>
                  <a:cubicBezTo>
                    <a:pt x="54" y="38"/>
                    <a:pt x="55" y="34"/>
                    <a:pt x="55" y="29"/>
                  </a:cubicBezTo>
                  <a:cubicBezTo>
                    <a:pt x="55" y="24"/>
                    <a:pt x="53" y="19"/>
                    <a:pt x="50" y="13"/>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任意多边形 34"/>
            <p:cNvSpPr>
              <a:spLocks noChangeAspect="1"/>
            </p:cNvSpPr>
            <p:nvPr/>
          </p:nvSpPr>
          <p:spPr bwMode="auto">
            <a:xfrm>
              <a:off x="7915982" y="2772021"/>
              <a:ext cx="1803217" cy="3674371"/>
            </a:xfrm>
            <a:custGeom>
              <a:avLst/>
              <a:gdLst>
                <a:gd name="connsiteX0" fmla="*/ 3561361 w 3561361"/>
                <a:gd name="connsiteY0" fmla="*/ 4853272 h 7256898"/>
                <a:gd name="connsiteX1" fmla="*/ 3561361 w 3561361"/>
                <a:gd name="connsiteY1" fmla="*/ 4853831 h 7256898"/>
                <a:gd name="connsiteX2" fmla="*/ 3560782 w 3561361"/>
                <a:gd name="connsiteY2" fmla="*/ 4853831 h 7256898"/>
                <a:gd name="connsiteX3" fmla="*/ 1251807 w 3561361"/>
                <a:gd name="connsiteY3" fmla="*/ 0 h 7256898"/>
                <a:gd name="connsiteX4" fmla="*/ 813045 w 3561361"/>
                <a:gd name="connsiteY4" fmla="*/ 593229 h 7256898"/>
                <a:gd name="connsiteX5" fmla="*/ 626165 w 3561361"/>
                <a:gd name="connsiteY5" fmla="*/ 658241 h 7256898"/>
                <a:gd name="connsiteX6" fmla="*/ 520537 w 3561361"/>
                <a:gd name="connsiteY6" fmla="*/ 731379 h 7256898"/>
                <a:gd name="connsiteX7" fmla="*/ 894297 w 3561361"/>
                <a:gd name="connsiteY7" fmla="*/ 1129573 h 7256898"/>
                <a:gd name="connsiteX8" fmla="*/ 999925 w 3561361"/>
                <a:gd name="connsiteY8" fmla="*/ 1210838 h 7256898"/>
                <a:gd name="connsiteX9" fmla="*/ 2178082 w 3561361"/>
                <a:gd name="connsiteY9" fmla="*/ 1210838 h 7256898"/>
                <a:gd name="connsiteX10" fmla="*/ 2819974 w 3561361"/>
                <a:gd name="connsiteY10" fmla="*/ 1999101 h 7256898"/>
                <a:gd name="connsiteX11" fmla="*/ 2819974 w 3561361"/>
                <a:gd name="connsiteY11" fmla="*/ 1990974 h 7256898"/>
                <a:gd name="connsiteX12" fmla="*/ 2933727 w 3561361"/>
                <a:gd name="connsiteY12" fmla="*/ 2632962 h 7256898"/>
                <a:gd name="connsiteX13" fmla="*/ 3502492 w 3561361"/>
                <a:gd name="connsiteY13" fmla="*/ 3681271 h 7256898"/>
                <a:gd name="connsiteX14" fmla="*/ 3396864 w 3561361"/>
                <a:gd name="connsiteY14" fmla="*/ 4030707 h 7256898"/>
                <a:gd name="connsiteX15" fmla="*/ 3274986 w 3561361"/>
                <a:gd name="connsiteY15" fmla="*/ 4063213 h 7256898"/>
                <a:gd name="connsiteX16" fmla="*/ 3055605 w 3561361"/>
                <a:gd name="connsiteY16" fmla="*/ 3925064 h 7256898"/>
                <a:gd name="connsiteX17" fmla="*/ 2527466 w 3561361"/>
                <a:gd name="connsiteY17" fmla="*/ 2949893 h 7256898"/>
                <a:gd name="connsiteX18" fmla="*/ 2527466 w 3561361"/>
                <a:gd name="connsiteY18" fmla="*/ 2307905 h 7256898"/>
                <a:gd name="connsiteX19" fmla="*/ 2429964 w 3561361"/>
                <a:gd name="connsiteY19" fmla="*/ 2283526 h 7256898"/>
                <a:gd name="connsiteX20" fmla="*/ 2429964 w 3561361"/>
                <a:gd name="connsiteY20" fmla="*/ 3055536 h 7256898"/>
                <a:gd name="connsiteX21" fmla="*/ 2429964 w 3561361"/>
                <a:gd name="connsiteY21" fmla="*/ 3673144 h 7256898"/>
                <a:gd name="connsiteX22" fmla="*/ 2429964 w 3561361"/>
                <a:gd name="connsiteY22" fmla="*/ 5932291 h 7256898"/>
                <a:gd name="connsiteX23" fmla="*/ 2430292 w 3561361"/>
                <a:gd name="connsiteY23" fmla="*/ 5932014 h 7256898"/>
                <a:gd name="connsiteX24" fmla="*/ 2430292 w 3561361"/>
                <a:gd name="connsiteY24" fmla="*/ 6110795 h 7256898"/>
                <a:gd name="connsiteX25" fmla="*/ 2429964 w 3561361"/>
                <a:gd name="connsiteY25" fmla="*/ 6111072 h 7256898"/>
                <a:gd name="connsiteX26" fmla="*/ 2429964 w 3561361"/>
                <a:gd name="connsiteY26" fmla="*/ 6598658 h 7256898"/>
                <a:gd name="connsiteX27" fmla="*/ 2430292 w 3561361"/>
                <a:gd name="connsiteY27" fmla="*/ 6598532 h 7256898"/>
                <a:gd name="connsiteX28" fmla="*/ 2430292 w 3561361"/>
                <a:gd name="connsiteY28" fmla="*/ 6736681 h 7256898"/>
                <a:gd name="connsiteX29" fmla="*/ 2429964 w 3561361"/>
                <a:gd name="connsiteY29" fmla="*/ 6736807 h 7256898"/>
                <a:gd name="connsiteX30" fmla="*/ 2429964 w 3561361"/>
                <a:gd name="connsiteY30" fmla="*/ 6858703 h 7256898"/>
                <a:gd name="connsiteX31" fmla="*/ 2039953 w 3561361"/>
                <a:gd name="connsiteY31" fmla="*/ 7256898 h 7256898"/>
                <a:gd name="connsiteX32" fmla="*/ 1649943 w 3561361"/>
                <a:gd name="connsiteY32" fmla="*/ 6858703 h 7256898"/>
                <a:gd name="connsiteX33" fmla="*/ 1649943 w 3561361"/>
                <a:gd name="connsiteY33" fmla="*/ 3908811 h 7256898"/>
                <a:gd name="connsiteX34" fmla="*/ 1487438 w 3561361"/>
                <a:gd name="connsiteY34" fmla="*/ 3908811 h 7256898"/>
                <a:gd name="connsiteX35" fmla="*/ 1487438 w 3561361"/>
                <a:gd name="connsiteY35" fmla="*/ 6858703 h 7256898"/>
                <a:gd name="connsiteX36" fmla="*/ 1081178 w 3561361"/>
                <a:gd name="connsiteY36" fmla="*/ 7256898 h 7256898"/>
                <a:gd name="connsiteX37" fmla="*/ 674917 w 3561361"/>
                <a:gd name="connsiteY37" fmla="*/ 6858703 h 7256898"/>
                <a:gd name="connsiteX38" fmla="*/ 674917 w 3561361"/>
                <a:gd name="connsiteY38" fmla="*/ 3673144 h 7256898"/>
                <a:gd name="connsiteX39" fmla="*/ 674917 w 3561361"/>
                <a:gd name="connsiteY39" fmla="*/ 3055536 h 7256898"/>
                <a:gd name="connsiteX40" fmla="*/ 674917 w 3561361"/>
                <a:gd name="connsiteY40" fmla="*/ 1609032 h 7256898"/>
                <a:gd name="connsiteX41" fmla="*/ 601790 w 3561361"/>
                <a:gd name="connsiteY41" fmla="*/ 1560274 h 7256898"/>
                <a:gd name="connsiteX42" fmla="*/ 524 w 3561361"/>
                <a:gd name="connsiteY42" fmla="*/ 698873 h 7256898"/>
                <a:gd name="connsiteX43" fmla="*/ 406784 w 3561361"/>
                <a:gd name="connsiteY43" fmla="*/ 186908 h 7256898"/>
                <a:gd name="connsiteX44" fmla="*/ 1251807 w 3561361"/>
                <a:gd name="connsiteY44" fmla="*/ 0 h 725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561361" h="7256898">
                  <a:moveTo>
                    <a:pt x="3561361" y="4853272"/>
                  </a:moveTo>
                  <a:lnTo>
                    <a:pt x="3561361" y="4853831"/>
                  </a:lnTo>
                  <a:lnTo>
                    <a:pt x="3560782" y="4853831"/>
                  </a:lnTo>
                  <a:close/>
                  <a:moveTo>
                    <a:pt x="1251807" y="0"/>
                  </a:moveTo>
                  <a:cubicBezTo>
                    <a:pt x="1024301" y="113770"/>
                    <a:pt x="853671" y="333184"/>
                    <a:pt x="813045" y="593229"/>
                  </a:cubicBezTo>
                  <a:cubicBezTo>
                    <a:pt x="731793" y="617608"/>
                    <a:pt x="666791" y="641988"/>
                    <a:pt x="626165" y="658241"/>
                  </a:cubicBezTo>
                  <a:cubicBezTo>
                    <a:pt x="553038" y="690746"/>
                    <a:pt x="528663" y="723252"/>
                    <a:pt x="520537" y="731379"/>
                  </a:cubicBezTo>
                  <a:cubicBezTo>
                    <a:pt x="528663" y="796390"/>
                    <a:pt x="683042" y="975171"/>
                    <a:pt x="894297" y="1129573"/>
                  </a:cubicBezTo>
                  <a:cubicBezTo>
                    <a:pt x="926798" y="1153953"/>
                    <a:pt x="959299" y="1178332"/>
                    <a:pt x="999925" y="1210838"/>
                  </a:cubicBezTo>
                  <a:cubicBezTo>
                    <a:pt x="999925" y="1210838"/>
                    <a:pt x="999925" y="1210838"/>
                    <a:pt x="2178082" y="1210838"/>
                  </a:cubicBezTo>
                  <a:cubicBezTo>
                    <a:pt x="2324336" y="1178332"/>
                    <a:pt x="2641219" y="1275849"/>
                    <a:pt x="2819974" y="1999101"/>
                  </a:cubicBezTo>
                  <a:cubicBezTo>
                    <a:pt x="2819974" y="1999101"/>
                    <a:pt x="2819974" y="1990974"/>
                    <a:pt x="2819974" y="1990974"/>
                  </a:cubicBezTo>
                  <a:cubicBezTo>
                    <a:pt x="2860600" y="2145377"/>
                    <a:pt x="2917477" y="2502939"/>
                    <a:pt x="2933727" y="2632962"/>
                  </a:cubicBezTo>
                  <a:cubicBezTo>
                    <a:pt x="2933727" y="2632962"/>
                    <a:pt x="2933727" y="2632962"/>
                    <a:pt x="3502492" y="3681271"/>
                  </a:cubicBezTo>
                  <a:cubicBezTo>
                    <a:pt x="3575619" y="3803167"/>
                    <a:pt x="3526868" y="3965696"/>
                    <a:pt x="3396864" y="4030707"/>
                  </a:cubicBezTo>
                  <a:cubicBezTo>
                    <a:pt x="3364363" y="4055086"/>
                    <a:pt x="3323737" y="4063213"/>
                    <a:pt x="3274986" y="4063213"/>
                  </a:cubicBezTo>
                  <a:cubicBezTo>
                    <a:pt x="3185609" y="4063213"/>
                    <a:pt x="3104356" y="4014454"/>
                    <a:pt x="3055605" y="3925064"/>
                  </a:cubicBezTo>
                  <a:cubicBezTo>
                    <a:pt x="3055605" y="3925064"/>
                    <a:pt x="3055605" y="3925064"/>
                    <a:pt x="2527466" y="2949893"/>
                  </a:cubicBezTo>
                  <a:cubicBezTo>
                    <a:pt x="2527466" y="2949893"/>
                    <a:pt x="2527466" y="2949893"/>
                    <a:pt x="2527466" y="2307905"/>
                  </a:cubicBezTo>
                  <a:cubicBezTo>
                    <a:pt x="2494965" y="2307905"/>
                    <a:pt x="2462465" y="2291652"/>
                    <a:pt x="2429964" y="2283526"/>
                  </a:cubicBezTo>
                  <a:cubicBezTo>
                    <a:pt x="2429964" y="2283526"/>
                    <a:pt x="2429964" y="2283526"/>
                    <a:pt x="2429964" y="3055536"/>
                  </a:cubicBezTo>
                  <a:cubicBezTo>
                    <a:pt x="2429964" y="3055536"/>
                    <a:pt x="2429964" y="3055536"/>
                    <a:pt x="2429964" y="3673144"/>
                  </a:cubicBezTo>
                  <a:cubicBezTo>
                    <a:pt x="2429964" y="3673144"/>
                    <a:pt x="2429964" y="3673144"/>
                    <a:pt x="2429964" y="5932291"/>
                  </a:cubicBezTo>
                  <a:lnTo>
                    <a:pt x="2430292" y="5932014"/>
                  </a:lnTo>
                  <a:lnTo>
                    <a:pt x="2430292" y="6110795"/>
                  </a:lnTo>
                  <a:lnTo>
                    <a:pt x="2429964" y="6111072"/>
                  </a:lnTo>
                  <a:cubicBezTo>
                    <a:pt x="2429964" y="6111072"/>
                    <a:pt x="2429964" y="6111072"/>
                    <a:pt x="2429964" y="6598658"/>
                  </a:cubicBezTo>
                  <a:lnTo>
                    <a:pt x="2430292" y="6598532"/>
                  </a:lnTo>
                  <a:lnTo>
                    <a:pt x="2430292" y="6736681"/>
                  </a:lnTo>
                  <a:lnTo>
                    <a:pt x="2429964" y="6736807"/>
                  </a:lnTo>
                  <a:cubicBezTo>
                    <a:pt x="2429964" y="6736807"/>
                    <a:pt x="2429964" y="6736807"/>
                    <a:pt x="2429964" y="6858703"/>
                  </a:cubicBezTo>
                  <a:cubicBezTo>
                    <a:pt x="2429964" y="7078117"/>
                    <a:pt x="2259334" y="7256898"/>
                    <a:pt x="2039953" y="7256898"/>
                  </a:cubicBezTo>
                  <a:cubicBezTo>
                    <a:pt x="1820572" y="7256898"/>
                    <a:pt x="1649943" y="7078117"/>
                    <a:pt x="1649943" y="6858703"/>
                  </a:cubicBezTo>
                  <a:cubicBezTo>
                    <a:pt x="1649943" y="6858703"/>
                    <a:pt x="1649943" y="6858703"/>
                    <a:pt x="1649943" y="3908811"/>
                  </a:cubicBezTo>
                  <a:cubicBezTo>
                    <a:pt x="1649943" y="3908811"/>
                    <a:pt x="1649943" y="3908811"/>
                    <a:pt x="1487438" y="3908811"/>
                  </a:cubicBezTo>
                  <a:cubicBezTo>
                    <a:pt x="1487438" y="3908811"/>
                    <a:pt x="1487438" y="3908811"/>
                    <a:pt x="1487438" y="6858703"/>
                  </a:cubicBezTo>
                  <a:cubicBezTo>
                    <a:pt x="1487438" y="7078117"/>
                    <a:pt x="1300558" y="7256898"/>
                    <a:pt x="1081178" y="7256898"/>
                  </a:cubicBezTo>
                  <a:cubicBezTo>
                    <a:pt x="861797" y="7256898"/>
                    <a:pt x="674917" y="7078117"/>
                    <a:pt x="674917" y="6858703"/>
                  </a:cubicBezTo>
                  <a:cubicBezTo>
                    <a:pt x="674917" y="6858703"/>
                    <a:pt x="674917" y="6858703"/>
                    <a:pt x="674917" y="3673144"/>
                  </a:cubicBezTo>
                  <a:cubicBezTo>
                    <a:pt x="674917" y="3673144"/>
                    <a:pt x="674917" y="3673144"/>
                    <a:pt x="674917" y="3055536"/>
                  </a:cubicBezTo>
                  <a:cubicBezTo>
                    <a:pt x="674917" y="3055536"/>
                    <a:pt x="674917" y="3055536"/>
                    <a:pt x="674917" y="1609032"/>
                  </a:cubicBezTo>
                  <a:cubicBezTo>
                    <a:pt x="674917" y="1592780"/>
                    <a:pt x="626165" y="1576527"/>
                    <a:pt x="601790" y="1560274"/>
                  </a:cubicBezTo>
                  <a:cubicBezTo>
                    <a:pt x="349908" y="1373366"/>
                    <a:pt x="-15727" y="1056436"/>
                    <a:pt x="524" y="698873"/>
                  </a:cubicBezTo>
                  <a:cubicBezTo>
                    <a:pt x="8649" y="544471"/>
                    <a:pt x="89901" y="333184"/>
                    <a:pt x="406784" y="186908"/>
                  </a:cubicBezTo>
                  <a:cubicBezTo>
                    <a:pt x="601790" y="97517"/>
                    <a:pt x="886172" y="32506"/>
                    <a:pt x="1251807" y="0"/>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36" name="Oval 22"/>
            <p:cNvSpPr>
              <a:spLocks noChangeArrowheads="1"/>
            </p:cNvSpPr>
            <p:nvPr/>
          </p:nvSpPr>
          <p:spPr bwMode="auto">
            <a:xfrm>
              <a:off x="7659366" y="6260837"/>
              <a:ext cx="2160000" cy="335912"/>
            </a:xfrm>
            <a:prstGeom prst="ellipse">
              <a:avLst/>
            </a:prstGeom>
            <a:solidFill>
              <a:srgbClr val="000000">
                <a:alpha val="14902"/>
              </a:srgb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37" name="圆角矩形 36"/>
          <p:cNvSpPr/>
          <p:nvPr/>
        </p:nvSpPr>
        <p:spPr>
          <a:xfrm>
            <a:off x="1163868" y="5048250"/>
            <a:ext cx="6303732" cy="479336"/>
          </a:xfrm>
          <a:prstGeom prst="roundRect">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t>个性化的饼图设计</a:t>
            </a:r>
            <a:endParaRPr lang="zh-CN" altLang="en-US" sz="2000" dirty="0"/>
          </a:p>
        </p:txBody>
      </p:sp>
      <p:sp>
        <p:nvSpPr>
          <p:cNvPr id="4" name="文本框 3"/>
          <p:cNvSpPr txBox="1"/>
          <p:nvPr/>
        </p:nvSpPr>
        <p:spPr>
          <a:xfrm>
            <a:off x="9984438" y="1091094"/>
            <a:ext cx="1415772" cy="978729"/>
          </a:xfrm>
          <a:prstGeom prst="rect">
            <a:avLst/>
          </a:prstGeom>
          <a:noFill/>
        </p:spPr>
        <p:txBody>
          <a:bodyPr wrap="none" rtlCol="0">
            <a:spAutoFit/>
          </a:bodyPr>
          <a:lstStyle/>
          <a:p>
            <a:pPr>
              <a:lnSpc>
                <a:spcPct val="120000"/>
              </a:lnSpc>
            </a:pPr>
            <a:r>
              <a:rPr lang="zh-CN" altLang="en-US" sz="2400" b="1" dirty="0" smtClean="0">
                <a:solidFill>
                  <a:schemeClr val="bg1"/>
                </a:solidFill>
              </a:rPr>
              <a:t>好漂亮啊</a:t>
            </a:r>
            <a:endParaRPr lang="en-US" altLang="zh-CN" sz="2400" b="1" dirty="0" smtClean="0">
              <a:solidFill>
                <a:schemeClr val="bg1"/>
              </a:solidFill>
            </a:endParaRPr>
          </a:p>
          <a:p>
            <a:pPr>
              <a:lnSpc>
                <a:spcPct val="120000"/>
              </a:lnSpc>
            </a:pPr>
            <a:r>
              <a:rPr lang="zh-CN" altLang="en-US" sz="2400" b="1" dirty="0" smtClean="0">
                <a:solidFill>
                  <a:schemeClr val="bg1"/>
                </a:solidFill>
              </a:rPr>
              <a:t>咋弄的呢</a:t>
            </a:r>
            <a:endParaRPr lang="zh-CN" altLang="en-US" sz="2400" b="1" dirty="0">
              <a:solidFill>
                <a:schemeClr val="bg1"/>
              </a:solidFill>
            </a:endParaRPr>
          </a:p>
        </p:txBody>
      </p:sp>
    </p:spTree>
    <p:extLst>
      <p:ext uri="{BB962C8B-B14F-4D97-AF65-F5344CB8AC3E}">
        <p14:creationId xmlns:p14="http://schemas.microsoft.com/office/powerpoint/2010/main" val="4080997038"/>
      </p:ext>
    </p:extLst>
  </p:cSld>
  <p:clrMapOvr>
    <a:masterClrMapping/>
  </p:clrMapOvr>
  <mc:AlternateContent xmlns:mc="http://schemas.openxmlformats.org/markup-compatibility/2006" xmlns:p14="http://schemas.microsoft.com/office/powerpoint/2010/main">
    <mc:Choice Requires="p14">
      <p:transition spd="med">
        <p14:pan/>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680527" y="31769"/>
            <a:ext cx="10636556" cy="424732"/>
          </a:xfrm>
          <a:prstGeom prst="rect">
            <a:avLst/>
          </a:prstGeom>
          <a:noFill/>
        </p:spPr>
        <p:txBody>
          <a:bodyPr wrap="square" rtlCol="0">
            <a:spAutoFit/>
          </a:bodyPr>
          <a:lstStyle/>
          <a:p>
            <a:pPr>
              <a:lnSpc>
                <a:spcPct val="120000"/>
              </a:lnSpc>
            </a:pPr>
            <a:r>
              <a:rPr lang="en-US" altLang="zh-CN" dirty="0" smtClean="0">
                <a:solidFill>
                  <a:schemeClr val="bg1"/>
                </a:solidFill>
              </a:rPr>
              <a:t>2.3 </a:t>
            </a:r>
            <a:r>
              <a:rPr lang="zh-CN" altLang="en-US" dirty="0" smtClean="0">
                <a:solidFill>
                  <a:schemeClr val="bg1"/>
                </a:solidFill>
              </a:rPr>
              <a:t>表格</a:t>
            </a:r>
            <a:r>
              <a:rPr lang="zh-CN" altLang="en-US" dirty="0">
                <a:solidFill>
                  <a:schemeClr val="bg1"/>
                </a:solidFill>
              </a:rPr>
              <a:t>与图表</a:t>
            </a:r>
            <a:endParaRPr lang="zh-CN" altLang="en-US" sz="2200" b="1" dirty="0">
              <a:solidFill>
                <a:schemeClr val="bg1"/>
              </a:solidFill>
            </a:endParaRPr>
          </a:p>
        </p:txBody>
      </p:sp>
      <p:sp>
        <p:nvSpPr>
          <p:cNvPr id="2" name="矩形 1"/>
          <p:cNvSpPr/>
          <p:nvPr/>
        </p:nvSpPr>
        <p:spPr>
          <a:xfrm>
            <a:off x="1680527" y="585170"/>
            <a:ext cx="2839239" cy="369332"/>
          </a:xfrm>
          <a:prstGeom prst="rect">
            <a:avLst/>
          </a:prstGeom>
        </p:spPr>
        <p:txBody>
          <a:bodyPr wrap="none">
            <a:spAutoFit/>
          </a:bodyPr>
          <a:lstStyle/>
          <a:p>
            <a:r>
              <a:rPr lang="en-US" altLang="zh-CN" dirty="0" smtClean="0">
                <a:solidFill>
                  <a:srgbClr val="505560"/>
                </a:solidFill>
              </a:rPr>
              <a:t>2.3.2 </a:t>
            </a:r>
            <a:r>
              <a:rPr lang="zh-CN" altLang="en-US" dirty="0" smtClean="0">
                <a:solidFill>
                  <a:srgbClr val="505560"/>
                </a:solidFill>
              </a:rPr>
              <a:t>数据</a:t>
            </a:r>
            <a:r>
              <a:rPr lang="zh-CN" altLang="en-US" dirty="0">
                <a:solidFill>
                  <a:srgbClr val="505560"/>
                </a:solidFill>
              </a:rPr>
              <a:t>图表绘制与修改</a:t>
            </a:r>
          </a:p>
        </p:txBody>
      </p:sp>
      <p:grpSp>
        <p:nvGrpSpPr>
          <p:cNvPr id="38" name="组合 37"/>
          <p:cNvGrpSpPr/>
          <p:nvPr/>
        </p:nvGrpSpPr>
        <p:grpSpPr>
          <a:xfrm>
            <a:off x="8441922" y="1382276"/>
            <a:ext cx="3297556" cy="3099121"/>
            <a:chOff x="2008222" y="1485229"/>
            <a:chExt cx="2027954" cy="1905919"/>
          </a:xfrm>
        </p:grpSpPr>
        <p:grpSp>
          <p:nvGrpSpPr>
            <p:cNvPr id="39" name="组合 38"/>
            <p:cNvGrpSpPr/>
            <p:nvPr/>
          </p:nvGrpSpPr>
          <p:grpSpPr>
            <a:xfrm>
              <a:off x="2008222" y="1485229"/>
              <a:ext cx="1973637" cy="1905919"/>
              <a:chOff x="546062" y="1365315"/>
              <a:chExt cx="1973637" cy="1905919"/>
            </a:xfrm>
          </p:grpSpPr>
          <p:sp>
            <p:nvSpPr>
              <p:cNvPr id="42" name="椭圆 41"/>
              <p:cNvSpPr/>
              <p:nvPr/>
            </p:nvSpPr>
            <p:spPr>
              <a:xfrm>
                <a:off x="969670" y="1755064"/>
                <a:ext cx="1126420" cy="112642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9" name="图表 48"/>
              <p:cNvGraphicFramePr/>
              <p:nvPr>
                <p:extLst>
                  <p:ext uri="{D42A27DB-BD31-4B8C-83A1-F6EECF244321}">
                    <p14:modId xmlns:p14="http://schemas.microsoft.com/office/powerpoint/2010/main" val="897392347"/>
                  </p:ext>
                </p:extLst>
              </p:nvPr>
            </p:nvGraphicFramePr>
            <p:xfrm>
              <a:off x="546062" y="1365315"/>
              <a:ext cx="1973637" cy="1905919"/>
            </p:xfrm>
            <a:graphic>
              <a:graphicData uri="http://schemas.openxmlformats.org/drawingml/2006/chart">
                <c:chart xmlns:c="http://schemas.openxmlformats.org/drawingml/2006/chart" xmlns:r="http://schemas.openxmlformats.org/officeDocument/2006/relationships" r:id="rId2"/>
              </a:graphicData>
            </a:graphic>
          </p:graphicFrame>
        </p:grpSp>
        <p:sp>
          <p:nvSpPr>
            <p:cNvPr id="41" name="文本框 40"/>
            <p:cNvSpPr txBox="1"/>
            <p:nvPr/>
          </p:nvSpPr>
          <p:spPr>
            <a:xfrm>
              <a:off x="3039309" y="2081563"/>
              <a:ext cx="996867" cy="511052"/>
            </a:xfrm>
            <a:prstGeom prst="rect">
              <a:avLst/>
            </a:prstGeom>
            <a:noFill/>
          </p:spPr>
          <p:txBody>
            <a:bodyPr wrap="none" rtlCol="0">
              <a:spAutoFit/>
            </a:bodyPr>
            <a:lstStyle/>
            <a:p>
              <a:r>
                <a:rPr lang="en-US" altLang="zh-CN" sz="4800" b="1" dirty="0">
                  <a:ln>
                    <a:solidFill>
                      <a:schemeClr val="bg1"/>
                    </a:solidFill>
                  </a:ln>
                  <a:solidFill>
                    <a:srgbClr val="FF9300"/>
                  </a:solidFill>
                  <a:latin typeface="Arial Black" panose="020B0A04020102020204" pitchFamily="34" charset="0"/>
                </a:rPr>
                <a:t>45%</a:t>
              </a:r>
              <a:endParaRPr lang="zh-CN" altLang="en-US" sz="4800" b="1" dirty="0">
                <a:ln>
                  <a:solidFill>
                    <a:schemeClr val="bg1"/>
                  </a:solidFill>
                </a:ln>
                <a:solidFill>
                  <a:srgbClr val="FF9300"/>
                </a:solidFill>
                <a:latin typeface="Arial Black" panose="020B0A04020102020204" pitchFamily="34" charset="0"/>
              </a:endParaRPr>
            </a:p>
          </p:txBody>
        </p:sp>
      </p:grpSp>
      <p:sp>
        <p:nvSpPr>
          <p:cNvPr id="50" name="文本框 49"/>
          <p:cNvSpPr txBox="1"/>
          <p:nvPr/>
        </p:nvSpPr>
        <p:spPr>
          <a:xfrm>
            <a:off x="6217696" y="2516338"/>
            <a:ext cx="1620957" cy="830997"/>
          </a:xfrm>
          <a:prstGeom prst="rect">
            <a:avLst/>
          </a:prstGeom>
          <a:noFill/>
        </p:spPr>
        <p:txBody>
          <a:bodyPr wrap="none" rtlCol="0">
            <a:spAutoFit/>
          </a:bodyPr>
          <a:lstStyle/>
          <a:p>
            <a:r>
              <a:rPr lang="en-US" altLang="zh-CN" sz="4800" b="1" dirty="0">
                <a:ln>
                  <a:solidFill>
                    <a:schemeClr val="bg1"/>
                  </a:solidFill>
                </a:ln>
                <a:solidFill>
                  <a:srgbClr val="FF9300"/>
                </a:solidFill>
                <a:latin typeface="Arial Black" panose="020B0A04020102020204" pitchFamily="34" charset="0"/>
              </a:rPr>
              <a:t>45%</a:t>
            </a:r>
            <a:endParaRPr lang="zh-CN" altLang="en-US" sz="4800" b="1" dirty="0">
              <a:ln>
                <a:solidFill>
                  <a:schemeClr val="bg1"/>
                </a:solidFill>
              </a:ln>
              <a:solidFill>
                <a:srgbClr val="FF9300"/>
              </a:solidFill>
              <a:latin typeface="Arial Black" panose="020B0A04020102020204" pitchFamily="34" charset="0"/>
            </a:endParaRPr>
          </a:p>
        </p:txBody>
      </p:sp>
      <p:sp>
        <p:nvSpPr>
          <p:cNvPr id="51" name="椭圆 50"/>
          <p:cNvSpPr/>
          <p:nvPr/>
        </p:nvSpPr>
        <p:spPr>
          <a:xfrm>
            <a:off x="899225" y="2016028"/>
            <a:ext cx="1831616" cy="183161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3" name="图表 52"/>
          <p:cNvGraphicFramePr/>
          <p:nvPr>
            <p:extLst>
              <p:ext uri="{D42A27DB-BD31-4B8C-83A1-F6EECF244321}">
                <p14:modId xmlns:p14="http://schemas.microsoft.com/office/powerpoint/2010/main" val="1245594239"/>
              </p:ext>
            </p:extLst>
          </p:nvPr>
        </p:nvGraphicFramePr>
        <p:xfrm>
          <a:off x="2114016" y="1382275"/>
          <a:ext cx="3209234" cy="3099121"/>
        </p:xfrm>
        <a:graphic>
          <a:graphicData uri="http://schemas.openxmlformats.org/drawingml/2006/chart">
            <c:chart xmlns:c="http://schemas.openxmlformats.org/drawingml/2006/chart" xmlns:r="http://schemas.openxmlformats.org/officeDocument/2006/relationships" r:id="rId3"/>
          </a:graphicData>
        </a:graphic>
      </p:graphicFrame>
      <p:sp>
        <p:nvSpPr>
          <p:cNvPr id="54" name="加号 53"/>
          <p:cNvSpPr/>
          <p:nvPr/>
        </p:nvSpPr>
        <p:spPr>
          <a:xfrm>
            <a:off x="2932728" y="2675527"/>
            <a:ext cx="512618" cy="512618"/>
          </a:xfrm>
          <a:prstGeom prst="mathPlus">
            <a:avLst>
              <a:gd name="adj1" fmla="val 18114"/>
            </a:avLst>
          </a:prstGeom>
          <a:solidFill>
            <a:srgbClr val="3ABC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等于号 54"/>
          <p:cNvSpPr/>
          <p:nvPr/>
        </p:nvSpPr>
        <p:spPr>
          <a:xfrm>
            <a:off x="8204869" y="2703236"/>
            <a:ext cx="457200" cy="457200"/>
          </a:xfrm>
          <a:prstGeom prst="mathEqual">
            <a:avLst/>
          </a:prstGeom>
          <a:solidFill>
            <a:srgbClr val="3ABC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加号 55"/>
          <p:cNvSpPr/>
          <p:nvPr/>
        </p:nvSpPr>
        <p:spPr>
          <a:xfrm>
            <a:off x="5466356" y="2675527"/>
            <a:ext cx="512618" cy="512618"/>
          </a:xfrm>
          <a:prstGeom prst="mathPlus">
            <a:avLst>
              <a:gd name="adj1" fmla="val 18114"/>
            </a:avLst>
          </a:prstGeom>
          <a:solidFill>
            <a:srgbClr val="ED7D3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899224" y="5068360"/>
            <a:ext cx="10840253" cy="840230"/>
          </a:xfrm>
          <a:prstGeom prst="rect">
            <a:avLst/>
          </a:prstGeom>
          <a:noFill/>
        </p:spPr>
        <p:txBody>
          <a:bodyPr wrap="square" rtlCol="0">
            <a:spAutoFit/>
          </a:bodyPr>
          <a:lstStyle/>
          <a:p>
            <a:pPr>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上</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图效果是主体扇区借助于辅助的灰底圆形和单独的数字标签组合而成。</a:t>
            </a:r>
            <a:endPar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b="1" dirty="0" smtClean="0">
                <a:solidFill>
                  <a:srgbClr val="60C8E0"/>
                </a:solidFill>
                <a:latin typeface="微软雅黑" panose="020B0503020204020204" pitchFamily="34" charset="-122"/>
                <a:ea typeface="微软雅黑" panose="020B0503020204020204" pitchFamily="34" charset="-122"/>
              </a:rPr>
              <a:t>设计要点：</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主体图表设置</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rPr>
              <a:t>55%</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的扇形区域及边框为无色，</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rPr>
              <a:t>45%</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的区域设置为目标颜色，边框设置为白色。</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2" name="文本框 61"/>
          <p:cNvSpPr txBox="1"/>
          <p:nvPr/>
        </p:nvSpPr>
        <p:spPr>
          <a:xfrm>
            <a:off x="1376451" y="4212030"/>
            <a:ext cx="877163" cy="507831"/>
          </a:xfrm>
          <a:prstGeom prst="rect">
            <a:avLst/>
          </a:prstGeom>
          <a:noFill/>
        </p:spPr>
        <p:txBody>
          <a:bodyPr wrap="none" rtlCol="0">
            <a:spAutoFit/>
          </a:bodyPr>
          <a:lstStyle>
            <a:defPPr>
              <a:defRPr lang="zh-CN"/>
            </a:defPPr>
            <a:lvl1pPr>
              <a:lnSpc>
                <a:spcPct val="150000"/>
              </a:lnSpc>
              <a:defRPr>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t>灰底圆</a:t>
            </a:r>
          </a:p>
        </p:txBody>
      </p:sp>
      <p:sp>
        <p:nvSpPr>
          <p:cNvPr id="63" name="文本框 62"/>
          <p:cNvSpPr txBox="1"/>
          <p:nvPr/>
        </p:nvSpPr>
        <p:spPr>
          <a:xfrm>
            <a:off x="3754187" y="4236491"/>
            <a:ext cx="1107996" cy="458908"/>
          </a:xfrm>
          <a:prstGeom prst="rect">
            <a:avLst/>
          </a:prstGeom>
          <a:noFill/>
        </p:spPr>
        <p:txBody>
          <a:bodyPr wrap="none" rtlCol="0">
            <a:spAutoFit/>
          </a:bodyPr>
          <a:lstStyle>
            <a:defPPr>
              <a:defRPr lang="zh-CN"/>
            </a:defPPr>
            <a:lvl1pPr>
              <a:lnSpc>
                <a:spcPct val="150000"/>
              </a:lnSpc>
              <a:defRPr>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smtClean="0"/>
              <a:t>主体扇区</a:t>
            </a:r>
            <a:endParaRPr lang="zh-CN" altLang="en-US" dirty="0"/>
          </a:p>
        </p:txBody>
      </p:sp>
      <p:sp>
        <p:nvSpPr>
          <p:cNvPr id="64" name="文本框 63"/>
          <p:cNvSpPr txBox="1"/>
          <p:nvPr/>
        </p:nvSpPr>
        <p:spPr>
          <a:xfrm>
            <a:off x="6415511" y="4236491"/>
            <a:ext cx="1107996" cy="458908"/>
          </a:xfrm>
          <a:prstGeom prst="rect">
            <a:avLst/>
          </a:prstGeom>
          <a:noFill/>
        </p:spPr>
        <p:txBody>
          <a:bodyPr wrap="none" rtlCol="0">
            <a:spAutoFit/>
          </a:bodyPr>
          <a:lstStyle>
            <a:defPPr>
              <a:defRPr lang="zh-CN"/>
            </a:defPPr>
            <a:lvl1pPr>
              <a:lnSpc>
                <a:spcPct val="150000"/>
              </a:lnSpc>
              <a:defRPr>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smtClean="0"/>
              <a:t>数字标签</a:t>
            </a:r>
            <a:endParaRPr lang="zh-CN" altLang="en-US" dirty="0"/>
          </a:p>
        </p:txBody>
      </p:sp>
      <p:sp>
        <p:nvSpPr>
          <p:cNvPr id="65" name="文本框 64"/>
          <p:cNvSpPr txBox="1"/>
          <p:nvPr/>
        </p:nvSpPr>
        <p:spPr>
          <a:xfrm>
            <a:off x="9908929" y="4236491"/>
            <a:ext cx="1107996" cy="458908"/>
          </a:xfrm>
          <a:prstGeom prst="rect">
            <a:avLst/>
          </a:prstGeom>
          <a:noFill/>
        </p:spPr>
        <p:txBody>
          <a:bodyPr wrap="none" rtlCol="0">
            <a:spAutoFit/>
          </a:bodyPr>
          <a:lstStyle>
            <a:defPPr>
              <a:defRPr lang="zh-CN"/>
            </a:defPPr>
            <a:lvl1pPr>
              <a:lnSpc>
                <a:spcPct val="150000"/>
              </a:lnSpc>
              <a:defRPr>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smtClean="0"/>
              <a:t>最终效果</a:t>
            </a:r>
            <a:endParaRPr lang="zh-CN" altLang="en-US" dirty="0"/>
          </a:p>
        </p:txBody>
      </p:sp>
    </p:spTree>
    <p:extLst>
      <p:ext uri="{BB962C8B-B14F-4D97-AF65-F5344CB8AC3E}">
        <p14:creationId xmlns:p14="http://schemas.microsoft.com/office/powerpoint/2010/main" val="2753279142"/>
      </p:ext>
    </p:extLst>
  </p:cSld>
  <p:clrMapOvr>
    <a:masterClrMapping/>
  </p:clrMapOvr>
  <mc:AlternateContent xmlns:mc="http://schemas.openxmlformats.org/markup-compatibility/2006" xmlns:p14="http://schemas.microsoft.com/office/powerpoint/2010/main">
    <mc:Choice Requires="p14">
      <p:transition spd="med">
        <p14:pan/>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680527" y="31769"/>
            <a:ext cx="10636556" cy="424732"/>
          </a:xfrm>
          <a:prstGeom prst="rect">
            <a:avLst/>
          </a:prstGeom>
          <a:noFill/>
        </p:spPr>
        <p:txBody>
          <a:bodyPr wrap="square" rtlCol="0">
            <a:spAutoFit/>
          </a:bodyPr>
          <a:lstStyle/>
          <a:p>
            <a:pPr>
              <a:lnSpc>
                <a:spcPct val="120000"/>
              </a:lnSpc>
            </a:pPr>
            <a:r>
              <a:rPr lang="en-US" altLang="zh-CN" dirty="0" smtClean="0">
                <a:solidFill>
                  <a:schemeClr val="bg1"/>
                </a:solidFill>
              </a:rPr>
              <a:t>2.3 </a:t>
            </a:r>
            <a:r>
              <a:rPr lang="zh-CN" altLang="en-US" dirty="0" smtClean="0">
                <a:solidFill>
                  <a:schemeClr val="bg1"/>
                </a:solidFill>
              </a:rPr>
              <a:t>表格</a:t>
            </a:r>
            <a:r>
              <a:rPr lang="zh-CN" altLang="en-US" dirty="0">
                <a:solidFill>
                  <a:schemeClr val="bg1"/>
                </a:solidFill>
              </a:rPr>
              <a:t>与图表</a:t>
            </a:r>
            <a:endParaRPr lang="zh-CN" altLang="en-US" sz="2200" b="1" dirty="0">
              <a:solidFill>
                <a:schemeClr val="bg1"/>
              </a:solidFill>
            </a:endParaRPr>
          </a:p>
        </p:txBody>
      </p:sp>
      <p:sp>
        <p:nvSpPr>
          <p:cNvPr id="2" name="矩形 1"/>
          <p:cNvSpPr/>
          <p:nvPr/>
        </p:nvSpPr>
        <p:spPr>
          <a:xfrm>
            <a:off x="1680527" y="585170"/>
            <a:ext cx="2839239" cy="369332"/>
          </a:xfrm>
          <a:prstGeom prst="rect">
            <a:avLst/>
          </a:prstGeom>
        </p:spPr>
        <p:txBody>
          <a:bodyPr wrap="none">
            <a:spAutoFit/>
          </a:bodyPr>
          <a:lstStyle/>
          <a:p>
            <a:r>
              <a:rPr lang="en-US" altLang="zh-CN" dirty="0" smtClean="0">
                <a:solidFill>
                  <a:srgbClr val="505560"/>
                </a:solidFill>
              </a:rPr>
              <a:t>2.3.2 </a:t>
            </a:r>
            <a:r>
              <a:rPr lang="zh-CN" altLang="en-US" dirty="0" smtClean="0">
                <a:solidFill>
                  <a:srgbClr val="505560"/>
                </a:solidFill>
              </a:rPr>
              <a:t>数据</a:t>
            </a:r>
            <a:r>
              <a:rPr lang="zh-CN" altLang="en-US" dirty="0">
                <a:solidFill>
                  <a:srgbClr val="505560"/>
                </a:solidFill>
              </a:rPr>
              <a:t>图表绘制与修改</a:t>
            </a:r>
          </a:p>
        </p:txBody>
      </p:sp>
      <p:sp>
        <p:nvSpPr>
          <p:cNvPr id="24" name="Freeform 5"/>
          <p:cNvSpPr>
            <a:spLocks noChangeAspect="1"/>
          </p:cNvSpPr>
          <p:nvPr/>
        </p:nvSpPr>
        <p:spPr bwMode="auto">
          <a:xfrm>
            <a:off x="9028371" y="3656929"/>
            <a:ext cx="2538000" cy="1269000"/>
          </a:xfrm>
          <a:custGeom>
            <a:avLst/>
            <a:gdLst>
              <a:gd name="T0" fmla="*/ 11241 w 22483"/>
              <a:gd name="T1" fmla="*/ 0 h 11242"/>
              <a:gd name="T2" fmla="*/ 0 w 22483"/>
              <a:gd name="T3" fmla="*/ 0 h 11242"/>
              <a:gd name="T4" fmla="*/ 11241 w 22483"/>
              <a:gd name="T5" fmla="*/ 11242 h 11242"/>
              <a:gd name="T6" fmla="*/ 22483 w 22483"/>
              <a:gd name="T7" fmla="*/ 0 h 11242"/>
              <a:gd name="T8" fmla="*/ 22483 w 22483"/>
              <a:gd name="T9" fmla="*/ 0 h 11242"/>
              <a:gd name="T10" fmla="*/ 11241 w 22483"/>
              <a:gd name="T11" fmla="*/ 0 h 11242"/>
            </a:gdLst>
            <a:ahLst/>
            <a:cxnLst>
              <a:cxn ang="0">
                <a:pos x="T0" y="T1"/>
              </a:cxn>
              <a:cxn ang="0">
                <a:pos x="T2" y="T3"/>
              </a:cxn>
              <a:cxn ang="0">
                <a:pos x="T4" y="T5"/>
              </a:cxn>
              <a:cxn ang="0">
                <a:pos x="T6" y="T7"/>
              </a:cxn>
              <a:cxn ang="0">
                <a:pos x="T8" y="T9"/>
              </a:cxn>
              <a:cxn ang="0">
                <a:pos x="T10" y="T11"/>
              </a:cxn>
            </a:cxnLst>
            <a:rect l="0" t="0" r="r" b="b"/>
            <a:pathLst>
              <a:path w="22483" h="11242">
                <a:moveTo>
                  <a:pt x="11241" y="0"/>
                </a:moveTo>
                <a:lnTo>
                  <a:pt x="0" y="0"/>
                </a:lnTo>
                <a:cubicBezTo>
                  <a:pt x="0" y="6209"/>
                  <a:pt x="5033" y="11242"/>
                  <a:pt x="11241" y="11242"/>
                </a:cubicBezTo>
                <a:cubicBezTo>
                  <a:pt x="17450" y="11242"/>
                  <a:pt x="22483" y="6209"/>
                  <a:pt x="22483" y="0"/>
                </a:cubicBezTo>
                <a:cubicBezTo>
                  <a:pt x="22483" y="0"/>
                  <a:pt x="22483" y="0"/>
                  <a:pt x="22483" y="0"/>
                </a:cubicBezTo>
                <a:lnTo>
                  <a:pt x="11241" y="0"/>
                </a:lnTo>
                <a:close/>
              </a:path>
            </a:pathLst>
          </a:custGeom>
          <a:solidFill>
            <a:srgbClr val="F26D64"/>
          </a:solidFill>
          <a:ln>
            <a:noFill/>
          </a:ln>
        </p:spPr>
        <p:txBody>
          <a:bodyPr vert="horz" wrap="square" lIns="121920" tIns="60960" rIns="121920" bIns="60960" numCol="1" anchor="t" anchorCtr="0" compatLnSpc="1">
            <a:prstTxWarp prst="textNoShape">
              <a:avLst/>
            </a:prstTxWarp>
          </a:bodyPr>
          <a:lstStyle/>
          <a:p>
            <a:endParaRPr lang="zh-CN" altLang="en-US" sz="3200"/>
          </a:p>
        </p:txBody>
      </p:sp>
      <p:sp>
        <p:nvSpPr>
          <p:cNvPr id="25" name="Freeform 7"/>
          <p:cNvSpPr>
            <a:spLocks noChangeAspect="1"/>
          </p:cNvSpPr>
          <p:nvPr/>
        </p:nvSpPr>
        <p:spPr bwMode="auto">
          <a:xfrm>
            <a:off x="1345309" y="2338126"/>
            <a:ext cx="2538000" cy="1269941"/>
          </a:xfrm>
          <a:custGeom>
            <a:avLst/>
            <a:gdLst>
              <a:gd name="T0" fmla="*/ 11241 w 22483"/>
              <a:gd name="T1" fmla="*/ 11242 h 11242"/>
              <a:gd name="T2" fmla="*/ 22483 w 22483"/>
              <a:gd name="T3" fmla="*/ 11242 h 11242"/>
              <a:gd name="T4" fmla="*/ 11241 w 22483"/>
              <a:gd name="T5" fmla="*/ 0 h 11242"/>
              <a:gd name="T6" fmla="*/ 0 w 22483"/>
              <a:gd name="T7" fmla="*/ 11242 h 11242"/>
              <a:gd name="T8" fmla="*/ 0 w 22483"/>
              <a:gd name="T9" fmla="*/ 11242 h 11242"/>
              <a:gd name="T10" fmla="*/ 11241 w 22483"/>
              <a:gd name="T11" fmla="*/ 11242 h 11242"/>
            </a:gdLst>
            <a:ahLst/>
            <a:cxnLst>
              <a:cxn ang="0">
                <a:pos x="T0" y="T1"/>
              </a:cxn>
              <a:cxn ang="0">
                <a:pos x="T2" y="T3"/>
              </a:cxn>
              <a:cxn ang="0">
                <a:pos x="T4" y="T5"/>
              </a:cxn>
              <a:cxn ang="0">
                <a:pos x="T6" y="T7"/>
              </a:cxn>
              <a:cxn ang="0">
                <a:pos x="T8" y="T9"/>
              </a:cxn>
              <a:cxn ang="0">
                <a:pos x="T10" y="T11"/>
              </a:cxn>
            </a:cxnLst>
            <a:rect l="0" t="0" r="r" b="b"/>
            <a:pathLst>
              <a:path w="22483" h="11242">
                <a:moveTo>
                  <a:pt x="11241" y="11242"/>
                </a:moveTo>
                <a:lnTo>
                  <a:pt x="22483" y="11242"/>
                </a:lnTo>
                <a:cubicBezTo>
                  <a:pt x="22483" y="5033"/>
                  <a:pt x="17450" y="0"/>
                  <a:pt x="11241" y="0"/>
                </a:cubicBezTo>
                <a:cubicBezTo>
                  <a:pt x="5033" y="0"/>
                  <a:pt x="0" y="5033"/>
                  <a:pt x="0" y="11242"/>
                </a:cubicBezTo>
                <a:cubicBezTo>
                  <a:pt x="0" y="11242"/>
                  <a:pt x="0" y="11242"/>
                  <a:pt x="0" y="11242"/>
                </a:cubicBezTo>
                <a:lnTo>
                  <a:pt x="11241" y="11242"/>
                </a:lnTo>
                <a:close/>
              </a:path>
            </a:pathLst>
          </a:custGeom>
          <a:ln>
            <a:noFill/>
          </a:ln>
        </p:spPr>
        <p:style>
          <a:lnRef idx="3">
            <a:schemeClr val="lt1"/>
          </a:lnRef>
          <a:fillRef idx="1">
            <a:schemeClr val="accent1"/>
          </a:fillRef>
          <a:effectRef idx="1">
            <a:schemeClr val="accent1"/>
          </a:effectRef>
          <a:fontRef idx="minor">
            <a:schemeClr val="lt1"/>
          </a:fontRef>
        </p:style>
        <p:txBody>
          <a:bodyPr vert="horz" wrap="square" lIns="121920" tIns="60960" rIns="121920" bIns="60960" numCol="1" anchor="t" anchorCtr="0" compatLnSpc="1">
            <a:prstTxWarp prst="textNoShape">
              <a:avLst/>
            </a:prstTxWarp>
          </a:bodyPr>
          <a:lstStyle/>
          <a:p>
            <a:endParaRPr lang="zh-CN" altLang="en-US" sz="3200">
              <a:solidFill>
                <a:schemeClr val="lt1"/>
              </a:solidFill>
            </a:endParaRPr>
          </a:p>
        </p:txBody>
      </p:sp>
      <p:sp>
        <p:nvSpPr>
          <p:cNvPr id="26" name="Freeform 5"/>
          <p:cNvSpPr>
            <a:spLocks noChangeAspect="1"/>
          </p:cNvSpPr>
          <p:nvPr/>
        </p:nvSpPr>
        <p:spPr bwMode="auto">
          <a:xfrm>
            <a:off x="3906330" y="3656929"/>
            <a:ext cx="2538000" cy="1269000"/>
          </a:xfrm>
          <a:custGeom>
            <a:avLst/>
            <a:gdLst>
              <a:gd name="T0" fmla="*/ 11241 w 22483"/>
              <a:gd name="T1" fmla="*/ 0 h 11242"/>
              <a:gd name="T2" fmla="*/ 0 w 22483"/>
              <a:gd name="T3" fmla="*/ 0 h 11242"/>
              <a:gd name="T4" fmla="*/ 11241 w 22483"/>
              <a:gd name="T5" fmla="*/ 11242 h 11242"/>
              <a:gd name="T6" fmla="*/ 22483 w 22483"/>
              <a:gd name="T7" fmla="*/ 0 h 11242"/>
              <a:gd name="T8" fmla="*/ 22483 w 22483"/>
              <a:gd name="T9" fmla="*/ 0 h 11242"/>
              <a:gd name="T10" fmla="*/ 11241 w 22483"/>
              <a:gd name="T11" fmla="*/ 0 h 11242"/>
            </a:gdLst>
            <a:ahLst/>
            <a:cxnLst>
              <a:cxn ang="0">
                <a:pos x="T0" y="T1"/>
              </a:cxn>
              <a:cxn ang="0">
                <a:pos x="T2" y="T3"/>
              </a:cxn>
              <a:cxn ang="0">
                <a:pos x="T4" y="T5"/>
              </a:cxn>
              <a:cxn ang="0">
                <a:pos x="T6" y="T7"/>
              </a:cxn>
              <a:cxn ang="0">
                <a:pos x="T8" y="T9"/>
              </a:cxn>
              <a:cxn ang="0">
                <a:pos x="T10" y="T11"/>
              </a:cxn>
            </a:cxnLst>
            <a:rect l="0" t="0" r="r" b="b"/>
            <a:pathLst>
              <a:path w="22483" h="11242">
                <a:moveTo>
                  <a:pt x="11241" y="0"/>
                </a:moveTo>
                <a:lnTo>
                  <a:pt x="0" y="0"/>
                </a:lnTo>
                <a:cubicBezTo>
                  <a:pt x="0" y="6209"/>
                  <a:pt x="5033" y="11242"/>
                  <a:pt x="11241" y="11242"/>
                </a:cubicBezTo>
                <a:cubicBezTo>
                  <a:pt x="17450" y="11242"/>
                  <a:pt x="22483" y="6209"/>
                  <a:pt x="22483" y="0"/>
                </a:cubicBezTo>
                <a:cubicBezTo>
                  <a:pt x="22483" y="0"/>
                  <a:pt x="22483" y="0"/>
                  <a:pt x="22483" y="0"/>
                </a:cubicBezTo>
                <a:lnTo>
                  <a:pt x="11241" y="0"/>
                </a:lnTo>
                <a:close/>
              </a:path>
            </a:pathLst>
          </a:custGeom>
          <a:solidFill>
            <a:srgbClr val="5EC6D3"/>
          </a:solidFill>
          <a:ln>
            <a:noFill/>
          </a:ln>
        </p:spPr>
        <p:txBody>
          <a:bodyPr vert="horz" wrap="square" lIns="121920" tIns="60960" rIns="121920" bIns="60960" numCol="1" anchor="t" anchorCtr="0" compatLnSpc="1">
            <a:prstTxWarp prst="textNoShape">
              <a:avLst/>
            </a:prstTxWarp>
          </a:bodyPr>
          <a:lstStyle/>
          <a:p>
            <a:endParaRPr lang="zh-CN" altLang="en-US" sz="3200"/>
          </a:p>
        </p:txBody>
      </p:sp>
      <p:sp>
        <p:nvSpPr>
          <p:cNvPr id="27" name="Freeform 7"/>
          <p:cNvSpPr>
            <a:spLocks noChangeAspect="1"/>
          </p:cNvSpPr>
          <p:nvPr/>
        </p:nvSpPr>
        <p:spPr bwMode="auto">
          <a:xfrm>
            <a:off x="6467351" y="2338126"/>
            <a:ext cx="2538000" cy="1269941"/>
          </a:xfrm>
          <a:custGeom>
            <a:avLst/>
            <a:gdLst>
              <a:gd name="T0" fmla="*/ 11241 w 22483"/>
              <a:gd name="T1" fmla="*/ 11242 h 11242"/>
              <a:gd name="T2" fmla="*/ 22483 w 22483"/>
              <a:gd name="T3" fmla="*/ 11242 h 11242"/>
              <a:gd name="T4" fmla="*/ 11241 w 22483"/>
              <a:gd name="T5" fmla="*/ 0 h 11242"/>
              <a:gd name="T6" fmla="*/ 0 w 22483"/>
              <a:gd name="T7" fmla="*/ 11242 h 11242"/>
              <a:gd name="T8" fmla="*/ 0 w 22483"/>
              <a:gd name="T9" fmla="*/ 11242 h 11242"/>
              <a:gd name="T10" fmla="*/ 11241 w 22483"/>
              <a:gd name="T11" fmla="*/ 11242 h 11242"/>
            </a:gdLst>
            <a:ahLst/>
            <a:cxnLst>
              <a:cxn ang="0">
                <a:pos x="T0" y="T1"/>
              </a:cxn>
              <a:cxn ang="0">
                <a:pos x="T2" y="T3"/>
              </a:cxn>
              <a:cxn ang="0">
                <a:pos x="T4" y="T5"/>
              </a:cxn>
              <a:cxn ang="0">
                <a:pos x="T6" y="T7"/>
              </a:cxn>
              <a:cxn ang="0">
                <a:pos x="T8" y="T9"/>
              </a:cxn>
              <a:cxn ang="0">
                <a:pos x="T10" y="T11"/>
              </a:cxn>
            </a:cxnLst>
            <a:rect l="0" t="0" r="r" b="b"/>
            <a:pathLst>
              <a:path w="22483" h="11242">
                <a:moveTo>
                  <a:pt x="11241" y="11242"/>
                </a:moveTo>
                <a:lnTo>
                  <a:pt x="22483" y="11242"/>
                </a:lnTo>
                <a:cubicBezTo>
                  <a:pt x="22483" y="5033"/>
                  <a:pt x="17450" y="0"/>
                  <a:pt x="11241" y="0"/>
                </a:cubicBezTo>
                <a:cubicBezTo>
                  <a:pt x="5033" y="0"/>
                  <a:pt x="0" y="5033"/>
                  <a:pt x="0" y="11242"/>
                </a:cubicBezTo>
                <a:cubicBezTo>
                  <a:pt x="0" y="11242"/>
                  <a:pt x="0" y="11242"/>
                  <a:pt x="0" y="11242"/>
                </a:cubicBezTo>
                <a:lnTo>
                  <a:pt x="11241" y="11242"/>
                </a:lnTo>
                <a:close/>
              </a:path>
            </a:pathLst>
          </a:custGeom>
          <a:ln>
            <a:noFill/>
          </a:ln>
        </p:spPr>
        <p:style>
          <a:lnRef idx="3">
            <a:schemeClr val="lt1"/>
          </a:lnRef>
          <a:fillRef idx="1">
            <a:schemeClr val="accent6"/>
          </a:fillRef>
          <a:effectRef idx="1">
            <a:schemeClr val="accent6"/>
          </a:effectRef>
          <a:fontRef idx="minor">
            <a:schemeClr val="lt1"/>
          </a:fontRef>
        </p:style>
        <p:txBody>
          <a:bodyPr vert="horz" wrap="square" lIns="121920" tIns="60960" rIns="121920" bIns="60960" numCol="1" anchor="t" anchorCtr="0" compatLnSpc="1">
            <a:prstTxWarp prst="textNoShape">
              <a:avLst/>
            </a:prstTxWarp>
          </a:bodyPr>
          <a:lstStyle/>
          <a:p>
            <a:endParaRPr lang="zh-CN" altLang="en-US" sz="3200">
              <a:solidFill>
                <a:schemeClr val="lt1"/>
              </a:solidFill>
            </a:endParaRPr>
          </a:p>
        </p:txBody>
      </p:sp>
      <p:grpSp>
        <p:nvGrpSpPr>
          <p:cNvPr id="28" name="Group 19"/>
          <p:cNvGrpSpPr/>
          <p:nvPr/>
        </p:nvGrpSpPr>
        <p:grpSpPr>
          <a:xfrm>
            <a:off x="10016771" y="4107376"/>
            <a:ext cx="675772" cy="368105"/>
            <a:chOff x="6750050" y="3321051"/>
            <a:chExt cx="195263" cy="106363"/>
          </a:xfrm>
          <a:solidFill>
            <a:schemeClr val="bg1"/>
          </a:solidFill>
        </p:grpSpPr>
        <p:sp>
          <p:nvSpPr>
            <p:cNvPr id="29" name="Freeform 20"/>
            <p:cNvSpPr>
              <a:spLocks noEditPoints="1"/>
            </p:cNvSpPr>
            <p:nvPr/>
          </p:nvSpPr>
          <p:spPr bwMode="auto">
            <a:xfrm>
              <a:off x="6750050" y="3321051"/>
              <a:ext cx="141288" cy="106363"/>
            </a:xfrm>
            <a:custGeom>
              <a:avLst/>
              <a:gdLst>
                <a:gd name="T0" fmla="*/ 26 w 87"/>
                <a:gd name="T1" fmla="*/ 23 h 65"/>
                <a:gd name="T2" fmla="*/ 26 w 87"/>
                <a:gd name="T3" fmla="*/ 33 h 65"/>
                <a:gd name="T4" fmla="*/ 8 w 87"/>
                <a:gd name="T5" fmla="*/ 17 h 65"/>
                <a:gd name="T6" fmla="*/ 8 w 87"/>
                <a:gd name="T7" fmla="*/ 0 h 65"/>
                <a:gd name="T8" fmla="*/ 0 w 87"/>
                <a:gd name="T9" fmla="*/ 0 h 65"/>
                <a:gd name="T10" fmla="*/ 0 w 87"/>
                <a:gd name="T11" fmla="*/ 17 h 65"/>
                <a:gd name="T12" fmla="*/ 26 w 87"/>
                <a:gd name="T13" fmla="*/ 42 h 65"/>
                <a:gd name="T14" fmla="*/ 26 w 87"/>
                <a:gd name="T15" fmla="*/ 42 h 65"/>
                <a:gd name="T16" fmla="*/ 26 w 87"/>
                <a:gd name="T17" fmla="*/ 49 h 65"/>
                <a:gd name="T18" fmla="*/ 41 w 87"/>
                <a:gd name="T19" fmla="*/ 65 h 65"/>
                <a:gd name="T20" fmla="*/ 87 w 87"/>
                <a:gd name="T21" fmla="*/ 65 h 65"/>
                <a:gd name="T22" fmla="*/ 87 w 87"/>
                <a:gd name="T23" fmla="*/ 9 h 65"/>
                <a:gd name="T24" fmla="*/ 41 w 87"/>
                <a:gd name="T25" fmla="*/ 9 h 65"/>
                <a:gd name="T26" fmla="*/ 26 w 87"/>
                <a:gd name="T27" fmla="*/ 23 h 65"/>
                <a:gd name="T28" fmla="*/ 73 w 87"/>
                <a:gd name="T29" fmla="*/ 19 h 65"/>
                <a:gd name="T30" fmla="*/ 80 w 87"/>
                <a:gd name="T31" fmla="*/ 19 h 65"/>
                <a:gd name="T32" fmla="*/ 80 w 87"/>
                <a:gd name="T33" fmla="*/ 56 h 65"/>
                <a:gd name="T34" fmla="*/ 73 w 87"/>
                <a:gd name="T35" fmla="*/ 56 h 65"/>
                <a:gd name="T36" fmla="*/ 73 w 87"/>
                <a:gd name="T37" fmla="*/ 1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65">
                  <a:moveTo>
                    <a:pt x="26" y="23"/>
                  </a:moveTo>
                  <a:cubicBezTo>
                    <a:pt x="26" y="33"/>
                    <a:pt x="26" y="33"/>
                    <a:pt x="26" y="33"/>
                  </a:cubicBezTo>
                  <a:cubicBezTo>
                    <a:pt x="7" y="33"/>
                    <a:pt x="8" y="17"/>
                    <a:pt x="8" y="17"/>
                  </a:cubicBezTo>
                  <a:cubicBezTo>
                    <a:pt x="8" y="0"/>
                    <a:pt x="8" y="0"/>
                    <a:pt x="8" y="0"/>
                  </a:cubicBezTo>
                  <a:cubicBezTo>
                    <a:pt x="0" y="0"/>
                    <a:pt x="0" y="0"/>
                    <a:pt x="0" y="0"/>
                  </a:cubicBezTo>
                  <a:cubicBezTo>
                    <a:pt x="0" y="17"/>
                    <a:pt x="0" y="17"/>
                    <a:pt x="0" y="17"/>
                  </a:cubicBezTo>
                  <a:cubicBezTo>
                    <a:pt x="0" y="43"/>
                    <a:pt x="26" y="42"/>
                    <a:pt x="26" y="42"/>
                  </a:cubicBezTo>
                  <a:cubicBezTo>
                    <a:pt x="26" y="42"/>
                    <a:pt x="26" y="42"/>
                    <a:pt x="26" y="42"/>
                  </a:cubicBezTo>
                  <a:cubicBezTo>
                    <a:pt x="26" y="49"/>
                    <a:pt x="26" y="49"/>
                    <a:pt x="26" y="49"/>
                  </a:cubicBezTo>
                  <a:cubicBezTo>
                    <a:pt x="26" y="49"/>
                    <a:pt x="25" y="65"/>
                    <a:pt x="41" y="65"/>
                  </a:cubicBezTo>
                  <a:cubicBezTo>
                    <a:pt x="61" y="65"/>
                    <a:pt x="87" y="65"/>
                    <a:pt x="87" y="65"/>
                  </a:cubicBezTo>
                  <a:cubicBezTo>
                    <a:pt x="87" y="9"/>
                    <a:pt x="87" y="9"/>
                    <a:pt x="87" y="9"/>
                  </a:cubicBezTo>
                  <a:cubicBezTo>
                    <a:pt x="87" y="9"/>
                    <a:pt x="60" y="9"/>
                    <a:pt x="41" y="9"/>
                  </a:cubicBezTo>
                  <a:cubicBezTo>
                    <a:pt x="26" y="9"/>
                    <a:pt x="26" y="23"/>
                    <a:pt x="26" y="23"/>
                  </a:cubicBezTo>
                  <a:close/>
                  <a:moveTo>
                    <a:pt x="73" y="19"/>
                  </a:moveTo>
                  <a:cubicBezTo>
                    <a:pt x="80" y="19"/>
                    <a:pt x="80" y="19"/>
                    <a:pt x="80" y="19"/>
                  </a:cubicBezTo>
                  <a:cubicBezTo>
                    <a:pt x="80" y="56"/>
                    <a:pt x="80" y="56"/>
                    <a:pt x="80" y="56"/>
                  </a:cubicBezTo>
                  <a:cubicBezTo>
                    <a:pt x="73" y="56"/>
                    <a:pt x="73" y="56"/>
                    <a:pt x="73" y="56"/>
                  </a:cubicBezTo>
                  <a:lnTo>
                    <a:pt x="73" y="1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3200"/>
            </a:p>
          </p:txBody>
        </p:sp>
        <p:sp>
          <p:nvSpPr>
            <p:cNvPr id="30" name="Freeform 21"/>
            <p:cNvSpPr>
              <a:spLocks noEditPoints="1"/>
            </p:cNvSpPr>
            <p:nvPr/>
          </p:nvSpPr>
          <p:spPr bwMode="auto">
            <a:xfrm>
              <a:off x="6897688" y="3397251"/>
              <a:ext cx="47625" cy="17463"/>
            </a:xfrm>
            <a:custGeom>
              <a:avLst/>
              <a:gdLst>
                <a:gd name="T0" fmla="*/ 0 w 29"/>
                <a:gd name="T1" fmla="*/ 10 h 10"/>
                <a:gd name="T2" fmla="*/ 29 w 29"/>
                <a:gd name="T3" fmla="*/ 10 h 10"/>
                <a:gd name="T4" fmla="*/ 29 w 29"/>
                <a:gd name="T5" fmla="*/ 0 h 10"/>
                <a:gd name="T6" fmla="*/ 0 w 29"/>
                <a:gd name="T7" fmla="*/ 0 h 10"/>
                <a:gd name="T8" fmla="*/ 0 w 29"/>
                <a:gd name="T9" fmla="*/ 10 h 10"/>
                <a:gd name="T10" fmla="*/ 24 w 29"/>
                <a:gd name="T11" fmla="*/ 2 h 10"/>
                <a:gd name="T12" fmla="*/ 27 w 29"/>
                <a:gd name="T13" fmla="*/ 5 h 10"/>
                <a:gd name="T14" fmla="*/ 24 w 29"/>
                <a:gd name="T15" fmla="*/ 8 h 10"/>
                <a:gd name="T16" fmla="*/ 21 w 29"/>
                <a:gd name="T17" fmla="*/ 5 h 10"/>
                <a:gd name="T18" fmla="*/ 24 w 29"/>
                <a:gd name="T1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10">
                  <a:moveTo>
                    <a:pt x="0" y="10"/>
                  </a:moveTo>
                  <a:cubicBezTo>
                    <a:pt x="29" y="10"/>
                    <a:pt x="29" y="10"/>
                    <a:pt x="29" y="10"/>
                  </a:cubicBezTo>
                  <a:cubicBezTo>
                    <a:pt x="29" y="0"/>
                    <a:pt x="29" y="0"/>
                    <a:pt x="29" y="0"/>
                  </a:cubicBezTo>
                  <a:cubicBezTo>
                    <a:pt x="0" y="0"/>
                    <a:pt x="0" y="0"/>
                    <a:pt x="0" y="0"/>
                  </a:cubicBezTo>
                  <a:lnTo>
                    <a:pt x="0" y="10"/>
                  </a:lnTo>
                  <a:close/>
                  <a:moveTo>
                    <a:pt x="24" y="2"/>
                  </a:moveTo>
                  <a:cubicBezTo>
                    <a:pt x="26" y="2"/>
                    <a:pt x="27" y="4"/>
                    <a:pt x="27" y="5"/>
                  </a:cubicBezTo>
                  <a:cubicBezTo>
                    <a:pt x="27" y="7"/>
                    <a:pt x="26" y="8"/>
                    <a:pt x="24" y="8"/>
                  </a:cubicBezTo>
                  <a:cubicBezTo>
                    <a:pt x="23" y="8"/>
                    <a:pt x="21" y="7"/>
                    <a:pt x="21" y="5"/>
                  </a:cubicBezTo>
                  <a:cubicBezTo>
                    <a:pt x="21" y="4"/>
                    <a:pt x="23" y="2"/>
                    <a:pt x="24" y="2"/>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3200"/>
            </a:p>
          </p:txBody>
        </p:sp>
        <p:sp>
          <p:nvSpPr>
            <p:cNvPr id="31" name="Freeform 22"/>
            <p:cNvSpPr>
              <a:spLocks noEditPoints="1"/>
            </p:cNvSpPr>
            <p:nvPr/>
          </p:nvSpPr>
          <p:spPr bwMode="auto">
            <a:xfrm>
              <a:off x="6897688" y="3352801"/>
              <a:ext cx="47625" cy="15875"/>
            </a:xfrm>
            <a:custGeom>
              <a:avLst/>
              <a:gdLst>
                <a:gd name="T0" fmla="*/ 0 w 29"/>
                <a:gd name="T1" fmla="*/ 0 h 10"/>
                <a:gd name="T2" fmla="*/ 0 w 29"/>
                <a:gd name="T3" fmla="*/ 10 h 10"/>
                <a:gd name="T4" fmla="*/ 29 w 29"/>
                <a:gd name="T5" fmla="*/ 10 h 10"/>
                <a:gd name="T6" fmla="*/ 29 w 29"/>
                <a:gd name="T7" fmla="*/ 0 h 10"/>
                <a:gd name="T8" fmla="*/ 0 w 29"/>
                <a:gd name="T9" fmla="*/ 0 h 10"/>
                <a:gd name="T10" fmla="*/ 24 w 29"/>
                <a:gd name="T11" fmla="*/ 8 h 10"/>
                <a:gd name="T12" fmla="*/ 21 w 29"/>
                <a:gd name="T13" fmla="*/ 5 h 10"/>
                <a:gd name="T14" fmla="*/ 24 w 29"/>
                <a:gd name="T15" fmla="*/ 2 h 10"/>
                <a:gd name="T16" fmla="*/ 27 w 29"/>
                <a:gd name="T17" fmla="*/ 5 h 10"/>
                <a:gd name="T18" fmla="*/ 24 w 29"/>
                <a:gd name="T19"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10">
                  <a:moveTo>
                    <a:pt x="0" y="0"/>
                  </a:moveTo>
                  <a:cubicBezTo>
                    <a:pt x="0" y="10"/>
                    <a:pt x="0" y="10"/>
                    <a:pt x="0" y="10"/>
                  </a:cubicBezTo>
                  <a:cubicBezTo>
                    <a:pt x="29" y="10"/>
                    <a:pt x="29" y="10"/>
                    <a:pt x="29" y="10"/>
                  </a:cubicBezTo>
                  <a:cubicBezTo>
                    <a:pt x="29" y="0"/>
                    <a:pt x="29" y="0"/>
                    <a:pt x="29" y="0"/>
                  </a:cubicBezTo>
                  <a:lnTo>
                    <a:pt x="0" y="0"/>
                  </a:lnTo>
                  <a:close/>
                  <a:moveTo>
                    <a:pt x="24" y="8"/>
                  </a:moveTo>
                  <a:cubicBezTo>
                    <a:pt x="23" y="8"/>
                    <a:pt x="21" y="7"/>
                    <a:pt x="21" y="5"/>
                  </a:cubicBezTo>
                  <a:cubicBezTo>
                    <a:pt x="21" y="4"/>
                    <a:pt x="23" y="2"/>
                    <a:pt x="24" y="2"/>
                  </a:cubicBezTo>
                  <a:cubicBezTo>
                    <a:pt x="26" y="2"/>
                    <a:pt x="27" y="4"/>
                    <a:pt x="27" y="5"/>
                  </a:cubicBezTo>
                  <a:cubicBezTo>
                    <a:pt x="27" y="7"/>
                    <a:pt x="26" y="8"/>
                    <a:pt x="24" y="8"/>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3200"/>
            </a:p>
          </p:txBody>
        </p:sp>
      </p:grpSp>
      <p:grpSp>
        <p:nvGrpSpPr>
          <p:cNvPr id="32" name="Group 23"/>
          <p:cNvGrpSpPr/>
          <p:nvPr/>
        </p:nvGrpSpPr>
        <p:grpSpPr>
          <a:xfrm>
            <a:off x="2401919" y="2730468"/>
            <a:ext cx="424779" cy="530973"/>
            <a:chOff x="6751638" y="2265363"/>
            <a:chExt cx="158750" cy="198438"/>
          </a:xfrm>
          <a:solidFill>
            <a:schemeClr val="bg1"/>
          </a:solidFill>
        </p:grpSpPr>
        <p:sp>
          <p:nvSpPr>
            <p:cNvPr id="33" name="Freeform 18"/>
            <p:cNvSpPr>
              <a:spLocks/>
            </p:cNvSpPr>
            <p:nvPr/>
          </p:nvSpPr>
          <p:spPr bwMode="auto">
            <a:xfrm>
              <a:off x="6751638" y="2349501"/>
              <a:ext cx="158750" cy="65088"/>
            </a:xfrm>
            <a:custGeom>
              <a:avLst/>
              <a:gdLst>
                <a:gd name="T0" fmla="*/ 49 w 98"/>
                <a:gd name="T1" fmla="*/ 15 h 40"/>
                <a:gd name="T2" fmla="*/ 2 w 98"/>
                <a:gd name="T3" fmla="*/ 0 h 40"/>
                <a:gd name="T4" fmla="*/ 0 w 98"/>
                <a:gd name="T5" fmla="*/ 4 h 40"/>
                <a:gd name="T6" fmla="*/ 0 w 98"/>
                <a:gd name="T7" fmla="*/ 19 h 40"/>
                <a:gd name="T8" fmla="*/ 49 w 98"/>
                <a:gd name="T9" fmla="*/ 40 h 40"/>
                <a:gd name="T10" fmla="*/ 98 w 98"/>
                <a:gd name="T11" fmla="*/ 19 h 40"/>
                <a:gd name="T12" fmla="*/ 98 w 98"/>
                <a:gd name="T13" fmla="*/ 4 h 40"/>
                <a:gd name="T14" fmla="*/ 96 w 98"/>
                <a:gd name="T15" fmla="*/ 0 h 40"/>
                <a:gd name="T16" fmla="*/ 49 w 98"/>
                <a:gd name="T17" fmla="*/ 1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49" y="15"/>
                  </a:moveTo>
                  <a:cubicBezTo>
                    <a:pt x="26" y="15"/>
                    <a:pt x="7" y="9"/>
                    <a:pt x="2" y="0"/>
                  </a:cubicBezTo>
                  <a:cubicBezTo>
                    <a:pt x="1" y="1"/>
                    <a:pt x="0" y="3"/>
                    <a:pt x="0" y="4"/>
                  </a:cubicBezTo>
                  <a:cubicBezTo>
                    <a:pt x="0" y="19"/>
                    <a:pt x="0" y="19"/>
                    <a:pt x="0" y="19"/>
                  </a:cubicBezTo>
                  <a:cubicBezTo>
                    <a:pt x="0" y="31"/>
                    <a:pt x="22" y="40"/>
                    <a:pt x="49" y="40"/>
                  </a:cubicBezTo>
                  <a:cubicBezTo>
                    <a:pt x="76" y="40"/>
                    <a:pt x="98" y="31"/>
                    <a:pt x="98" y="19"/>
                  </a:cubicBezTo>
                  <a:cubicBezTo>
                    <a:pt x="98" y="4"/>
                    <a:pt x="98" y="4"/>
                    <a:pt x="98" y="4"/>
                  </a:cubicBezTo>
                  <a:cubicBezTo>
                    <a:pt x="98" y="3"/>
                    <a:pt x="97" y="1"/>
                    <a:pt x="96" y="0"/>
                  </a:cubicBezTo>
                  <a:cubicBezTo>
                    <a:pt x="91" y="9"/>
                    <a:pt x="72" y="15"/>
                    <a:pt x="49"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4" name="Freeform 19"/>
            <p:cNvSpPr>
              <a:spLocks/>
            </p:cNvSpPr>
            <p:nvPr/>
          </p:nvSpPr>
          <p:spPr bwMode="auto">
            <a:xfrm>
              <a:off x="6751638" y="2397126"/>
              <a:ext cx="158750" cy="66675"/>
            </a:xfrm>
            <a:custGeom>
              <a:avLst/>
              <a:gdLst>
                <a:gd name="T0" fmla="*/ 49 w 98"/>
                <a:gd name="T1" fmla="*/ 16 h 41"/>
                <a:gd name="T2" fmla="*/ 2 w 98"/>
                <a:gd name="T3" fmla="*/ 0 h 41"/>
                <a:gd name="T4" fmla="*/ 0 w 98"/>
                <a:gd name="T5" fmla="*/ 5 h 41"/>
                <a:gd name="T6" fmla="*/ 0 w 98"/>
                <a:gd name="T7" fmla="*/ 20 h 41"/>
                <a:gd name="T8" fmla="*/ 49 w 98"/>
                <a:gd name="T9" fmla="*/ 41 h 41"/>
                <a:gd name="T10" fmla="*/ 98 w 98"/>
                <a:gd name="T11" fmla="*/ 20 h 41"/>
                <a:gd name="T12" fmla="*/ 98 w 98"/>
                <a:gd name="T13" fmla="*/ 5 h 41"/>
                <a:gd name="T14" fmla="*/ 96 w 98"/>
                <a:gd name="T15" fmla="*/ 0 h 41"/>
                <a:gd name="T16" fmla="*/ 49 w 98"/>
                <a:gd name="T17" fmla="*/ 1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1">
                  <a:moveTo>
                    <a:pt x="49" y="16"/>
                  </a:moveTo>
                  <a:cubicBezTo>
                    <a:pt x="26" y="16"/>
                    <a:pt x="7" y="9"/>
                    <a:pt x="2" y="0"/>
                  </a:cubicBezTo>
                  <a:cubicBezTo>
                    <a:pt x="1" y="2"/>
                    <a:pt x="0" y="3"/>
                    <a:pt x="0" y="5"/>
                  </a:cubicBezTo>
                  <a:cubicBezTo>
                    <a:pt x="0" y="20"/>
                    <a:pt x="0" y="20"/>
                    <a:pt x="0" y="20"/>
                  </a:cubicBezTo>
                  <a:cubicBezTo>
                    <a:pt x="0" y="31"/>
                    <a:pt x="22" y="41"/>
                    <a:pt x="49" y="41"/>
                  </a:cubicBezTo>
                  <a:cubicBezTo>
                    <a:pt x="76" y="41"/>
                    <a:pt x="98" y="31"/>
                    <a:pt x="98" y="20"/>
                  </a:cubicBezTo>
                  <a:cubicBezTo>
                    <a:pt x="98" y="5"/>
                    <a:pt x="98" y="5"/>
                    <a:pt x="98" y="5"/>
                  </a:cubicBezTo>
                  <a:cubicBezTo>
                    <a:pt x="98" y="3"/>
                    <a:pt x="97" y="2"/>
                    <a:pt x="96" y="0"/>
                  </a:cubicBezTo>
                  <a:cubicBezTo>
                    <a:pt x="91" y="9"/>
                    <a:pt x="72" y="16"/>
                    <a:pt x="49"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5" name="Freeform 20"/>
            <p:cNvSpPr>
              <a:spLocks/>
            </p:cNvSpPr>
            <p:nvPr/>
          </p:nvSpPr>
          <p:spPr bwMode="auto">
            <a:xfrm>
              <a:off x="6751638" y="2300288"/>
              <a:ext cx="158750" cy="65088"/>
            </a:xfrm>
            <a:custGeom>
              <a:avLst/>
              <a:gdLst>
                <a:gd name="T0" fmla="*/ 96 w 98"/>
                <a:gd name="T1" fmla="*/ 0 h 40"/>
                <a:gd name="T2" fmla="*/ 49 w 98"/>
                <a:gd name="T3" fmla="*/ 15 h 40"/>
                <a:gd name="T4" fmla="*/ 2 w 98"/>
                <a:gd name="T5" fmla="*/ 0 h 40"/>
                <a:gd name="T6" fmla="*/ 0 w 98"/>
                <a:gd name="T7" fmla="*/ 5 h 40"/>
                <a:gd name="T8" fmla="*/ 0 w 98"/>
                <a:gd name="T9" fmla="*/ 19 h 40"/>
                <a:gd name="T10" fmla="*/ 49 w 98"/>
                <a:gd name="T11" fmla="*/ 40 h 40"/>
                <a:gd name="T12" fmla="*/ 98 w 98"/>
                <a:gd name="T13" fmla="*/ 19 h 40"/>
                <a:gd name="T14" fmla="*/ 98 w 98"/>
                <a:gd name="T15" fmla="*/ 5 h 40"/>
                <a:gd name="T16" fmla="*/ 96 w 98"/>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96" y="0"/>
                  </a:moveTo>
                  <a:cubicBezTo>
                    <a:pt x="95" y="8"/>
                    <a:pt x="75" y="15"/>
                    <a:pt x="49" y="15"/>
                  </a:cubicBezTo>
                  <a:cubicBezTo>
                    <a:pt x="23" y="15"/>
                    <a:pt x="3" y="8"/>
                    <a:pt x="2" y="0"/>
                  </a:cubicBezTo>
                  <a:cubicBezTo>
                    <a:pt x="1" y="1"/>
                    <a:pt x="0" y="3"/>
                    <a:pt x="0" y="5"/>
                  </a:cubicBezTo>
                  <a:cubicBezTo>
                    <a:pt x="0" y="19"/>
                    <a:pt x="0" y="19"/>
                    <a:pt x="0" y="19"/>
                  </a:cubicBezTo>
                  <a:cubicBezTo>
                    <a:pt x="0" y="31"/>
                    <a:pt x="22" y="40"/>
                    <a:pt x="49" y="40"/>
                  </a:cubicBezTo>
                  <a:cubicBezTo>
                    <a:pt x="76" y="40"/>
                    <a:pt x="98" y="31"/>
                    <a:pt x="98" y="19"/>
                  </a:cubicBezTo>
                  <a:cubicBezTo>
                    <a:pt x="98" y="5"/>
                    <a:pt x="98" y="5"/>
                    <a:pt x="98" y="5"/>
                  </a:cubicBezTo>
                  <a:cubicBezTo>
                    <a:pt x="98" y="3"/>
                    <a:pt x="97" y="1"/>
                    <a:pt x="9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6" name="Oval 21"/>
            <p:cNvSpPr>
              <a:spLocks noChangeArrowheads="1"/>
            </p:cNvSpPr>
            <p:nvPr/>
          </p:nvSpPr>
          <p:spPr bwMode="auto">
            <a:xfrm>
              <a:off x="6754813" y="2265363"/>
              <a:ext cx="152400" cy="50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37" name="Group 28"/>
          <p:cNvGrpSpPr/>
          <p:nvPr/>
        </p:nvGrpSpPr>
        <p:grpSpPr>
          <a:xfrm>
            <a:off x="7316572" y="2691741"/>
            <a:ext cx="839557" cy="574695"/>
            <a:chOff x="2324100" y="1814513"/>
            <a:chExt cx="266700" cy="182563"/>
          </a:xfrm>
          <a:solidFill>
            <a:schemeClr val="bg1"/>
          </a:solidFill>
        </p:grpSpPr>
        <p:sp>
          <p:nvSpPr>
            <p:cNvPr id="40" name="Freeform 55"/>
            <p:cNvSpPr>
              <a:spLocks noEditPoints="1"/>
            </p:cNvSpPr>
            <p:nvPr/>
          </p:nvSpPr>
          <p:spPr bwMode="auto">
            <a:xfrm>
              <a:off x="2324100" y="1814513"/>
              <a:ext cx="188913" cy="182563"/>
            </a:xfrm>
            <a:custGeom>
              <a:avLst/>
              <a:gdLst>
                <a:gd name="T0" fmla="*/ 86 w 99"/>
                <a:gd name="T1" fmla="*/ 60 h 97"/>
                <a:gd name="T2" fmla="*/ 99 w 99"/>
                <a:gd name="T3" fmla="*/ 54 h 97"/>
                <a:gd name="T4" fmla="*/ 99 w 99"/>
                <a:gd name="T5" fmla="*/ 43 h 97"/>
                <a:gd name="T6" fmla="*/ 86 w 99"/>
                <a:gd name="T7" fmla="*/ 37 h 97"/>
                <a:gd name="T8" fmla="*/ 83 w 99"/>
                <a:gd name="T9" fmla="*/ 31 h 97"/>
                <a:gd name="T10" fmla="*/ 88 w 99"/>
                <a:gd name="T11" fmla="*/ 18 h 97"/>
                <a:gd name="T12" fmla="*/ 81 w 99"/>
                <a:gd name="T13" fmla="*/ 10 h 97"/>
                <a:gd name="T14" fmla="*/ 67 w 99"/>
                <a:gd name="T15" fmla="*/ 16 h 97"/>
                <a:gd name="T16" fmla="*/ 61 w 99"/>
                <a:gd name="T17" fmla="*/ 13 h 97"/>
                <a:gd name="T18" fmla="*/ 55 w 99"/>
                <a:gd name="T19" fmla="*/ 0 h 97"/>
                <a:gd name="T20" fmla="*/ 44 w 99"/>
                <a:gd name="T21" fmla="*/ 0 h 97"/>
                <a:gd name="T22" fmla="*/ 38 w 99"/>
                <a:gd name="T23" fmla="*/ 13 h 97"/>
                <a:gd name="T24" fmla="*/ 32 w 99"/>
                <a:gd name="T25" fmla="*/ 16 h 97"/>
                <a:gd name="T26" fmla="*/ 18 w 99"/>
                <a:gd name="T27" fmla="*/ 11 h 97"/>
                <a:gd name="T28" fmla="*/ 11 w 99"/>
                <a:gd name="T29" fmla="*/ 18 h 97"/>
                <a:gd name="T30" fmla="*/ 16 w 99"/>
                <a:gd name="T31" fmla="*/ 32 h 97"/>
                <a:gd name="T32" fmla="*/ 14 w 99"/>
                <a:gd name="T33" fmla="*/ 37 h 97"/>
                <a:gd name="T34" fmla="*/ 0 w 99"/>
                <a:gd name="T35" fmla="*/ 43 h 97"/>
                <a:gd name="T36" fmla="*/ 0 w 99"/>
                <a:gd name="T37" fmla="*/ 54 h 97"/>
                <a:gd name="T38" fmla="*/ 14 w 99"/>
                <a:gd name="T39" fmla="*/ 60 h 97"/>
                <a:gd name="T40" fmla="*/ 16 w 99"/>
                <a:gd name="T41" fmla="*/ 66 h 97"/>
                <a:gd name="T42" fmla="*/ 11 w 99"/>
                <a:gd name="T43" fmla="*/ 79 h 97"/>
                <a:gd name="T44" fmla="*/ 19 w 99"/>
                <a:gd name="T45" fmla="*/ 87 h 97"/>
                <a:gd name="T46" fmla="*/ 32 w 99"/>
                <a:gd name="T47" fmla="*/ 81 h 97"/>
                <a:gd name="T48" fmla="*/ 38 w 99"/>
                <a:gd name="T49" fmla="*/ 84 h 97"/>
                <a:gd name="T50" fmla="*/ 45 w 99"/>
                <a:gd name="T51" fmla="*/ 97 h 97"/>
                <a:gd name="T52" fmla="*/ 55 w 99"/>
                <a:gd name="T53" fmla="*/ 97 h 97"/>
                <a:gd name="T54" fmla="*/ 61 w 99"/>
                <a:gd name="T55" fmla="*/ 84 h 97"/>
                <a:gd name="T56" fmla="*/ 67 w 99"/>
                <a:gd name="T57" fmla="*/ 81 h 97"/>
                <a:gd name="T58" fmla="*/ 81 w 99"/>
                <a:gd name="T59" fmla="*/ 86 h 97"/>
                <a:gd name="T60" fmla="*/ 89 w 99"/>
                <a:gd name="T61" fmla="*/ 79 h 97"/>
                <a:gd name="T62" fmla="*/ 83 w 99"/>
                <a:gd name="T63" fmla="*/ 66 h 97"/>
                <a:gd name="T64" fmla="*/ 86 w 99"/>
                <a:gd name="T65" fmla="*/ 60 h 97"/>
                <a:gd name="T66" fmla="*/ 50 w 99"/>
                <a:gd name="T67" fmla="*/ 64 h 97"/>
                <a:gd name="T68" fmla="*/ 34 w 99"/>
                <a:gd name="T69" fmla="*/ 49 h 97"/>
                <a:gd name="T70" fmla="*/ 50 w 99"/>
                <a:gd name="T71" fmla="*/ 33 h 97"/>
                <a:gd name="T72" fmla="*/ 66 w 99"/>
                <a:gd name="T73" fmla="*/ 49 h 97"/>
                <a:gd name="T74" fmla="*/ 50 w 99"/>
                <a:gd name="T75" fmla="*/ 6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7">
                  <a:moveTo>
                    <a:pt x="86" y="60"/>
                  </a:moveTo>
                  <a:cubicBezTo>
                    <a:pt x="86" y="60"/>
                    <a:pt x="99" y="54"/>
                    <a:pt x="99" y="54"/>
                  </a:cubicBezTo>
                  <a:cubicBezTo>
                    <a:pt x="99" y="43"/>
                    <a:pt x="99" y="43"/>
                    <a:pt x="99" y="43"/>
                  </a:cubicBezTo>
                  <a:cubicBezTo>
                    <a:pt x="99" y="42"/>
                    <a:pt x="86" y="37"/>
                    <a:pt x="86" y="37"/>
                  </a:cubicBezTo>
                  <a:cubicBezTo>
                    <a:pt x="83" y="31"/>
                    <a:pt x="83" y="31"/>
                    <a:pt x="83" y="31"/>
                  </a:cubicBezTo>
                  <a:cubicBezTo>
                    <a:pt x="83" y="31"/>
                    <a:pt x="89" y="18"/>
                    <a:pt x="88" y="18"/>
                  </a:cubicBezTo>
                  <a:cubicBezTo>
                    <a:pt x="81" y="10"/>
                    <a:pt x="81" y="10"/>
                    <a:pt x="81" y="10"/>
                  </a:cubicBezTo>
                  <a:cubicBezTo>
                    <a:pt x="80" y="10"/>
                    <a:pt x="67" y="16"/>
                    <a:pt x="67" y="16"/>
                  </a:cubicBezTo>
                  <a:cubicBezTo>
                    <a:pt x="61" y="13"/>
                    <a:pt x="61" y="13"/>
                    <a:pt x="61" y="13"/>
                  </a:cubicBezTo>
                  <a:cubicBezTo>
                    <a:pt x="61" y="13"/>
                    <a:pt x="56" y="0"/>
                    <a:pt x="55" y="0"/>
                  </a:cubicBezTo>
                  <a:cubicBezTo>
                    <a:pt x="44" y="0"/>
                    <a:pt x="44" y="0"/>
                    <a:pt x="44" y="0"/>
                  </a:cubicBezTo>
                  <a:cubicBezTo>
                    <a:pt x="43" y="0"/>
                    <a:pt x="38" y="13"/>
                    <a:pt x="38" y="13"/>
                  </a:cubicBezTo>
                  <a:cubicBezTo>
                    <a:pt x="32" y="16"/>
                    <a:pt x="32" y="16"/>
                    <a:pt x="32" y="16"/>
                  </a:cubicBezTo>
                  <a:cubicBezTo>
                    <a:pt x="32" y="16"/>
                    <a:pt x="19" y="10"/>
                    <a:pt x="18" y="11"/>
                  </a:cubicBezTo>
                  <a:cubicBezTo>
                    <a:pt x="11" y="18"/>
                    <a:pt x="11" y="18"/>
                    <a:pt x="11" y="18"/>
                  </a:cubicBezTo>
                  <a:cubicBezTo>
                    <a:pt x="10" y="19"/>
                    <a:pt x="16" y="32"/>
                    <a:pt x="16" y="32"/>
                  </a:cubicBezTo>
                  <a:cubicBezTo>
                    <a:pt x="14" y="37"/>
                    <a:pt x="14" y="37"/>
                    <a:pt x="14" y="37"/>
                  </a:cubicBezTo>
                  <a:cubicBezTo>
                    <a:pt x="14" y="37"/>
                    <a:pt x="0" y="43"/>
                    <a:pt x="0" y="43"/>
                  </a:cubicBezTo>
                  <a:cubicBezTo>
                    <a:pt x="0" y="54"/>
                    <a:pt x="0" y="54"/>
                    <a:pt x="0" y="54"/>
                  </a:cubicBezTo>
                  <a:cubicBezTo>
                    <a:pt x="0" y="55"/>
                    <a:pt x="14" y="60"/>
                    <a:pt x="14" y="60"/>
                  </a:cubicBezTo>
                  <a:cubicBezTo>
                    <a:pt x="16" y="66"/>
                    <a:pt x="16" y="66"/>
                    <a:pt x="16" y="66"/>
                  </a:cubicBezTo>
                  <a:cubicBezTo>
                    <a:pt x="16" y="66"/>
                    <a:pt x="10" y="79"/>
                    <a:pt x="11" y="79"/>
                  </a:cubicBezTo>
                  <a:cubicBezTo>
                    <a:pt x="19" y="87"/>
                    <a:pt x="19" y="87"/>
                    <a:pt x="19" y="87"/>
                  </a:cubicBezTo>
                  <a:cubicBezTo>
                    <a:pt x="19" y="87"/>
                    <a:pt x="32" y="81"/>
                    <a:pt x="32" y="81"/>
                  </a:cubicBezTo>
                  <a:cubicBezTo>
                    <a:pt x="38" y="84"/>
                    <a:pt x="38" y="84"/>
                    <a:pt x="38" y="84"/>
                  </a:cubicBezTo>
                  <a:cubicBezTo>
                    <a:pt x="38" y="84"/>
                    <a:pt x="44" y="97"/>
                    <a:pt x="45" y="97"/>
                  </a:cubicBezTo>
                  <a:cubicBezTo>
                    <a:pt x="55" y="97"/>
                    <a:pt x="55" y="97"/>
                    <a:pt x="55" y="97"/>
                  </a:cubicBezTo>
                  <a:cubicBezTo>
                    <a:pt x="56" y="97"/>
                    <a:pt x="61" y="84"/>
                    <a:pt x="61" y="84"/>
                  </a:cubicBezTo>
                  <a:cubicBezTo>
                    <a:pt x="67" y="81"/>
                    <a:pt x="67" y="81"/>
                    <a:pt x="67" y="81"/>
                  </a:cubicBezTo>
                  <a:cubicBezTo>
                    <a:pt x="67" y="81"/>
                    <a:pt x="81" y="87"/>
                    <a:pt x="81" y="86"/>
                  </a:cubicBezTo>
                  <a:cubicBezTo>
                    <a:pt x="89" y="79"/>
                    <a:pt x="89" y="79"/>
                    <a:pt x="89" y="79"/>
                  </a:cubicBezTo>
                  <a:cubicBezTo>
                    <a:pt x="89" y="78"/>
                    <a:pt x="83" y="66"/>
                    <a:pt x="83" y="66"/>
                  </a:cubicBezTo>
                  <a:lnTo>
                    <a:pt x="86" y="60"/>
                  </a:lnTo>
                  <a:close/>
                  <a:moveTo>
                    <a:pt x="50" y="64"/>
                  </a:moveTo>
                  <a:cubicBezTo>
                    <a:pt x="41" y="64"/>
                    <a:pt x="34" y="57"/>
                    <a:pt x="34" y="49"/>
                  </a:cubicBezTo>
                  <a:cubicBezTo>
                    <a:pt x="34" y="40"/>
                    <a:pt x="41" y="33"/>
                    <a:pt x="50" y="33"/>
                  </a:cubicBezTo>
                  <a:cubicBezTo>
                    <a:pt x="58" y="33"/>
                    <a:pt x="66" y="40"/>
                    <a:pt x="66" y="49"/>
                  </a:cubicBezTo>
                  <a:cubicBezTo>
                    <a:pt x="66" y="57"/>
                    <a:pt x="58" y="64"/>
                    <a:pt x="5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3" name="Freeform 56"/>
            <p:cNvSpPr>
              <a:spLocks noEditPoints="1"/>
            </p:cNvSpPr>
            <p:nvPr/>
          </p:nvSpPr>
          <p:spPr bwMode="auto">
            <a:xfrm>
              <a:off x="2501900" y="1905001"/>
              <a:ext cx="88900" cy="90488"/>
            </a:xfrm>
            <a:custGeom>
              <a:avLst/>
              <a:gdLst>
                <a:gd name="T0" fmla="*/ 41 w 47"/>
                <a:gd name="T1" fmla="*/ 23 h 48"/>
                <a:gd name="T2" fmla="*/ 41 w 47"/>
                <a:gd name="T3" fmla="*/ 20 h 48"/>
                <a:gd name="T4" fmla="*/ 45 w 47"/>
                <a:gd name="T5" fmla="*/ 14 h 48"/>
                <a:gd name="T6" fmla="*/ 42 w 47"/>
                <a:gd name="T7" fmla="*/ 9 h 48"/>
                <a:gd name="T8" fmla="*/ 35 w 47"/>
                <a:gd name="T9" fmla="*/ 11 h 48"/>
                <a:gd name="T10" fmla="*/ 33 w 47"/>
                <a:gd name="T11" fmla="*/ 9 h 48"/>
                <a:gd name="T12" fmla="*/ 31 w 47"/>
                <a:gd name="T13" fmla="*/ 2 h 48"/>
                <a:gd name="T14" fmla="*/ 26 w 47"/>
                <a:gd name="T15" fmla="*/ 1 h 48"/>
                <a:gd name="T16" fmla="*/ 22 w 47"/>
                <a:gd name="T17" fmla="*/ 6 h 48"/>
                <a:gd name="T18" fmla="*/ 19 w 47"/>
                <a:gd name="T19" fmla="*/ 7 h 48"/>
                <a:gd name="T20" fmla="*/ 14 w 47"/>
                <a:gd name="T21" fmla="*/ 3 h 48"/>
                <a:gd name="T22" fmla="*/ 9 w 47"/>
                <a:gd name="T23" fmla="*/ 5 h 48"/>
                <a:gd name="T24" fmla="*/ 10 w 47"/>
                <a:gd name="T25" fmla="*/ 12 h 48"/>
                <a:gd name="T26" fmla="*/ 8 w 47"/>
                <a:gd name="T27" fmla="*/ 15 h 48"/>
                <a:gd name="T28" fmla="*/ 1 w 47"/>
                <a:gd name="T29" fmla="*/ 16 h 48"/>
                <a:gd name="T30" fmla="*/ 0 w 47"/>
                <a:gd name="T31" fmla="*/ 21 h 48"/>
                <a:gd name="T32" fmla="*/ 6 w 47"/>
                <a:gd name="T33" fmla="*/ 25 h 48"/>
                <a:gd name="T34" fmla="*/ 6 w 47"/>
                <a:gd name="T35" fmla="*/ 28 h 48"/>
                <a:gd name="T36" fmla="*/ 2 w 47"/>
                <a:gd name="T37" fmla="*/ 34 h 48"/>
                <a:gd name="T38" fmla="*/ 5 w 47"/>
                <a:gd name="T39" fmla="*/ 39 h 48"/>
                <a:gd name="T40" fmla="*/ 12 w 47"/>
                <a:gd name="T41" fmla="*/ 38 h 48"/>
                <a:gd name="T42" fmla="*/ 14 w 47"/>
                <a:gd name="T43" fmla="*/ 39 h 48"/>
                <a:gd name="T44" fmla="*/ 15 w 47"/>
                <a:gd name="T45" fmla="*/ 46 h 48"/>
                <a:gd name="T46" fmla="*/ 20 w 47"/>
                <a:gd name="T47" fmla="*/ 48 h 48"/>
                <a:gd name="T48" fmla="*/ 24 w 47"/>
                <a:gd name="T49" fmla="*/ 42 h 48"/>
                <a:gd name="T50" fmla="*/ 27 w 47"/>
                <a:gd name="T51" fmla="*/ 42 h 48"/>
                <a:gd name="T52" fmla="*/ 33 w 47"/>
                <a:gd name="T53" fmla="*/ 46 h 48"/>
                <a:gd name="T54" fmla="*/ 38 w 47"/>
                <a:gd name="T55" fmla="*/ 43 h 48"/>
                <a:gd name="T56" fmla="*/ 37 w 47"/>
                <a:gd name="T57" fmla="*/ 36 h 48"/>
                <a:gd name="T58" fmla="*/ 38 w 47"/>
                <a:gd name="T59" fmla="*/ 33 h 48"/>
                <a:gd name="T60" fmla="*/ 45 w 47"/>
                <a:gd name="T61" fmla="*/ 32 h 48"/>
                <a:gd name="T62" fmla="*/ 46 w 47"/>
                <a:gd name="T63" fmla="*/ 27 h 48"/>
                <a:gd name="T64" fmla="*/ 41 w 47"/>
                <a:gd name="T65" fmla="*/ 23 h 48"/>
                <a:gd name="T66" fmla="*/ 31 w 47"/>
                <a:gd name="T67" fmla="*/ 26 h 48"/>
                <a:gd name="T68" fmla="*/ 22 w 47"/>
                <a:gd name="T69" fmla="*/ 31 h 48"/>
                <a:gd name="T70" fmla="*/ 16 w 47"/>
                <a:gd name="T71" fmla="*/ 22 h 48"/>
                <a:gd name="T72" fmla="*/ 25 w 47"/>
                <a:gd name="T73" fmla="*/ 17 h 48"/>
                <a:gd name="T74" fmla="*/ 31 w 47"/>
                <a:gd name="T75" fmla="*/ 2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 h="48">
                  <a:moveTo>
                    <a:pt x="41" y="23"/>
                  </a:moveTo>
                  <a:cubicBezTo>
                    <a:pt x="41" y="20"/>
                    <a:pt x="41" y="20"/>
                    <a:pt x="41" y="20"/>
                  </a:cubicBezTo>
                  <a:cubicBezTo>
                    <a:pt x="41" y="20"/>
                    <a:pt x="45" y="14"/>
                    <a:pt x="45" y="14"/>
                  </a:cubicBezTo>
                  <a:cubicBezTo>
                    <a:pt x="42" y="9"/>
                    <a:pt x="42" y="9"/>
                    <a:pt x="42" y="9"/>
                  </a:cubicBezTo>
                  <a:cubicBezTo>
                    <a:pt x="42" y="9"/>
                    <a:pt x="35" y="11"/>
                    <a:pt x="35" y="11"/>
                  </a:cubicBezTo>
                  <a:cubicBezTo>
                    <a:pt x="33" y="9"/>
                    <a:pt x="33" y="9"/>
                    <a:pt x="33" y="9"/>
                  </a:cubicBezTo>
                  <a:cubicBezTo>
                    <a:pt x="33" y="9"/>
                    <a:pt x="32" y="2"/>
                    <a:pt x="31" y="2"/>
                  </a:cubicBezTo>
                  <a:cubicBezTo>
                    <a:pt x="26" y="1"/>
                    <a:pt x="26" y="1"/>
                    <a:pt x="26" y="1"/>
                  </a:cubicBezTo>
                  <a:cubicBezTo>
                    <a:pt x="26" y="0"/>
                    <a:pt x="22" y="6"/>
                    <a:pt x="22" y="6"/>
                  </a:cubicBezTo>
                  <a:cubicBezTo>
                    <a:pt x="19" y="7"/>
                    <a:pt x="19" y="7"/>
                    <a:pt x="19" y="7"/>
                  </a:cubicBezTo>
                  <a:cubicBezTo>
                    <a:pt x="19" y="7"/>
                    <a:pt x="14" y="2"/>
                    <a:pt x="14" y="3"/>
                  </a:cubicBezTo>
                  <a:cubicBezTo>
                    <a:pt x="9" y="5"/>
                    <a:pt x="9" y="5"/>
                    <a:pt x="9" y="5"/>
                  </a:cubicBezTo>
                  <a:cubicBezTo>
                    <a:pt x="9" y="6"/>
                    <a:pt x="10" y="12"/>
                    <a:pt x="10" y="12"/>
                  </a:cubicBezTo>
                  <a:cubicBezTo>
                    <a:pt x="8" y="15"/>
                    <a:pt x="8" y="15"/>
                    <a:pt x="8" y="15"/>
                  </a:cubicBezTo>
                  <a:cubicBezTo>
                    <a:pt x="8" y="15"/>
                    <a:pt x="2" y="16"/>
                    <a:pt x="1" y="16"/>
                  </a:cubicBezTo>
                  <a:cubicBezTo>
                    <a:pt x="0" y="21"/>
                    <a:pt x="0" y="21"/>
                    <a:pt x="0" y="21"/>
                  </a:cubicBezTo>
                  <a:cubicBezTo>
                    <a:pt x="0" y="22"/>
                    <a:pt x="6" y="25"/>
                    <a:pt x="6" y="25"/>
                  </a:cubicBezTo>
                  <a:cubicBezTo>
                    <a:pt x="6" y="28"/>
                    <a:pt x="6" y="28"/>
                    <a:pt x="6" y="28"/>
                  </a:cubicBezTo>
                  <a:cubicBezTo>
                    <a:pt x="6" y="28"/>
                    <a:pt x="2" y="34"/>
                    <a:pt x="2" y="34"/>
                  </a:cubicBezTo>
                  <a:cubicBezTo>
                    <a:pt x="5" y="39"/>
                    <a:pt x="5" y="39"/>
                    <a:pt x="5" y="39"/>
                  </a:cubicBezTo>
                  <a:cubicBezTo>
                    <a:pt x="5" y="39"/>
                    <a:pt x="12" y="38"/>
                    <a:pt x="12" y="38"/>
                  </a:cubicBezTo>
                  <a:cubicBezTo>
                    <a:pt x="14" y="39"/>
                    <a:pt x="14" y="39"/>
                    <a:pt x="14" y="39"/>
                  </a:cubicBezTo>
                  <a:cubicBezTo>
                    <a:pt x="14" y="39"/>
                    <a:pt x="15" y="46"/>
                    <a:pt x="15" y="46"/>
                  </a:cubicBezTo>
                  <a:cubicBezTo>
                    <a:pt x="20" y="48"/>
                    <a:pt x="20" y="48"/>
                    <a:pt x="20" y="48"/>
                  </a:cubicBezTo>
                  <a:cubicBezTo>
                    <a:pt x="21" y="48"/>
                    <a:pt x="24" y="42"/>
                    <a:pt x="24" y="42"/>
                  </a:cubicBezTo>
                  <a:cubicBezTo>
                    <a:pt x="27" y="42"/>
                    <a:pt x="27" y="42"/>
                    <a:pt x="27" y="42"/>
                  </a:cubicBezTo>
                  <a:cubicBezTo>
                    <a:pt x="27" y="42"/>
                    <a:pt x="33" y="46"/>
                    <a:pt x="33" y="46"/>
                  </a:cubicBezTo>
                  <a:cubicBezTo>
                    <a:pt x="38" y="43"/>
                    <a:pt x="38" y="43"/>
                    <a:pt x="38" y="43"/>
                  </a:cubicBezTo>
                  <a:cubicBezTo>
                    <a:pt x="38" y="43"/>
                    <a:pt x="37" y="36"/>
                    <a:pt x="37" y="36"/>
                  </a:cubicBezTo>
                  <a:cubicBezTo>
                    <a:pt x="38" y="33"/>
                    <a:pt x="38" y="33"/>
                    <a:pt x="38" y="33"/>
                  </a:cubicBezTo>
                  <a:cubicBezTo>
                    <a:pt x="38" y="33"/>
                    <a:pt x="45" y="32"/>
                    <a:pt x="45" y="32"/>
                  </a:cubicBezTo>
                  <a:cubicBezTo>
                    <a:pt x="46" y="27"/>
                    <a:pt x="46" y="27"/>
                    <a:pt x="46" y="27"/>
                  </a:cubicBezTo>
                  <a:cubicBezTo>
                    <a:pt x="47" y="27"/>
                    <a:pt x="41" y="23"/>
                    <a:pt x="41" y="23"/>
                  </a:cubicBezTo>
                  <a:close/>
                  <a:moveTo>
                    <a:pt x="31" y="26"/>
                  </a:moveTo>
                  <a:cubicBezTo>
                    <a:pt x="30" y="30"/>
                    <a:pt x="26" y="32"/>
                    <a:pt x="22" y="31"/>
                  </a:cubicBezTo>
                  <a:cubicBezTo>
                    <a:pt x="18" y="30"/>
                    <a:pt x="15" y="26"/>
                    <a:pt x="16" y="22"/>
                  </a:cubicBezTo>
                  <a:cubicBezTo>
                    <a:pt x="17" y="18"/>
                    <a:pt x="21" y="16"/>
                    <a:pt x="25" y="17"/>
                  </a:cubicBezTo>
                  <a:cubicBezTo>
                    <a:pt x="29" y="18"/>
                    <a:pt x="32" y="22"/>
                    <a:pt x="3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44" name="Freeform 31"/>
          <p:cNvSpPr>
            <a:spLocks/>
          </p:cNvSpPr>
          <p:nvPr/>
        </p:nvSpPr>
        <p:spPr bwMode="auto">
          <a:xfrm>
            <a:off x="4866798" y="3999631"/>
            <a:ext cx="617064" cy="545135"/>
          </a:xfrm>
          <a:custGeom>
            <a:avLst/>
            <a:gdLst>
              <a:gd name="T0" fmla="*/ 136 w 136"/>
              <a:gd name="T1" fmla="*/ 48 h 120"/>
              <a:gd name="T2" fmla="*/ 68 w 136"/>
              <a:gd name="T3" fmla="*/ 0 h 120"/>
              <a:gd name="T4" fmla="*/ 0 w 136"/>
              <a:gd name="T5" fmla="*/ 48 h 120"/>
              <a:gd name="T6" fmla="*/ 37 w 136"/>
              <a:gd name="T7" fmla="*/ 91 h 120"/>
              <a:gd name="T8" fmla="*/ 21 w 136"/>
              <a:gd name="T9" fmla="*/ 120 h 120"/>
              <a:gd name="T10" fmla="*/ 72 w 136"/>
              <a:gd name="T11" fmla="*/ 96 h 120"/>
              <a:gd name="T12" fmla="*/ 136 w 136"/>
              <a:gd name="T13" fmla="*/ 48 h 120"/>
            </a:gdLst>
            <a:ahLst/>
            <a:cxnLst>
              <a:cxn ang="0">
                <a:pos x="T0" y="T1"/>
              </a:cxn>
              <a:cxn ang="0">
                <a:pos x="T2" y="T3"/>
              </a:cxn>
              <a:cxn ang="0">
                <a:pos x="T4" y="T5"/>
              </a:cxn>
              <a:cxn ang="0">
                <a:pos x="T6" y="T7"/>
              </a:cxn>
              <a:cxn ang="0">
                <a:pos x="T8" y="T9"/>
              </a:cxn>
              <a:cxn ang="0">
                <a:pos x="T10" y="T11"/>
              </a:cxn>
              <a:cxn ang="0">
                <a:pos x="T12" y="T13"/>
              </a:cxn>
            </a:cxnLst>
            <a:rect l="0" t="0" r="r" b="b"/>
            <a:pathLst>
              <a:path w="136" h="120">
                <a:moveTo>
                  <a:pt x="136" y="48"/>
                </a:moveTo>
                <a:cubicBezTo>
                  <a:pt x="136" y="22"/>
                  <a:pt x="105" y="0"/>
                  <a:pt x="68" y="0"/>
                </a:cubicBezTo>
                <a:cubicBezTo>
                  <a:pt x="30" y="0"/>
                  <a:pt x="0" y="22"/>
                  <a:pt x="0" y="48"/>
                </a:cubicBezTo>
                <a:cubicBezTo>
                  <a:pt x="0" y="67"/>
                  <a:pt x="15" y="83"/>
                  <a:pt x="37" y="91"/>
                </a:cubicBezTo>
                <a:cubicBezTo>
                  <a:pt x="38" y="96"/>
                  <a:pt x="36" y="106"/>
                  <a:pt x="21" y="120"/>
                </a:cubicBezTo>
                <a:cubicBezTo>
                  <a:pt x="21" y="120"/>
                  <a:pt x="54" y="111"/>
                  <a:pt x="72" y="96"/>
                </a:cubicBezTo>
                <a:cubicBezTo>
                  <a:pt x="108" y="94"/>
                  <a:pt x="136" y="73"/>
                  <a:pt x="136" y="48"/>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45" name="文本框 44"/>
          <p:cNvSpPr txBox="1"/>
          <p:nvPr/>
        </p:nvSpPr>
        <p:spPr>
          <a:xfrm>
            <a:off x="4056388" y="2051230"/>
            <a:ext cx="2237884" cy="504241"/>
          </a:xfrm>
          <a:prstGeom prst="rect">
            <a:avLst/>
          </a:prstGeom>
          <a:noFill/>
        </p:spPr>
        <p:txBody>
          <a:bodyPr wrap="square" rtlCol="0">
            <a:spAutoFit/>
          </a:bodyPr>
          <a:lstStyle/>
          <a:p>
            <a:pPr algn="ctr">
              <a:lnSpc>
                <a:spcPct val="120000"/>
              </a:lnSpc>
            </a:pPr>
            <a:r>
              <a:rPr lang="zh-CN" altLang="en-US" sz="2400" b="1" dirty="0" smtClean="0">
                <a:solidFill>
                  <a:srgbClr val="595959"/>
                </a:solidFill>
              </a:rPr>
              <a:t>添加标题</a:t>
            </a:r>
            <a:endParaRPr lang="en-US" altLang="zh-CN" sz="2400" b="1" dirty="0" smtClean="0">
              <a:solidFill>
                <a:srgbClr val="595959"/>
              </a:solidFill>
            </a:endParaRPr>
          </a:p>
        </p:txBody>
      </p:sp>
      <p:sp>
        <p:nvSpPr>
          <p:cNvPr id="46" name="矩形 45"/>
          <p:cNvSpPr/>
          <p:nvPr/>
        </p:nvSpPr>
        <p:spPr>
          <a:xfrm>
            <a:off x="4056388" y="2555471"/>
            <a:ext cx="2237884" cy="1052596"/>
          </a:xfrm>
          <a:prstGeom prst="rect">
            <a:avLst/>
          </a:prstGeom>
          <a:noFill/>
        </p:spPr>
        <p:txBody>
          <a:bodyPr wrap="square">
            <a:spAutoFit/>
          </a:bodyPr>
          <a:lstStyle/>
          <a:p>
            <a:pPr algn="ctr">
              <a:lnSpc>
                <a:spcPct val="130000"/>
              </a:lnSpc>
            </a:pPr>
            <a:r>
              <a:rPr lang="zh-CN" altLang="en-US" sz="1600" dirty="0" smtClean="0">
                <a:solidFill>
                  <a:srgbClr val="595959"/>
                </a:solidFill>
              </a:rPr>
              <a:t>感谢您选择了布衣公子作品，单击添加文字内容，言简意赅不罗嗦。</a:t>
            </a:r>
            <a:endParaRPr lang="zh-CN" altLang="en-US" sz="1600" dirty="0">
              <a:solidFill>
                <a:srgbClr val="595959"/>
              </a:solidFill>
            </a:endParaRPr>
          </a:p>
        </p:txBody>
      </p:sp>
      <p:sp>
        <p:nvSpPr>
          <p:cNvPr id="47" name="文本框 46"/>
          <p:cNvSpPr txBox="1"/>
          <p:nvPr/>
        </p:nvSpPr>
        <p:spPr>
          <a:xfrm>
            <a:off x="9178430" y="2051230"/>
            <a:ext cx="2237884" cy="504241"/>
          </a:xfrm>
          <a:prstGeom prst="rect">
            <a:avLst/>
          </a:prstGeom>
          <a:noFill/>
        </p:spPr>
        <p:txBody>
          <a:bodyPr wrap="square" rtlCol="0">
            <a:spAutoFit/>
          </a:bodyPr>
          <a:lstStyle/>
          <a:p>
            <a:pPr algn="ctr">
              <a:lnSpc>
                <a:spcPct val="120000"/>
              </a:lnSpc>
            </a:pPr>
            <a:r>
              <a:rPr lang="zh-CN" altLang="en-US" sz="2400" b="1" dirty="0" smtClean="0">
                <a:solidFill>
                  <a:srgbClr val="595959"/>
                </a:solidFill>
              </a:rPr>
              <a:t>添加标题</a:t>
            </a:r>
            <a:endParaRPr lang="en-US" altLang="zh-CN" sz="2400" b="1" dirty="0" smtClean="0">
              <a:solidFill>
                <a:srgbClr val="595959"/>
              </a:solidFill>
            </a:endParaRPr>
          </a:p>
        </p:txBody>
      </p:sp>
      <p:sp>
        <p:nvSpPr>
          <p:cNvPr id="48" name="矩形 47"/>
          <p:cNvSpPr/>
          <p:nvPr/>
        </p:nvSpPr>
        <p:spPr>
          <a:xfrm>
            <a:off x="9178430" y="2555471"/>
            <a:ext cx="2237884" cy="1052596"/>
          </a:xfrm>
          <a:prstGeom prst="rect">
            <a:avLst/>
          </a:prstGeom>
          <a:noFill/>
        </p:spPr>
        <p:txBody>
          <a:bodyPr wrap="square">
            <a:spAutoFit/>
          </a:bodyPr>
          <a:lstStyle/>
          <a:p>
            <a:pPr algn="ctr">
              <a:lnSpc>
                <a:spcPct val="130000"/>
              </a:lnSpc>
            </a:pPr>
            <a:r>
              <a:rPr lang="zh-CN" altLang="en-US" sz="1600" dirty="0" smtClean="0">
                <a:solidFill>
                  <a:srgbClr val="595959"/>
                </a:solidFill>
              </a:rPr>
              <a:t>感谢您选择了布衣公子作品，单击添加文字内容，言简意赅不罗嗦。</a:t>
            </a:r>
            <a:endParaRPr lang="zh-CN" altLang="en-US" sz="1600" dirty="0">
              <a:solidFill>
                <a:srgbClr val="595959"/>
              </a:solidFill>
            </a:endParaRPr>
          </a:p>
        </p:txBody>
      </p:sp>
      <p:sp>
        <p:nvSpPr>
          <p:cNvPr id="52" name="文本框 51"/>
          <p:cNvSpPr txBox="1"/>
          <p:nvPr/>
        </p:nvSpPr>
        <p:spPr>
          <a:xfrm>
            <a:off x="1483669" y="3742291"/>
            <a:ext cx="2237884" cy="504241"/>
          </a:xfrm>
          <a:prstGeom prst="rect">
            <a:avLst/>
          </a:prstGeom>
          <a:noFill/>
        </p:spPr>
        <p:txBody>
          <a:bodyPr wrap="square" rtlCol="0">
            <a:spAutoFit/>
          </a:bodyPr>
          <a:lstStyle/>
          <a:p>
            <a:pPr algn="ctr">
              <a:lnSpc>
                <a:spcPct val="120000"/>
              </a:lnSpc>
            </a:pPr>
            <a:r>
              <a:rPr lang="zh-CN" altLang="en-US" sz="2400" b="1" dirty="0" smtClean="0">
                <a:solidFill>
                  <a:srgbClr val="595959"/>
                </a:solidFill>
              </a:rPr>
              <a:t>添加标题</a:t>
            </a:r>
            <a:endParaRPr lang="en-US" altLang="zh-CN" sz="2400" b="1" dirty="0" smtClean="0">
              <a:solidFill>
                <a:srgbClr val="595959"/>
              </a:solidFill>
            </a:endParaRPr>
          </a:p>
        </p:txBody>
      </p:sp>
      <p:sp>
        <p:nvSpPr>
          <p:cNvPr id="57" name="矩形 56"/>
          <p:cNvSpPr/>
          <p:nvPr/>
        </p:nvSpPr>
        <p:spPr>
          <a:xfrm>
            <a:off x="1483669" y="4246532"/>
            <a:ext cx="2237884" cy="1052596"/>
          </a:xfrm>
          <a:prstGeom prst="rect">
            <a:avLst/>
          </a:prstGeom>
          <a:noFill/>
        </p:spPr>
        <p:txBody>
          <a:bodyPr wrap="square">
            <a:spAutoFit/>
          </a:bodyPr>
          <a:lstStyle/>
          <a:p>
            <a:pPr algn="ctr">
              <a:lnSpc>
                <a:spcPct val="130000"/>
              </a:lnSpc>
            </a:pPr>
            <a:r>
              <a:rPr lang="zh-CN" altLang="en-US" sz="1600" dirty="0" smtClean="0">
                <a:solidFill>
                  <a:srgbClr val="595959"/>
                </a:solidFill>
              </a:rPr>
              <a:t>感谢您选择了布衣公子作品，单击添加文字内容，言简意赅不罗嗦。</a:t>
            </a:r>
            <a:endParaRPr lang="zh-CN" altLang="en-US" sz="1600" dirty="0">
              <a:solidFill>
                <a:srgbClr val="595959"/>
              </a:solidFill>
            </a:endParaRPr>
          </a:p>
        </p:txBody>
      </p:sp>
      <p:sp>
        <p:nvSpPr>
          <p:cNvPr id="58" name="文本框 57"/>
          <p:cNvSpPr txBox="1"/>
          <p:nvPr/>
        </p:nvSpPr>
        <p:spPr>
          <a:xfrm>
            <a:off x="6605711" y="3742291"/>
            <a:ext cx="2237884" cy="504241"/>
          </a:xfrm>
          <a:prstGeom prst="rect">
            <a:avLst/>
          </a:prstGeom>
          <a:noFill/>
        </p:spPr>
        <p:txBody>
          <a:bodyPr wrap="square" rtlCol="0">
            <a:spAutoFit/>
          </a:bodyPr>
          <a:lstStyle/>
          <a:p>
            <a:pPr algn="ctr">
              <a:lnSpc>
                <a:spcPct val="120000"/>
              </a:lnSpc>
            </a:pPr>
            <a:r>
              <a:rPr lang="zh-CN" altLang="en-US" sz="2400" b="1" dirty="0" smtClean="0">
                <a:solidFill>
                  <a:srgbClr val="595959"/>
                </a:solidFill>
              </a:rPr>
              <a:t>添加标题</a:t>
            </a:r>
            <a:endParaRPr lang="en-US" altLang="zh-CN" sz="2400" b="1" dirty="0" smtClean="0">
              <a:solidFill>
                <a:srgbClr val="595959"/>
              </a:solidFill>
            </a:endParaRPr>
          </a:p>
        </p:txBody>
      </p:sp>
      <p:sp>
        <p:nvSpPr>
          <p:cNvPr id="59" name="矩形 58"/>
          <p:cNvSpPr/>
          <p:nvPr/>
        </p:nvSpPr>
        <p:spPr>
          <a:xfrm>
            <a:off x="6605711" y="4246532"/>
            <a:ext cx="2237884" cy="1052596"/>
          </a:xfrm>
          <a:prstGeom prst="rect">
            <a:avLst/>
          </a:prstGeom>
          <a:noFill/>
        </p:spPr>
        <p:txBody>
          <a:bodyPr wrap="square">
            <a:spAutoFit/>
          </a:bodyPr>
          <a:lstStyle/>
          <a:p>
            <a:pPr algn="ctr">
              <a:lnSpc>
                <a:spcPct val="130000"/>
              </a:lnSpc>
            </a:pPr>
            <a:r>
              <a:rPr lang="zh-CN" altLang="en-US" sz="1600" dirty="0" smtClean="0">
                <a:solidFill>
                  <a:srgbClr val="595959"/>
                </a:solidFill>
              </a:rPr>
              <a:t>感谢您选择了布衣公子作品，单击添加文字内容，言简意赅不罗嗦。</a:t>
            </a:r>
            <a:endParaRPr lang="zh-CN" altLang="en-US" sz="1600" dirty="0">
              <a:solidFill>
                <a:srgbClr val="595959"/>
              </a:solidFill>
            </a:endParaRPr>
          </a:p>
        </p:txBody>
      </p:sp>
      <p:cxnSp>
        <p:nvCxnSpPr>
          <p:cNvPr id="60" name="直接连接符 59"/>
          <p:cNvCxnSpPr/>
          <p:nvPr/>
        </p:nvCxnSpPr>
        <p:spPr>
          <a:xfrm>
            <a:off x="1483669" y="5613428"/>
            <a:ext cx="10082702" cy="0"/>
          </a:xfrm>
          <a:prstGeom prst="line">
            <a:avLst/>
          </a:prstGeom>
          <a:ln>
            <a:solidFill>
              <a:srgbClr val="3ABCDA"/>
            </a:solidFill>
          </a:ln>
        </p:spPr>
        <p:style>
          <a:lnRef idx="1">
            <a:schemeClr val="accent1"/>
          </a:lnRef>
          <a:fillRef idx="0">
            <a:schemeClr val="accent1"/>
          </a:fillRef>
          <a:effectRef idx="0">
            <a:schemeClr val="accent1"/>
          </a:effectRef>
          <a:fontRef idx="minor">
            <a:schemeClr val="tx1"/>
          </a:fontRef>
        </p:style>
      </p:cxnSp>
      <p:sp>
        <p:nvSpPr>
          <p:cNvPr id="66" name="文本框 65"/>
          <p:cNvSpPr txBox="1"/>
          <p:nvPr/>
        </p:nvSpPr>
        <p:spPr>
          <a:xfrm>
            <a:off x="1483669" y="5781042"/>
            <a:ext cx="10255808" cy="396583"/>
          </a:xfrm>
          <a:prstGeom prst="rect">
            <a:avLst/>
          </a:prstGeom>
          <a:noFill/>
        </p:spPr>
        <p:txBody>
          <a:bodyPr wrap="square" rtlCol="0">
            <a:spAutoFit/>
          </a:bodyPr>
          <a:lstStyle/>
          <a:p>
            <a:pPr>
              <a:lnSpc>
                <a:spcPct val="120000"/>
              </a:lnSpc>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我们利用半圆图形可以排列成上述的图表。那么，这个半圆是如何绘制的呢？</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7" name="矩形 66"/>
          <p:cNvSpPr/>
          <p:nvPr/>
        </p:nvSpPr>
        <p:spPr>
          <a:xfrm>
            <a:off x="4230568" y="1193177"/>
            <a:ext cx="3767378" cy="369332"/>
          </a:xfrm>
          <a:prstGeom prst="rect">
            <a:avLst/>
          </a:prstGeom>
        </p:spPr>
        <p:txBody>
          <a:bodyPr wrap="none">
            <a:spAutoFit/>
          </a:bodyPr>
          <a:lstStyle/>
          <a:p>
            <a:pPr latinLnBrk="1"/>
            <a:r>
              <a:rPr lang="zh-CN" altLang="en-US" b="1" dirty="0">
                <a:solidFill>
                  <a:srgbClr val="5FC9E1"/>
                </a:solidFill>
                <a:latin typeface="lucida grande"/>
              </a:rPr>
              <a:t>动手</a:t>
            </a:r>
            <a:r>
              <a:rPr lang="zh-CN" altLang="en-US" b="1" dirty="0" smtClean="0">
                <a:solidFill>
                  <a:srgbClr val="5FC9E1"/>
                </a:solidFill>
                <a:latin typeface="lucida grande"/>
              </a:rPr>
              <a:t> </a:t>
            </a:r>
            <a:r>
              <a:rPr lang="en-US" altLang="zh-CN" b="1" dirty="0">
                <a:solidFill>
                  <a:srgbClr val="5FC9E1"/>
                </a:solidFill>
                <a:latin typeface="lucida grande"/>
              </a:rPr>
              <a:t>| </a:t>
            </a:r>
            <a:r>
              <a:rPr lang="zh-CN" altLang="en-US" b="1" dirty="0" smtClean="0">
                <a:solidFill>
                  <a:srgbClr val="5FC9E1"/>
                </a:solidFill>
                <a:latin typeface="lucida grande"/>
              </a:rPr>
              <a:t>如何巧用数据图表绘制半圆</a:t>
            </a:r>
            <a:endParaRPr lang="zh-CN" altLang="en-US" b="1" i="0" dirty="0">
              <a:solidFill>
                <a:srgbClr val="5FC9E1"/>
              </a:solidFill>
              <a:effectLst/>
              <a:latin typeface="lucida grande"/>
            </a:endParaRPr>
          </a:p>
        </p:txBody>
      </p:sp>
      <p:cxnSp>
        <p:nvCxnSpPr>
          <p:cNvPr id="68" name="直接连接符 67"/>
          <p:cNvCxnSpPr/>
          <p:nvPr/>
        </p:nvCxnSpPr>
        <p:spPr>
          <a:xfrm>
            <a:off x="4212311" y="1629902"/>
            <a:ext cx="3803892" cy="0"/>
          </a:xfrm>
          <a:prstGeom prst="line">
            <a:avLst/>
          </a:prstGeom>
          <a:ln>
            <a:solidFill>
              <a:srgbClr val="3ABCDA"/>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941618"/>
      </p:ext>
    </p:extLst>
  </p:cSld>
  <p:clrMapOvr>
    <a:masterClrMapping/>
  </p:clrMapOvr>
  <mc:AlternateContent xmlns:mc="http://schemas.openxmlformats.org/markup-compatibility/2006" xmlns:p14="http://schemas.microsoft.com/office/powerpoint/2010/main">
    <mc:Choice Requires="p14">
      <p:transition spd="med">
        <p14:pan/>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65564" y="953250"/>
            <a:ext cx="1210588" cy="5016758"/>
          </a:xfrm>
          <a:prstGeom prst="rect">
            <a:avLst/>
          </a:prstGeom>
          <a:noFill/>
        </p:spPr>
        <p:txBody>
          <a:bodyPr wrap="none" rtlCol="0">
            <a:spAutoFit/>
          </a:bodyPr>
          <a:lstStyle/>
          <a:p>
            <a:r>
              <a:rPr lang="zh-CN" altLang="en-US" sz="8000" b="1" dirty="0" smtClean="0">
                <a:solidFill>
                  <a:schemeClr val="bg1"/>
                </a:solidFill>
                <a:effectLst>
                  <a:outerShdw dist="101600" dir="10800000" algn="r" rotWithShape="0">
                    <a:prstClr val="black">
                      <a:alpha val="20000"/>
                    </a:prstClr>
                  </a:outerShdw>
                </a:effectLst>
              </a:rPr>
              <a:t>课</a:t>
            </a:r>
            <a:endParaRPr lang="en-US" altLang="zh-CN" sz="8000" b="1" dirty="0" smtClean="0">
              <a:solidFill>
                <a:schemeClr val="bg1"/>
              </a:solidFill>
              <a:effectLst>
                <a:outerShdw dist="101600" dir="10800000" algn="r" rotWithShape="0">
                  <a:prstClr val="black">
                    <a:alpha val="20000"/>
                  </a:prstClr>
                </a:outerShdw>
              </a:effectLst>
            </a:endParaRPr>
          </a:p>
          <a:p>
            <a:r>
              <a:rPr lang="zh-CN" altLang="en-US" sz="8000" b="1" dirty="0" smtClean="0">
                <a:solidFill>
                  <a:schemeClr val="bg1"/>
                </a:solidFill>
                <a:effectLst>
                  <a:outerShdw dist="101600" dir="10800000" algn="r" rotWithShape="0">
                    <a:prstClr val="black">
                      <a:alpha val="20000"/>
                    </a:prstClr>
                  </a:outerShdw>
                </a:effectLst>
              </a:rPr>
              <a:t>程</a:t>
            </a:r>
            <a:endParaRPr lang="en-US" altLang="zh-CN" sz="8000" b="1" dirty="0" smtClean="0">
              <a:solidFill>
                <a:schemeClr val="bg1"/>
              </a:solidFill>
              <a:effectLst>
                <a:outerShdw dist="101600" dir="10800000" algn="r" rotWithShape="0">
                  <a:prstClr val="black">
                    <a:alpha val="20000"/>
                  </a:prstClr>
                </a:outerShdw>
              </a:effectLst>
            </a:endParaRPr>
          </a:p>
          <a:p>
            <a:r>
              <a:rPr lang="zh-CN" altLang="en-US" sz="8000" b="1" dirty="0" smtClean="0">
                <a:solidFill>
                  <a:schemeClr val="bg1"/>
                </a:solidFill>
                <a:effectLst>
                  <a:outerShdw dist="101600" dir="10800000" algn="r" rotWithShape="0">
                    <a:prstClr val="black">
                      <a:alpha val="20000"/>
                    </a:prstClr>
                  </a:outerShdw>
                </a:effectLst>
              </a:rPr>
              <a:t>纲</a:t>
            </a:r>
            <a:endParaRPr lang="en-US" altLang="zh-CN" sz="8000" b="1" dirty="0" smtClean="0">
              <a:solidFill>
                <a:schemeClr val="bg1"/>
              </a:solidFill>
              <a:effectLst>
                <a:outerShdw dist="101600" dir="10800000" algn="r" rotWithShape="0">
                  <a:prstClr val="black">
                    <a:alpha val="20000"/>
                  </a:prstClr>
                </a:outerShdw>
              </a:effectLst>
            </a:endParaRPr>
          </a:p>
          <a:p>
            <a:r>
              <a:rPr lang="zh-CN" altLang="en-US" sz="8000" b="1" dirty="0" smtClean="0">
                <a:solidFill>
                  <a:schemeClr val="bg1"/>
                </a:solidFill>
                <a:effectLst>
                  <a:outerShdw dist="101600" dir="10800000" algn="r" rotWithShape="0">
                    <a:prstClr val="black">
                      <a:alpha val="20000"/>
                    </a:prstClr>
                  </a:outerShdw>
                </a:effectLst>
              </a:rPr>
              <a:t>要</a:t>
            </a:r>
            <a:endParaRPr lang="zh-CN" altLang="en-US" sz="8000" b="1" dirty="0">
              <a:solidFill>
                <a:schemeClr val="bg1"/>
              </a:solidFill>
              <a:effectLst>
                <a:outerShdw dist="101600" dir="10800000" algn="r" rotWithShape="0">
                  <a:prstClr val="black">
                    <a:alpha val="20000"/>
                  </a:prstClr>
                </a:outerShdw>
              </a:effectLst>
            </a:endParaRPr>
          </a:p>
        </p:txBody>
      </p:sp>
      <p:pic>
        <p:nvPicPr>
          <p:cNvPr id="2234" name="图片 22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20369" y="920621"/>
            <a:ext cx="9666202" cy="5016758"/>
          </a:xfrm>
          <a:prstGeom prst="rect">
            <a:avLst/>
          </a:prstGeom>
        </p:spPr>
      </p:pic>
    </p:spTree>
    <p:extLst>
      <p:ext uri="{BB962C8B-B14F-4D97-AF65-F5344CB8AC3E}">
        <p14:creationId xmlns:p14="http://schemas.microsoft.com/office/powerpoint/2010/main" val="4266541031"/>
      </p:ext>
    </p:extLst>
  </p:cSld>
  <p:clrMapOvr>
    <a:masterClrMapping/>
  </p:clrMapOvr>
  <p:transition spd="med">
    <p:pull/>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80527" y="31769"/>
            <a:ext cx="10636556" cy="424732"/>
          </a:xfrm>
          <a:prstGeom prst="rect">
            <a:avLst/>
          </a:prstGeom>
          <a:noFill/>
        </p:spPr>
        <p:txBody>
          <a:bodyPr wrap="square" rtlCol="0">
            <a:spAutoFit/>
          </a:bodyPr>
          <a:lstStyle/>
          <a:p>
            <a:pPr>
              <a:lnSpc>
                <a:spcPct val="120000"/>
              </a:lnSpc>
            </a:pPr>
            <a:r>
              <a:rPr lang="en-US" altLang="zh-CN" dirty="0" smtClean="0">
                <a:solidFill>
                  <a:schemeClr val="bg1"/>
                </a:solidFill>
              </a:rPr>
              <a:t>2.3 </a:t>
            </a:r>
            <a:r>
              <a:rPr lang="zh-CN" altLang="en-US" dirty="0" smtClean="0">
                <a:solidFill>
                  <a:schemeClr val="bg1"/>
                </a:solidFill>
              </a:rPr>
              <a:t>表格</a:t>
            </a:r>
            <a:r>
              <a:rPr lang="zh-CN" altLang="en-US" dirty="0">
                <a:solidFill>
                  <a:schemeClr val="bg1"/>
                </a:solidFill>
              </a:rPr>
              <a:t>与图表</a:t>
            </a:r>
            <a:endParaRPr lang="zh-CN" altLang="en-US" sz="2200" b="1" dirty="0">
              <a:solidFill>
                <a:schemeClr val="bg1"/>
              </a:solidFill>
            </a:endParaRPr>
          </a:p>
        </p:txBody>
      </p:sp>
      <p:sp>
        <p:nvSpPr>
          <p:cNvPr id="3" name="矩形 2"/>
          <p:cNvSpPr/>
          <p:nvPr/>
        </p:nvSpPr>
        <p:spPr>
          <a:xfrm>
            <a:off x="1680527" y="585170"/>
            <a:ext cx="2839239" cy="369332"/>
          </a:xfrm>
          <a:prstGeom prst="rect">
            <a:avLst/>
          </a:prstGeom>
        </p:spPr>
        <p:txBody>
          <a:bodyPr wrap="none">
            <a:spAutoFit/>
          </a:bodyPr>
          <a:lstStyle/>
          <a:p>
            <a:r>
              <a:rPr lang="en-US" altLang="zh-CN" dirty="0" smtClean="0">
                <a:solidFill>
                  <a:srgbClr val="505560"/>
                </a:solidFill>
              </a:rPr>
              <a:t>2.3.2 </a:t>
            </a:r>
            <a:r>
              <a:rPr lang="zh-CN" altLang="en-US" dirty="0" smtClean="0">
                <a:solidFill>
                  <a:srgbClr val="505560"/>
                </a:solidFill>
              </a:rPr>
              <a:t>数据</a:t>
            </a:r>
            <a:r>
              <a:rPr lang="zh-CN" altLang="en-US" dirty="0">
                <a:solidFill>
                  <a:srgbClr val="505560"/>
                </a:solidFill>
              </a:rPr>
              <a:t>图表绘制与修改</a:t>
            </a:r>
          </a:p>
        </p:txBody>
      </p:sp>
      <p:graphicFrame>
        <p:nvGraphicFramePr>
          <p:cNvPr id="7" name="图表 6"/>
          <p:cNvGraphicFramePr/>
          <p:nvPr>
            <p:extLst>
              <p:ext uri="{D42A27DB-BD31-4B8C-83A1-F6EECF244321}">
                <p14:modId xmlns:p14="http://schemas.microsoft.com/office/powerpoint/2010/main" val="2874659858"/>
              </p:ext>
            </p:extLst>
          </p:nvPr>
        </p:nvGraphicFramePr>
        <p:xfrm>
          <a:off x="1177235" y="1146660"/>
          <a:ext cx="3772452" cy="251496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图表 12"/>
          <p:cNvGraphicFramePr/>
          <p:nvPr>
            <p:extLst>
              <p:ext uri="{D42A27DB-BD31-4B8C-83A1-F6EECF244321}">
                <p14:modId xmlns:p14="http://schemas.microsoft.com/office/powerpoint/2010/main" val="3608877780"/>
              </p:ext>
            </p:extLst>
          </p:nvPr>
        </p:nvGraphicFramePr>
        <p:xfrm>
          <a:off x="7856796" y="1232799"/>
          <a:ext cx="3772452" cy="2514969"/>
        </p:xfrm>
        <a:graphic>
          <a:graphicData uri="http://schemas.openxmlformats.org/drawingml/2006/chart">
            <c:chart xmlns:c="http://schemas.openxmlformats.org/drawingml/2006/chart" xmlns:r="http://schemas.openxmlformats.org/officeDocument/2006/relationships" r:id="rId3"/>
          </a:graphicData>
        </a:graphic>
      </p:graphicFrame>
      <p:sp>
        <p:nvSpPr>
          <p:cNvPr id="22" name="Freeform 5"/>
          <p:cNvSpPr>
            <a:spLocks/>
          </p:cNvSpPr>
          <p:nvPr/>
        </p:nvSpPr>
        <p:spPr bwMode="auto">
          <a:xfrm>
            <a:off x="8616241" y="5337175"/>
            <a:ext cx="2235200" cy="1119188"/>
          </a:xfrm>
          <a:custGeom>
            <a:avLst/>
            <a:gdLst>
              <a:gd name="T0" fmla="*/ 11735 w 23471"/>
              <a:gd name="T1" fmla="*/ 0 h 11735"/>
              <a:gd name="T2" fmla="*/ 0 w 23471"/>
              <a:gd name="T3" fmla="*/ 0 h 11735"/>
              <a:gd name="T4" fmla="*/ 11735 w 23471"/>
              <a:gd name="T5" fmla="*/ 11735 h 11735"/>
              <a:gd name="T6" fmla="*/ 23471 w 23471"/>
              <a:gd name="T7" fmla="*/ 0 h 11735"/>
              <a:gd name="T8" fmla="*/ 11735 w 23471"/>
              <a:gd name="T9" fmla="*/ 0 h 11735"/>
            </a:gdLst>
            <a:ahLst/>
            <a:cxnLst>
              <a:cxn ang="0">
                <a:pos x="T0" y="T1"/>
              </a:cxn>
              <a:cxn ang="0">
                <a:pos x="T2" y="T3"/>
              </a:cxn>
              <a:cxn ang="0">
                <a:pos x="T4" y="T5"/>
              </a:cxn>
              <a:cxn ang="0">
                <a:pos x="T6" y="T7"/>
              </a:cxn>
              <a:cxn ang="0">
                <a:pos x="T8" y="T9"/>
              </a:cxn>
            </a:cxnLst>
            <a:rect l="0" t="0" r="r" b="b"/>
            <a:pathLst>
              <a:path w="23471" h="11735">
                <a:moveTo>
                  <a:pt x="11735" y="0"/>
                </a:moveTo>
                <a:lnTo>
                  <a:pt x="0" y="0"/>
                </a:lnTo>
                <a:cubicBezTo>
                  <a:pt x="0" y="6481"/>
                  <a:pt x="5254" y="11735"/>
                  <a:pt x="11735" y="11735"/>
                </a:cubicBezTo>
                <a:cubicBezTo>
                  <a:pt x="18217" y="11735"/>
                  <a:pt x="23471" y="6481"/>
                  <a:pt x="23471" y="0"/>
                </a:cubicBezTo>
                <a:lnTo>
                  <a:pt x="11735" y="0"/>
                </a:lnTo>
                <a:close/>
              </a:path>
            </a:pathLst>
          </a:custGeom>
          <a:solidFill>
            <a:srgbClr val="3ABCD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9"/>
          <p:cNvSpPr>
            <a:spLocks/>
          </p:cNvSpPr>
          <p:nvPr/>
        </p:nvSpPr>
        <p:spPr bwMode="auto">
          <a:xfrm>
            <a:off x="5404843" y="2280390"/>
            <a:ext cx="1949128" cy="572451"/>
          </a:xfrm>
          <a:custGeom>
            <a:avLst/>
            <a:gdLst>
              <a:gd name="T0" fmla="*/ 4030 w 4030"/>
              <a:gd name="T1" fmla="*/ 733 h 1464"/>
              <a:gd name="T2" fmla="*/ 2935 w 4030"/>
              <a:gd name="T3" fmla="*/ 0 h 1464"/>
              <a:gd name="T4" fmla="*/ 3126 w 4030"/>
              <a:gd name="T5" fmla="*/ 446 h 1464"/>
              <a:gd name="T6" fmla="*/ 0 w 4030"/>
              <a:gd name="T7" fmla="*/ 733 h 1464"/>
              <a:gd name="T8" fmla="*/ 3126 w 4030"/>
              <a:gd name="T9" fmla="*/ 1020 h 1464"/>
              <a:gd name="T10" fmla="*/ 2935 w 4030"/>
              <a:gd name="T11" fmla="*/ 1464 h 1464"/>
              <a:gd name="T12" fmla="*/ 4030 w 4030"/>
              <a:gd name="T13" fmla="*/ 733 h 1464"/>
            </a:gdLst>
            <a:ahLst/>
            <a:cxnLst>
              <a:cxn ang="0">
                <a:pos x="T0" y="T1"/>
              </a:cxn>
              <a:cxn ang="0">
                <a:pos x="T2" y="T3"/>
              </a:cxn>
              <a:cxn ang="0">
                <a:pos x="T4" y="T5"/>
              </a:cxn>
              <a:cxn ang="0">
                <a:pos x="T6" y="T7"/>
              </a:cxn>
              <a:cxn ang="0">
                <a:pos x="T8" y="T9"/>
              </a:cxn>
              <a:cxn ang="0">
                <a:pos x="T10" y="T11"/>
              </a:cxn>
              <a:cxn ang="0">
                <a:pos x="T12" y="T13"/>
              </a:cxn>
            </a:cxnLst>
            <a:rect l="0" t="0" r="r" b="b"/>
            <a:pathLst>
              <a:path w="4030" h="1464">
                <a:moveTo>
                  <a:pt x="4030" y="733"/>
                </a:moveTo>
                <a:lnTo>
                  <a:pt x="2935" y="0"/>
                </a:lnTo>
                <a:lnTo>
                  <a:pt x="3126" y="446"/>
                </a:lnTo>
                <a:lnTo>
                  <a:pt x="0" y="733"/>
                </a:lnTo>
                <a:lnTo>
                  <a:pt x="3126" y="1020"/>
                </a:lnTo>
                <a:lnTo>
                  <a:pt x="2935" y="1464"/>
                </a:lnTo>
                <a:lnTo>
                  <a:pt x="4030" y="733"/>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zh-CN" altLang="en-US">
              <a:solidFill>
                <a:srgbClr val="5FC9E1"/>
              </a:solidFill>
            </a:endParaRPr>
          </a:p>
        </p:txBody>
      </p:sp>
      <p:sp>
        <p:nvSpPr>
          <p:cNvPr id="25" name="文本框 24"/>
          <p:cNvSpPr txBox="1"/>
          <p:nvPr/>
        </p:nvSpPr>
        <p:spPr>
          <a:xfrm>
            <a:off x="5895173" y="1818725"/>
            <a:ext cx="1415772" cy="461665"/>
          </a:xfrm>
          <a:prstGeom prst="rect">
            <a:avLst/>
          </a:prstGeom>
          <a:noFill/>
        </p:spPr>
        <p:txBody>
          <a:bodyPr wrap="none" rtlCol="0">
            <a:spAutoFit/>
          </a:bodyPr>
          <a:lstStyle/>
          <a:p>
            <a:r>
              <a:rPr lang="zh-CN" altLang="en-US" sz="2400" dirty="0" smtClean="0">
                <a:solidFill>
                  <a:schemeClr val="tx1">
                    <a:lumMod val="65000"/>
                    <a:lumOff val="35000"/>
                  </a:schemeClr>
                </a:solidFill>
              </a:rPr>
              <a:t>数据调整</a:t>
            </a:r>
            <a:endParaRPr lang="zh-CN" altLang="en-US" sz="2400" dirty="0">
              <a:solidFill>
                <a:schemeClr val="tx1">
                  <a:lumMod val="65000"/>
                  <a:lumOff val="35000"/>
                </a:schemeClr>
              </a:solidFill>
            </a:endParaRPr>
          </a:p>
        </p:txBody>
      </p:sp>
      <p:sp>
        <p:nvSpPr>
          <p:cNvPr id="26" name="Freeform 9"/>
          <p:cNvSpPr>
            <a:spLocks/>
          </p:cNvSpPr>
          <p:nvPr/>
        </p:nvSpPr>
        <p:spPr bwMode="auto">
          <a:xfrm rot="5400000">
            <a:off x="9044173" y="4211455"/>
            <a:ext cx="1379335" cy="572451"/>
          </a:xfrm>
          <a:custGeom>
            <a:avLst/>
            <a:gdLst>
              <a:gd name="T0" fmla="*/ 4030 w 4030"/>
              <a:gd name="T1" fmla="*/ 733 h 1464"/>
              <a:gd name="T2" fmla="*/ 2935 w 4030"/>
              <a:gd name="T3" fmla="*/ 0 h 1464"/>
              <a:gd name="T4" fmla="*/ 3126 w 4030"/>
              <a:gd name="T5" fmla="*/ 446 h 1464"/>
              <a:gd name="T6" fmla="*/ 0 w 4030"/>
              <a:gd name="T7" fmla="*/ 733 h 1464"/>
              <a:gd name="T8" fmla="*/ 3126 w 4030"/>
              <a:gd name="T9" fmla="*/ 1020 h 1464"/>
              <a:gd name="T10" fmla="*/ 2935 w 4030"/>
              <a:gd name="T11" fmla="*/ 1464 h 1464"/>
              <a:gd name="T12" fmla="*/ 4030 w 4030"/>
              <a:gd name="T13" fmla="*/ 733 h 1464"/>
            </a:gdLst>
            <a:ahLst/>
            <a:cxnLst>
              <a:cxn ang="0">
                <a:pos x="T0" y="T1"/>
              </a:cxn>
              <a:cxn ang="0">
                <a:pos x="T2" y="T3"/>
              </a:cxn>
              <a:cxn ang="0">
                <a:pos x="T4" y="T5"/>
              </a:cxn>
              <a:cxn ang="0">
                <a:pos x="T6" y="T7"/>
              </a:cxn>
              <a:cxn ang="0">
                <a:pos x="T8" y="T9"/>
              </a:cxn>
              <a:cxn ang="0">
                <a:pos x="T10" y="T11"/>
              </a:cxn>
              <a:cxn ang="0">
                <a:pos x="T12" y="T13"/>
              </a:cxn>
            </a:cxnLst>
            <a:rect l="0" t="0" r="r" b="b"/>
            <a:pathLst>
              <a:path w="4030" h="1464">
                <a:moveTo>
                  <a:pt x="4030" y="733"/>
                </a:moveTo>
                <a:lnTo>
                  <a:pt x="2935" y="0"/>
                </a:lnTo>
                <a:lnTo>
                  <a:pt x="3126" y="446"/>
                </a:lnTo>
                <a:lnTo>
                  <a:pt x="0" y="733"/>
                </a:lnTo>
                <a:lnTo>
                  <a:pt x="3126" y="1020"/>
                </a:lnTo>
                <a:lnTo>
                  <a:pt x="2935" y="1464"/>
                </a:lnTo>
                <a:lnTo>
                  <a:pt x="4030" y="733"/>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zh-CN" altLang="en-US">
              <a:solidFill>
                <a:srgbClr val="5FC9E1"/>
              </a:solidFill>
            </a:endParaRPr>
          </a:p>
        </p:txBody>
      </p:sp>
      <p:sp>
        <p:nvSpPr>
          <p:cNvPr id="29" name="任意多边形 28"/>
          <p:cNvSpPr/>
          <p:nvPr/>
        </p:nvSpPr>
        <p:spPr>
          <a:xfrm>
            <a:off x="2463784" y="3816758"/>
            <a:ext cx="5148469" cy="1967948"/>
          </a:xfrm>
          <a:custGeom>
            <a:avLst/>
            <a:gdLst>
              <a:gd name="connsiteX0" fmla="*/ 0 w 5148469"/>
              <a:gd name="connsiteY0" fmla="*/ 0 h 1967948"/>
              <a:gd name="connsiteX1" fmla="*/ 5108713 w 5148469"/>
              <a:gd name="connsiteY1" fmla="*/ 0 h 1967948"/>
              <a:gd name="connsiteX2" fmla="*/ 5108713 w 5148469"/>
              <a:gd name="connsiteY2" fmla="*/ 1948070 h 1967948"/>
              <a:gd name="connsiteX3" fmla="*/ 5148469 w 5148469"/>
              <a:gd name="connsiteY3" fmla="*/ 1967948 h 1967948"/>
            </a:gdLst>
            <a:ahLst/>
            <a:cxnLst>
              <a:cxn ang="0">
                <a:pos x="connsiteX0" y="connsiteY0"/>
              </a:cxn>
              <a:cxn ang="0">
                <a:pos x="connsiteX1" y="connsiteY1"/>
              </a:cxn>
              <a:cxn ang="0">
                <a:pos x="connsiteX2" y="connsiteY2"/>
              </a:cxn>
              <a:cxn ang="0">
                <a:pos x="connsiteX3" y="connsiteY3"/>
              </a:cxn>
            </a:cxnLst>
            <a:rect l="l" t="t" r="r" b="b"/>
            <a:pathLst>
              <a:path w="5148469" h="1967948">
                <a:moveTo>
                  <a:pt x="0" y="0"/>
                </a:moveTo>
                <a:lnTo>
                  <a:pt x="5108713" y="0"/>
                </a:lnTo>
                <a:lnTo>
                  <a:pt x="5108713" y="1948070"/>
                </a:lnTo>
                <a:lnTo>
                  <a:pt x="5148469" y="1967948"/>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1908313" y="3642614"/>
            <a:ext cx="6128104" cy="2717396"/>
          </a:xfrm>
          <a:custGeom>
            <a:avLst/>
            <a:gdLst>
              <a:gd name="connsiteX0" fmla="*/ 0 w 4870174"/>
              <a:gd name="connsiteY0" fmla="*/ 0 h 2067339"/>
              <a:gd name="connsiteX1" fmla="*/ 4870174 w 4870174"/>
              <a:gd name="connsiteY1" fmla="*/ 0 h 2067339"/>
              <a:gd name="connsiteX2" fmla="*/ 4870174 w 4870174"/>
              <a:gd name="connsiteY2" fmla="*/ 2067339 h 2067339"/>
            </a:gdLst>
            <a:ahLst/>
            <a:cxnLst>
              <a:cxn ang="0">
                <a:pos x="connsiteX0" y="connsiteY0"/>
              </a:cxn>
              <a:cxn ang="0">
                <a:pos x="connsiteX1" y="connsiteY1"/>
              </a:cxn>
              <a:cxn ang="0">
                <a:pos x="connsiteX2" y="connsiteY2"/>
              </a:cxn>
            </a:cxnLst>
            <a:rect l="l" t="t" r="r" b="b"/>
            <a:pathLst>
              <a:path w="4870174" h="2067339">
                <a:moveTo>
                  <a:pt x="0" y="0"/>
                </a:moveTo>
                <a:lnTo>
                  <a:pt x="4870174" y="0"/>
                </a:lnTo>
                <a:lnTo>
                  <a:pt x="4870174" y="2067339"/>
                </a:lnTo>
              </a:path>
            </a:pathLst>
          </a:custGeom>
          <a:ln w="19050">
            <a:solidFill>
              <a:srgbClr val="595959"/>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zh-CN" altLang="en-US"/>
          </a:p>
        </p:txBody>
      </p:sp>
      <p:sp>
        <p:nvSpPr>
          <p:cNvPr id="31" name="文本框 30"/>
          <p:cNvSpPr txBox="1"/>
          <p:nvPr/>
        </p:nvSpPr>
        <p:spPr>
          <a:xfrm>
            <a:off x="1908313" y="3886956"/>
            <a:ext cx="5540659" cy="1827552"/>
          </a:xfrm>
          <a:prstGeom prst="rect">
            <a:avLst/>
          </a:prstGeom>
          <a:noFill/>
        </p:spPr>
        <p:txBody>
          <a:bodyPr wrap="square" rtlCol="0">
            <a:spAutoFit/>
          </a:bodyPr>
          <a:lstStyle/>
          <a:p>
            <a:pPr>
              <a:lnSpc>
                <a:spcPct val="120000"/>
              </a:lnSpc>
            </a:pPr>
            <a:r>
              <a:rPr lang="zh-CN" altLang="en-US" sz="2400" dirty="0" smtClean="0">
                <a:solidFill>
                  <a:schemeClr val="tx1">
                    <a:lumMod val="65000"/>
                    <a:lumOff val="35000"/>
                  </a:schemeClr>
                </a:solidFill>
                <a:latin typeface="微软雅黑" panose="020B0503020204020204" pitchFamily="34" charset="-122"/>
                <a:ea typeface="微软雅黑" panose="020B0503020204020204" pitchFamily="34" charset="-122"/>
              </a:rPr>
              <a:t>第一步：添加饼图；</a:t>
            </a:r>
            <a:endParaRPr lang="en-US" altLang="zh-CN" sz="24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20000"/>
              </a:lnSpc>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第二</a:t>
            </a:r>
            <a:r>
              <a:rPr lang="zh-CN" altLang="en-US" sz="2400" dirty="0" smtClean="0">
                <a:solidFill>
                  <a:schemeClr val="tx1">
                    <a:lumMod val="65000"/>
                    <a:lumOff val="35000"/>
                  </a:schemeClr>
                </a:solidFill>
                <a:latin typeface="微软雅黑" panose="020B0503020204020204" pitchFamily="34" charset="-122"/>
                <a:ea typeface="微软雅黑" panose="020B0503020204020204" pitchFamily="34" charset="-122"/>
              </a:rPr>
              <a:t>步：修改数据；</a:t>
            </a:r>
            <a:endParaRPr lang="en-US" altLang="zh-CN" sz="24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20000"/>
              </a:lnSpc>
            </a:pPr>
            <a:r>
              <a:rPr lang="zh-CN" altLang="en-US" sz="2400" dirty="0" smtClean="0">
                <a:solidFill>
                  <a:schemeClr val="tx1">
                    <a:lumMod val="65000"/>
                    <a:lumOff val="35000"/>
                  </a:schemeClr>
                </a:solidFill>
                <a:latin typeface="微软雅黑" panose="020B0503020204020204" pitchFamily="34" charset="-122"/>
                <a:ea typeface="微软雅黑" panose="020B0503020204020204" pitchFamily="34" charset="-122"/>
              </a:rPr>
              <a:t>第三步：取消组合；</a:t>
            </a:r>
            <a:endParaRPr lang="en-US" altLang="zh-CN" sz="24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20000"/>
              </a:lnSpc>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第四</a:t>
            </a:r>
            <a:r>
              <a:rPr lang="zh-CN" altLang="en-US" sz="2400" dirty="0" smtClean="0">
                <a:solidFill>
                  <a:schemeClr val="tx1">
                    <a:lumMod val="65000"/>
                    <a:lumOff val="35000"/>
                  </a:schemeClr>
                </a:solidFill>
                <a:latin typeface="微软雅黑" panose="020B0503020204020204" pitchFamily="34" charset="-122"/>
                <a:ea typeface="微软雅黑" panose="020B0503020204020204" pitchFamily="34" charset="-122"/>
              </a:rPr>
              <a:t>步：得到半圆。</a:t>
            </a:r>
            <a:endPar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5136579" y="4225141"/>
            <a:ext cx="2236510" cy="1274195"/>
          </a:xfrm>
          <a:prstGeom prst="rect">
            <a:avLst/>
          </a:prstGeom>
          <a:noFill/>
        </p:spPr>
        <p:txBody>
          <a:bodyPr wrap="none" rtlCol="0">
            <a:spAutoFit/>
          </a:bodyPr>
          <a:lstStyle/>
          <a:p>
            <a:pPr algn="ctr">
              <a:lnSpc>
                <a:spcPct val="120000"/>
              </a:lnSpc>
            </a:pPr>
            <a:r>
              <a:rPr lang="zh-CN" altLang="en-US" sz="3200" b="1" dirty="0" smtClean="0">
                <a:solidFill>
                  <a:srgbClr val="3ABCDA"/>
                </a:solidFill>
              </a:rPr>
              <a:t>巧用饼图四</a:t>
            </a:r>
            <a:endParaRPr lang="en-US" altLang="zh-CN" sz="3200" b="1" dirty="0" smtClean="0">
              <a:solidFill>
                <a:srgbClr val="3ABCDA"/>
              </a:solidFill>
            </a:endParaRPr>
          </a:p>
          <a:p>
            <a:pPr algn="ctr">
              <a:lnSpc>
                <a:spcPct val="120000"/>
              </a:lnSpc>
            </a:pPr>
            <a:r>
              <a:rPr lang="zh-CN" altLang="en-US" sz="3200" b="1" dirty="0" smtClean="0">
                <a:solidFill>
                  <a:srgbClr val="3ABCDA"/>
                </a:solidFill>
              </a:rPr>
              <a:t>步得到半圆</a:t>
            </a:r>
            <a:endParaRPr lang="zh-CN" altLang="en-US" sz="3200" b="1" dirty="0">
              <a:solidFill>
                <a:srgbClr val="3ABCDA"/>
              </a:solidFill>
            </a:endParaRPr>
          </a:p>
        </p:txBody>
      </p:sp>
      <p:sp>
        <p:nvSpPr>
          <p:cNvPr id="14" name="矩形 13"/>
          <p:cNvSpPr/>
          <p:nvPr/>
        </p:nvSpPr>
        <p:spPr>
          <a:xfrm>
            <a:off x="1929816" y="5892064"/>
            <a:ext cx="3425938" cy="369332"/>
          </a:xfrm>
          <a:prstGeom prst="rect">
            <a:avLst/>
          </a:prstGeom>
        </p:spPr>
        <p:txBody>
          <a:bodyPr wrap="none">
            <a:spAutoFit/>
          </a:bodyPr>
          <a:lstStyle/>
          <a:p>
            <a:pPr latinLnBrk="1"/>
            <a:r>
              <a:rPr lang="zh-CN" altLang="en-US" b="1" dirty="0">
                <a:solidFill>
                  <a:srgbClr val="FF9100"/>
                </a:solidFill>
                <a:latin typeface="lucida grande"/>
              </a:rPr>
              <a:t>动手</a:t>
            </a:r>
            <a:r>
              <a:rPr lang="zh-CN" altLang="en-US" b="1" dirty="0" smtClean="0">
                <a:solidFill>
                  <a:srgbClr val="FF9100"/>
                </a:solidFill>
                <a:latin typeface="lucida grande"/>
              </a:rPr>
              <a:t> </a:t>
            </a:r>
            <a:r>
              <a:rPr lang="en-US" altLang="zh-CN" b="1" dirty="0">
                <a:solidFill>
                  <a:srgbClr val="FF9100"/>
                </a:solidFill>
                <a:latin typeface="lucida grande"/>
              </a:rPr>
              <a:t>| </a:t>
            </a:r>
            <a:r>
              <a:rPr lang="zh-CN" altLang="en-US" b="1" dirty="0" smtClean="0">
                <a:solidFill>
                  <a:srgbClr val="FF9100"/>
                </a:solidFill>
                <a:latin typeface="lucida grande"/>
              </a:rPr>
              <a:t>请使用该方法得到</a:t>
            </a:r>
            <a:r>
              <a:rPr lang="en-US" altLang="zh-CN" b="1" dirty="0" smtClean="0">
                <a:solidFill>
                  <a:srgbClr val="FF9100"/>
                </a:solidFill>
                <a:latin typeface="lucida grande"/>
              </a:rPr>
              <a:t>1/4</a:t>
            </a:r>
            <a:r>
              <a:rPr lang="zh-CN" altLang="en-US" b="1" dirty="0" smtClean="0">
                <a:solidFill>
                  <a:srgbClr val="FF9100"/>
                </a:solidFill>
                <a:latin typeface="lucida grande"/>
              </a:rPr>
              <a:t>圆</a:t>
            </a:r>
            <a:endParaRPr lang="zh-CN" altLang="en-US" b="1" i="0" dirty="0">
              <a:solidFill>
                <a:srgbClr val="FF9100"/>
              </a:solidFill>
              <a:effectLst/>
              <a:latin typeface="lucida grande"/>
            </a:endParaRPr>
          </a:p>
        </p:txBody>
      </p:sp>
    </p:spTree>
    <p:extLst>
      <p:ext uri="{BB962C8B-B14F-4D97-AF65-F5344CB8AC3E}">
        <p14:creationId xmlns:p14="http://schemas.microsoft.com/office/powerpoint/2010/main" val="2222570507"/>
      </p:ext>
    </p:extLst>
  </p:cSld>
  <p:clrMapOvr>
    <a:masterClrMapping/>
  </p:clrMapOvr>
  <mc:AlternateContent xmlns:mc="http://schemas.openxmlformats.org/markup-compatibility/2006" xmlns:p14="http://schemas.microsoft.com/office/powerpoint/2010/main">
    <mc:Choice Requires="p14">
      <p:transition spd="med">
        <p14:pan/>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ABCDA"/>
        </a:solidFill>
        <a:effectLst/>
      </p:bgPr>
    </p:bg>
    <p:spTree>
      <p:nvGrpSpPr>
        <p:cNvPr id="1" name=""/>
        <p:cNvGrpSpPr/>
        <p:nvPr/>
      </p:nvGrpSpPr>
      <p:grpSpPr>
        <a:xfrm>
          <a:off x="0" y="0"/>
          <a:ext cx="0" cy="0"/>
          <a:chOff x="0" y="0"/>
          <a:chExt cx="0" cy="0"/>
        </a:xfrm>
      </p:grpSpPr>
      <p:sp>
        <p:nvSpPr>
          <p:cNvPr id="20" name="圆角矩形 19"/>
          <p:cNvSpPr/>
          <p:nvPr/>
        </p:nvSpPr>
        <p:spPr>
          <a:xfrm>
            <a:off x="10244379" y="3232688"/>
            <a:ext cx="573437" cy="114816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2379663" y="850899"/>
            <a:ext cx="7432675" cy="6007101"/>
            <a:chOff x="2378075" y="428625"/>
            <a:chExt cx="7432675" cy="6007101"/>
          </a:xfrm>
        </p:grpSpPr>
        <p:sp>
          <p:nvSpPr>
            <p:cNvPr id="6" name="Rectangle 5"/>
            <p:cNvSpPr>
              <a:spLocks noChangeArrowheads="1"/>
            </p:cNvSpPr>
            <p:nvPr/>
          </p:nvSpPr>
          <p:spPr bwMode="auto">
            <a:xfrm>
              <a:off x="2614613" y="890588"/>
              <a:ext cx="6962775" cy="3694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Rectangle 6"/>
            <p:cNvSpPr>
              <a:spLocks noChangeArrowheads="1"/>
            </p:cNvSpPr>
            <p:nvPr/>
          </p:nvSpPr>
          <p:spPr bwMode="auto">
            <a:xfrm>
              <a:off x="2378075" y="647700"/>
              <a:ext cx="7432675" cy="220663"/>
            </a:xfrm>
            <a:prstGeom prst="rect">
              <a:avLst/>
            </a:prstGeom>
            <a:solidFill>
              <a:srgbClr val="434C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Rectangle 7"/>
            <p:cNvSpPr>
              <a:spLocks noChangeArrowheads="1"/>
            </p:cNvSpPr>
            <p:nvPr/>
          </p:nvSpPr>
          <p:spPr bwMode="auto">
            <a:xfrm>
              <a:off x="2378075" y="428625"/>
              <a:ext cx="7432675" cy="219075"/>
            </a:xfrm>
            <a:prstGeom prst="rect">
              <a:avLst/>
            </a:prstGeom>
            <a:solidFill>
              <a:srgbClr val="61687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Rectangle 8"/>
            <p:cNvSpPr>
              <a:spLocks noChangeArrowheads="1"/>
            </p:cNvSpPr>
            <p:nvPr/>
          </p:nvSpPr>
          <p:spPr bwMode="auto">
            <a:xfrm>
              <a:off x="2378075" y="4584700"/>
              <a:ext cx="7432675" cy="269875"/>
            </a:xfrm>
            <a:prstGeom prst="rect">
              <a:avLst/>
            </a:prstGeom>
            <a:solidFill>
              <a:srgbClr val="61687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Rectangle 9"/>
            <p:cNvSpPr>
              <a:spLocks noChangeArrowheads="1"/>
            </p:cNvSpPr>
            <p:nvPr/>
          </p:nvSpPr>
          <p:spPr bwMode="auto">
            <a:xfrm>
              <a:off x="5983288" y="4719638"/>
              <a:ext cx="220663" cy="1716088"/>
            </a:xfrm>
            <a:prstGeom prst="rect">
              <a:avLst/>
            </a:prstGeom>
            <a:solidFill>
              <a:srgbClr val="61687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0"/>
            <p:cNvSpPr>
              <a:spLocks/>
            </p:cNvSpPr>
            <p:nvPr/>
          </p:nvSpPr>
          <p:spPr bwMode="auto">
            <a:xfrm>
              <a:off x="3827463" y="4618038"/>
              <a:ext cx="1163638" cy="1817688"/>
            </a:xfrm>
            <a:custGeom>
              <a:avLst/>
              <a:gdLst>
                <a:gd name="T0" fmla="*/ 156 w 733"/>
                <a:gd name="T1" fmla="*/ 1145 h 1145"/>
                <a:gd name="T2" fmla="*/ 733 w 733"/>
                <a:gd name="T3" fmla="*/ 0 h 1145"/>
                <a:gd name="T4" fmla="*/ 580 w 733"/>
                <a:gd name="T5" fmla="*/ 0 h 1145"/>
                <a:gd name="T6" fmla="*/ 0 w 733"/>
                <a:gd name="T7" fmla="*/ 1145 h 1145"/>
                <a:gd name="T8" fmla="*/ 156 w 733"/>
                <a:gd name="T9" fmla="*/ 1145 h 1145"/>
              </a:gdLst>
              <a:ahLst/>
              <a:cxnLst>
                <a:cxn ang="0">
                  <a:pos x="T0" y="T1"/>
                </a:cxn>
                <a:cxn ang="0">
                  <a:pos x="T2" y="T3"/>
                </a:cxn>
                <a:cxn ang="0">
                  <a:pos x="T4" y="T5"/>
                </a:cxn>
                <a:cxn ang="0">
                  <a:pos x="T6" y="T7"/>
                </a:cxn>
                <a:cxn ang="0">
                  <a:pos x="T8" y="T9"/>
                </a:cxn>
              </a:cxnLst>
              <a:rect l="0" t="0" r="r" b="b"/>
              <a:pathLst>
                <a:path w="733" h="1145">
                  <a:moveTo>
                    <a:pt x="156" y="1145"/>
                  </a:moveTo>
                  <a:lnTo>
                    <a:pt x="733" y="0"/>
                  </a:lnTo>
                  <a:lnTo>
                    <a:pt x="580" y="0"/>
                  </a:lnTo>
                  <a:lnTo>
                    <a:pt x="0" y="1145"/>
                  </a:lnTo>
                  <a:lnTo>
                    <a:pt x="156" y="1145"/>
                  </a:lnTo>
                  <a:close/>
                </a:path>
              </a:pathLst>
            </a:custGeom>
            <a:solidFill>
              <a:srgbClr val="6168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1"/>
            <p:cNvSpPr>
              <a:spLocks/>
            </p:cNvSpPr>
            <p:nvPr/>
          </p:nvSpPr>
          <p:spPr bwMode="auto">
            <a:xfrm>
              <a:off x="7196138" y="4618038"/>
              <a:ext cx="1163638" cy="1817688"/>
            </a:xfrm>
            <a:custGeom>
              <a:avLst/>
              <a:gdLst>
                <a:gd name="T0" fmla="*/ 577 w 733"/>
                <a:gd name="T1" fmla="*/ 1145 h 1145"/>
                <a:gd name="T2" fmla="*/ 0 w 733"/>
                <a:gd name="T3" fmla="*/ 0 h 1145"/>
                <a:gd name="T4" fmla="*/ 156 w 733"/>
                <a:gd name="T5" fmla="*/ 0 h 1145"/>
                <a:gd name="T6" fmla="*/ 733 w 733"/>
                <a:gd name="T7" fmla="*/ 1145 h 1145"/>
                <a:gd name="T8" fmla="*/ 577 w 733"/>
                <a:gd name="T9" fmla="*/ 1145 h 1145"/>
              </a:gdLst>
              <a:ahLst/>
              <a:cxnLst>
                <a:cxn ang="0">
                  <a:pos x="T0" y="T1"/>
                </a:cxn>
                <a:cxn ang="0">
                  <a:pos x="T2" y="T3"/>
                </a:cxn>
                <a:cxn ang="0">
                  <a:pos x="T4" y="T5"/>
                </a:cxn>
                <a:cxn ang="0">
                  <a:pos x="T6" y="T7"/>
                </a:cxn>
                <a:cxn ang="0">
                  <a:pos x="T8" y="T9"/>
                </a:cxn>
              </a:cxnLst>
              <a:rect l="0" t="0" r="r" b="b"/>
              <a:pathLst>
                <a:path w="733" h="1145">
                  <a:moveTo>
                    <a:pt x="577" y="1145"/>
                  </a:moveTo>
                  <a:lnTo>
                    <a:pt x="0" y="0"/>
                  </a:lnTo>
                  <a:lnTo>
                    <a:pt x="156" y="0"/>
                  </a:lnTo>
                  <a:lnTo>
                    <a:pt x="733" y="1145"/>
                  </a:lnTo>
                  <a:lnTo>
                    <a:pt x="577" y="1145"/>
                  </a:lnTo>
                  <a:close/>
                </a:path>
              </a:pathLst>
            </a:custGeom>
            <a:solidFill>
              <a:srgbClr val="6168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4" name="组合 13"/>
          <p:cNvGrpSpPr/>
          <p:nvPr/>
        </p:nvGrpSpPr>
        <p:grpSpPr>
          <a:xfrm>
            <a:off x="9077793" y="2287164"/>
            <a:ext cx="2706220" cy="4570836"/>
            <a:chOff x="4903788" y="4137025"/>
            <a:chExt cx="1444625" cy="2439988"/>
          </a:xfrm>
          <a:solidFill>
            <a:srgbClr val="595959"/>
          </a:solidFill>
        </p:grpSpPr>
        <p:sp>
          <p:nvSpPr>
            <p:cNvPr id="15" name="Freeform 17"/>
            <p:cNvSpPr>
              <a:spLocks noEditPoints="1"/>
            </p:cNvSpPr>
            <p:nvPr/>
          </p:nvSpPr>
          <p:spPr bwMode="auto">
            <a:xfrm>
              <a:off x="4903788" y="4314825"/>
              <a:ext cx="1444625" cy="2262188"/>
            </a:xfrm>
            <a:custGeom>
              <a:avLst/>
              <a:gdLst>
                <a:gd name="T0" fmla="*/ 27 w 636"/>
                <a:gd name="T1" fmla="*/ 105 h 997"/>
                <a:gd name="T2" fmla="*/ 192 w 636"/>
                <a:gd name="T3" fmla="*/ 259 h 997"/>
                <a:gd name="T4" fmla="*/ 229 w 636"/>
                <a:gd name="T5" fmla="*/ 265 h 997"/>
                <a:gd name="T6" fmla="*/ 229 w 636"/>
                <a:gd name="T7" fmla="*/ 493 h 997"/>
                <a:gd name="T8" fmla="*/ 236 w 636"/>
                <a:gd name="T9" fmla="*/ 526 h 997"/>
                <a:gd name="T10" fmla="*/ 235 w 636"/>
                <a:gd name="T11" fmla="*/ 532 h 997"/>
                <a:gd name="T12" fmla="*/ 235 w 636"/>
                <a:gd name="T13" fmla="*/ 946 h 997"/>
                <a:gd name="T14" fmla="*/ 287 w 636"/>
                <a:gd name="T15" fmla="*/ 997 h 997"/>
                <a:gd name="T16" fmla="*/ 287 w 636"/>
                <a:gd name="T17" fmla="*/ 997 h 997"/>
                <a:gd name="T18" fmla="*/ 338 w 636"/>
                <a:gd name="T19" fmla="*/ 946 h 997"/>
                <a:gd name="T20" fmla="*/ 337 w 636"/>
                <a:gd name="T21" fmla="*/ 591 h 997"/>
                <a:gd name="T22" fmla="*/ 343 w 636"/>
                <a:gd name="T23" fmla="*/ 591 h 997"/>
                <a:gd name="T24" fmla="*/ 344 w 636"/>
                <a:gd name="T25" fmla="*/ 591 h 997"/>
                <a:gd name="T26" fmla="*/ 345 w 636"/>
                <a:gd name="T27" fmla="*/ 946 h 997"/>
                <a:gd name="T28" fmla="*/ 396 w 636"/>
                <a:gd name="T29" fmla="*/ 997 h 997"/>
                <a:gd name="T30" fmla="*/ 396 w 636"/>
                <a:gd name="T31" fmla="*/ 997 h 997"/>
                <a:gd name="T32" fmla="*/ 447 w 636"/>
                <a:gd name="T33" fmla="*/ 946 h 997"/>
                <a:gd name="T34" fmla="*/ 447 w 636"/>
                <a:gd name="T35" fmla="*/ 540 h 997"/>
                <a:gd name="T36" fmla="*/ 456 w 636"/>
                <a:gd name="T37" fmla="*/ 547 h 997"/>
                <a:gd name="T38" fmla="*/ 476 w 636"/>
                <a:gd name="T39" fmla="*/ 552 h 997"/>
                <a:gd name="T40" fmla="*/ 514 w 636"/>
                <a:gd name="T41" fmla="*/ 530 h 997"/>
                <a:gd name="T42" fmla="*/ 415 w 636"/>
                <a:gd name="T43" fmla="*/ 170 h 997"/>
                <a:gd name="T44" fmla="*/ 411 w 636"/>
                <a:gd name="T45" fmla="*/ 168 h 997"/>
                <a:gd name="T46" fmla="*/ 371 w 636"/>
                <a:gd name="T47" fmla="*/ 151 h 997"/>
                <a:gd name="T48" fmla="*/ 343 w 636"/>
                <a:gd name="T49" fmla="*/ 179 h 997"/>
                <a:gd name="T50" fmla="*/ 316 w 636"/>
                <a:gd name="T51" fmla="*/ 150 h 997"/>
                <a:gd name="T52" fmla="*/ 316 w 636"/>
                <a:gd name="T53" fmla="*/ 150 h 997"/>
                <a:gd name="T54" fmla="*/ 278 w 636"/>
                <a:gd name="T55" fmla="*/ 167 h 997"/>
                <a:gd name="T56" fmla="*/ 269 w 636"/>
                <a:gd name="T57" fmla="*/ 170 h 997"/>
                <a:gd name="T58" fmla="*/ 218 w 636"/>
                <a:gd name="T59" fmla="*/ 176 h 997"/>
                <a:gd name="T60" fmla="*/ 87 w 636"/>
                <a:gd name="T61" fmla="*/ 34 h 997"/>
                <a:gd name="T62" fmla="*/ 31 w 636"/>
                <a:gd name="T63" fmla="*/ 12 h 997"/>
                <a:gd name="T64" fmla="*/ 27 w 636"/>
                <a:gd name="T65" fmla="*/ 105 h 997"/>
                <a:gd name="T66" fmla="*/ 457 w 636"/>
                <a:gd name="T67" fmla="*/ 324 h 997"/>
                <a:gd name="T68" fmla="*/ 457 w 636"/>
                <a:gd name="T69" fmla="*/ 448 h 997"/>
                <a:gd name="T70" fmla="*/ 457 w 636"/>
                <a:gd name="T71" fmla="*/ 324 h 997"/>
                <a:gd name="T72" fmla="*/ 316 w 636"/>
                <a:gd name="T73" fmla="*/ 362 h 997"/>
                <a:gd name="T74" fmla="*/ 343 w 636"/>
                <a:gd name="T75" fmla="*/ 183 h 997"/>
                <a:gd name="T76" fmla="*/ 344 w 636"/>
                <a:gd name="T77" fmla="*/ 183 h 997"/>
                <a:gd name="T78" fmla="*/ 370 w 636"/>
                <a:gd name="T79" fmla="*/ 362 h 997"/>
                <a:gd name="T80" fmla="*/ 344 w 636"/>
                <a:gd name="T81" fmla="*/ 399 h 997"/>
                <a:gd name="T82" fmla="*/ 343 w 636"/>
                <a:gd name="T83" fmla="*/ 399 h 997"/>
                <a:gd name="T84" fmla="*/ 316 w 636"/>
                <a:gd name="T85" fmla="*/ 362 h 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36" h="997">
                  <a:moveTo>
                    <a:pt x="27" y="105"/>
                  </a:moveTo>
                  <a:cubicBezTo>
                    <a:pt x="55" y="152"/>
                    <a:pt x="114" y="234"/>
                    <a:pt x="192" y="259"/>
                  </a:cubicBezTo>
                  <a:cubicBezTo>
                    <a:pt x="204" y="263"/>
                    <a:pt x="217" y="265"/>
                    <a:pt x="229" y="265"/>
                  </a:cubicBezTo>
                  <a:cubicBezTo>
                    <a:pt x="229" y="493"/>
                    <a:pt x="229" y="493"/>
                    <a:pt x="229" y="493"/>
                  </a:cubicBezTo>
                  <a:cubicBezTo>
                    <a:pt x="229" y="505"/>
                    <a:pt x="232" y="516"/>
                    <a:pt x="236" y="526"/>
                  </a:cubicBezTo>
                  <a:cubicBezTo>
                    <a:pt x="235" y="528"/>
                    <a:pt x="235" y="530"/>
                    <a:pt x="235" y="532"/>
                  </a:cubicBezTo>
                  <a:cubicBezTo>
                    <a:pt x="235" y="946"/>
                    <a:pt x="235" y="946"/>
                    <a:pt x="235" y="946"/>
                  </a:cubicBezTo>
                  <a:cubicBezTo>
                    <a:pt x="235" y="974"/>
                    <a:pt x="258" y="997"/>
                    <a:pt x="287" y="997"/>
                  </a:cubicBezTo>
                  <a:cubicBezTo>
                    <a:pt x="287" y="997"/>
                    <a:pt x="287" y="997"/>
                    <a:pt x="287" y="997"/>
                  </a:cubicBezTo>
                  <a:cubicBezTo>
                    <a:pt x="315" y="997"/>
                    <a:pt x="338" y="974"/>
                    <a:pt x="338" y="946"/>
                  </a:cubicBezTo>
                  <a:cubicBezTo>
                    <a:pt x="337" y="591"/>
                    <a:pt x="337" y="591"/>
                    <a:pt x="337" y="591"/>
                  </a:cubicBezTo>
                  <a:cubicBezTo>
                    <a:pt x="339" y="591"/>
                    <a:pt x="341" y="591"/>
                    <a:pt x="343" y="591"/>
                  </a:cubicBezTo>
                  <a:cubicBezTo>
                    <a:pt x="344" y="591"/>
                    <a:pt x="344" y="591"/>
                    <a:pt x="344" y="591"/>
                  </a:cubicBezTo>
                  <a:cubicBezTo>
                    <a:pt x="345" y="946"/>
                    <a:pt x="345" y="946"/>
                    <a:pt x="345" y="946"/>
                  </a:cubicBezTo>
                  <a:cubicBezTo>
                    <a:pt x="345" y="974"/>
                    <a:pt x="368" y="997"/>
                    <a:pt x="396" y="997"/>
                  </a:cubicBezTo>
                  <a:cubicBezTo>
                    <a:pt x="396" y="997"/>
                    <a:pt x="396" y="997"/>
                    <a:pt x="396" y="997"/>
                  </a:cubicBezTo>
                  <a:cubicBezTo>
                    <a:pt x="424" y="997"/>
                    <a:pt x="447" y="974"/>
                    <a:pt x="447" y="946"/>
                  </a:cubicBezTo>
                  <a:cubicBezTo>
                    <a:pt x="447" y="540"/>
                    <a:pt x="447" y="540"/>
                    <a:pt x="447" y="540"/>
                  </a:cubicBezTo>
                  <a:cubicBezTo>
                    <a:pt x="449" y="543"/>
                    <a:pt x="452" y="545"/>
                    <a:pt x="456" y="547"/>
                  </a:cubicBezTo>
                  <a:cubicBezTo>
                    <a:pt x="462" y="551"/>
                    <a:pt x="469" y="552"/>
                    <a:pt x="476" y="552"/>
                  </a:cubicBezTo>
                  <a:cubicBezTo>
                    <a:pt x="492" y="552"/>
                    <a:pt x="506" y="544"/>
                    <a:pt x="514" y="530"/>
                  </a:cubicBezTo>
                  <a:cubicBezTo>
                    <a:pt x="636" y="306"/>
                    <a:pt x="470" y="204"/>
                    <a:pt x="415" y="170"/>
                  </a:cubicBezTo>
                  <a:cubicBezTo>
                    <a:pt x="414" y="169"/>
                    <a:pt x="412" y="169"/>
                    <a:pt x="411" y="168"/>
                  </a:cubicBezTo>
                  <a:cubicBezTo>
                    <a:pt x="399" y="160"/>
                    <a:pt x="385" y="154"/>
                    <a:pt x="371" y="151"/>
                  </a:cubicBezTo>
                  <a:cubicBezTo>
                    <a:pt x="343" y="179"/>
                    <a:pt x="343" y="179"/>
                    <a:pt x="343" y="179"/>
                  </a:cubicBezTo>
                  <a:cubicBezTo>
                    <a:pt x="316" y="150"/>
                    <a:pt x="316" y="150"/>
                    <a:pt x="316" y="150"/>
                  </a:cubicBezTo>
                  <a:cubicBezTo>
                    <a:pt x="316" y="150"/>
                    <a:pt x="316" y="150"/>
                    <a:pt x="316" y="150"/>
                  </a:cubicBezTo>
                  <a:cubicBezTo>
                    <a:pt x="303" y="154"/>
                    <a:pt x="290" y="159"/>
                    <a:pt x="278" y="167"/>
                  </a:cubicBezTo>
                  <a:cubicBezTo>
                    <a:pt x="275" y="167"/>
                    <a:pt x="272" y="169"/>
                    <a:pt x="269" y="170"/>
                  </a:cubicBezTo>
                  <a:cubicBezTo>
                    <a:pt x="252" y="180"/>
                    <a:pt x="236" y="182"/>
                    <a:pt x="218" y="176"/>
                  </a:cubicBezTo>
                  <a:cubicBezTo>
                    <a:pt x="158" y="158"/>
                    <a:pt x="103" y="67"/>
                    <a:pt x="87" y="34"/>
                  </a:cubicBezTo>
                  <a:cubicBezTo>
                    <a:pt x="70" y="0"/>
                    <a:pt x="45" y="3"/>
                    <a:pt x="31" y="12"/>
                  </a:cubicBezTo>
                  <a:cubicBezTo>
                    <a:pt x="11" y="27"/>
                    <a:pt x="0" y="46"/>
                    <a:pt x="27" y="105"/>
                  </a:cubicBezTo>
                  <a:close/>
                  <a:moveTo>
                    <a:pt x="457" y="324"/>
                  </a:moveTo>
                  <a:cubicBezTo>
                    <a:pt x="474" y="356"/>
                    <a:pt x="477" y="395"/>
                    <a:pt x="457" y="448"/>
                  </a:cubicBezTo>
                  <a:lnTo>
                    <a:pt x="457" y="324"/>
                  </a:lnTo>
                  <a:close/>
                  <a:moveTo>
                    <a:pt x="316" y="362"/>
                  </a:moveTo>
                  <a:cubicBezTo>
                    <a:pt x="343" y="183"/>
                    <a:pt x="343" y="183"/>
                    <a:pt x="343" y="183"/>
                  </a:cubicBezTo>
                  <a:cubicBezTo>
                    <a:pt x="344" y="183"/>
                    <a:pt x="344" y="183"/>
                    <a:pt x="344" y="183"/>
                  </a:cubicBezTo>
                  <a:cubicBezTo>
                    <a:pt x="370" y="362"/>
                    <a:pt x="370" y="362"/>
                    <a:pt x="370" y="362"/>
                  </a:cubicBezTo>
                  <a:cubicBezTo>
                    <a:pt x="344" y="399"/>
                    <a:pt x="344" y="399"/>
                    <a:pt x="344" y="399"/>
                  </a:cubicBezTo>
                  <a:cubicBezTo>
                    <a:pt x="343" y="399"/>
                    <a:pt x="343" y="399"/>
                    <a:pt x="343" y="399"/>
                  </a:cubicBezTo>
                  <a:lnTo>
                    <a:pt x="316" y="3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Oval 18"/>
            <p:cNvSpPr>
              <a:spLocks noChangeArrowheads="1"/>
            </p:cNvSpPr>
            <p:nvPr/>
          </p:nvSpPr>
          <p:spPr bwMode="auto">
            <a:xfrm>
              <a:off x="5430838" y="4137025"/>
              <a:ext cx="506413" cy="504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7" name="文本框 16"/>
          <p:cNvSpPr txBox="1"/>
          <p:nvPr/>
        </p:nvSpPr>
        <p:spPr>
          <a:xfrm>
            <a:off x="2899767" y="1600883"/>
            <a:ext cx="6392466" cy="738664"/>
          </a:xfrm>
          <a:prstGeom prst="rect">
            <a:avLst/>
          </a:prstGeom>
          <a:noFill/>
        </p:spPr>
        <p:txBody>
          <a:bodyPr wrap="square" rtlCol="0">
            <a:spAutoFit/>
          </a:bodyPr>
          <a:lstStyle/>
          <a:p>
            <a:pPr algn="ctr">
              <a:lnSpc>
                <a:spcPct val="150000"/>
              </a:lnSpc>
            </a:pP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rPr>
              <a:t>更多表格设置知识，请您参考布衣公子第</a:t>
            </a:r>
            <a:r>
              <a:rPr lang="en-US" altLang="zh-CN" sz="2800" b="1" dirty="0" smtClean="0">
                <a:solidFill>
                  <a:srgbClr val="FF9100"/>
                </a:solidFill>
                <a:latin typeface="微软雅黑" panose="020B0503020204020204" pitchFamily="34" charset="-122"/>
                <a:ea typeface="微软雅黑" panose="020B0503020204020204" pitchFamily="34" charset="-122"/>
              </a:rPr>
              <a:t>47</a:t>
            </a: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rPr>
              <a:t>号作品</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098457" y="2700964"/>
            <a:ext cx="5995087" cy="1246039"/>
          </a:xfrm>
          <a:prstGeom prst="rect">
            <a:avLst/>
          </a:prstGeom>
        </p:spPr>
      </p:pic>
      <p:sp>
        <p:nvSpPr>
          <p:cNvPr id="19" name="Freeform 196"/>
          <p:cNvSpPr>
            <a:spLocks/>
          </p:cNvSpPr>
          <p:nvPr/>
        </p:nvSpPr>
        <p:spPr bwMode="auto">
          <a:xfrm>
            <a:off x="3098457" y="2494737"/>
            <a:ext cx="484910" cy="412451"/>
          </a:xfrm>
          <a:custGeom>
            <a:avLst/>
            <a:gdLst>
              <a:gd name="T0" fmla="*/ 174 w 348"/>
              <a:gd name="T1" fmla="*/ 0 h 298"/>
              <a:gd name="T2" fmla="*/ 209 w 348"/>
              <a:gd name="T3" fmla="*/ 3 h 298"/>
              <a:gd name="T4" fmla="*/ 242 w 348"/>
              <a:gd name="T5" fmla="*/ 10 h 298"/>
              <a:gd name="T6" fmla="*/ 272 w 348"/>
              <a:gd name="T7" fmla="*/ 23 h 298"/>
              <a:gd name="T8" fmla="*/ 297 w 348"/>
              <a:gd name="T9" fmla="*/ 39 h 298"/>
              <a:gd name="T10" fmla="*/ 318 w 348"/>
              <a:gd name="T11" fmla="*/ 59 h 298"/>
              <a:gd name="T12" fmla="*/ 334 w 348"/>
              <a:gd name="T13" fmla="*/ 81 h 298"/>
              <a:gd name="T14" fmla="*/ 345 w 348"/>
              <a:gd name="T15" fmla="*/ 107 h 298"/>
              <a:gd name="T16" fmla="*/ 348 w 348"/>
              <a:gd name="T17" fmla="*/ 133 h 298"/>
              <a:gd name="T18" fmla="*/ 346 w 348"/>
              <a:gd name="T19" fmla="*/ 150 h 298"/>
              <a:gd name="T20" fmla="*/ 336 w 348"/>
              <a:gd name="T21" fmla="*/ 181 h 298"/>
              <a:gd name="T22" fmla="*/ 317 w 348"/>
              <a:gd name="T23" fmla="*/ 209 h 298"/>
              <a:gd name="T24" fmla="*/ 290 w 348"/>
              <a:gd name="T25" fmla="*/ 233 h 298"/>
              <a:gd name="T26" fmla="*/ 308 w 348"/>
              <a:gd name="T27" fmla="*/ 298 h 298"/>
              <a:gd name="T28" fmla="*/ 244 w 348"/>
              <a:gd name="T29" fmla="*/ 255 h 298"/>
              <a:gd name="T30" fmla="*/ 210 w 348"/>
              <a:gd name="T31" fmla="*/ 264 h 298"/>
              <a:gd name="T32" fmla="*/ 174 w 348"/>
              <a:gd name="T33" fmla="*/ 267 h 298"/>
              <a:gd name="T34" fmla="*/ 157 w 348"/>
              <a:gd name="T35" fmla="*/ 265 h 298"/>
              <a:gd name="T36" fmla="*/ 122 w 348"/>
              <a:gd name="T37" fmla="*/ 261 h 298"/>
              <a:gd name="T38" fmla="*/ 91 w 348"/>
              <a:gd name="T39" fmla="*/ 251 h 298"/>
              <a:gd name="T40" fmla="*/ 63 w 348"/>
              <a:gd name="T41" fmla="*/ 236 h 298"/>
              <a:gd name="T42" fmla="*/ 40 w 348"/>
              <a:gd name="T43" fmla="*/ 218 h 298"/>
              <a:gd name="T44" fmla="*/ 21 w 348"/>
              <a:gd name="T45" fmla="*/ 197 h 298"/>
              <a:gd name="T46" fmla="*/ 8 w 348"/>
              <a:gd name="T47" fmla="*/ 173 h 298"/>
              <a:gd name="T48" fmla="*/ 1 w 348"/>
              <a:gd name="T49" fmla="*/ 147 h 298"/>
              <a:gd name="T50" fmla="*/ 0 w 348"/>
              <a:gd name="T51" fmla="*/ 133 h 298"/>
              <a:gd name="T52" fmla="*/ 4 w 348"/>
              <a:gd name="T53" fmla="*/ 107 h 298"/>
              <a:gd name="T54" fmla="*/ 14 w 348"/>
              <a:gd name="T55" fmla="*/ 81 h 298"/>
              <a:gd name="T56" fmla="*/ 31 w 348"/>
              <a:gd name="T57" fmla="*/ 59 h 298"/>
              <a:gd name="T58" fmla="*/ 52 w 348"/>
              <a:gd name="T59" fmla="*/ 39 h 298"/>
              <a:gd name="T60" fmla="*/ 77 w 348"/>
              <a:gd name="T61" fmla="*/ 23 h 298"/>
              <a:gd name="T62" fmla="*/ 106 w 348"/>
              <a:gd name="T63" fmla="*/ 10 h 298"/>
              <a:gd name="T64" fmla="*/ 139 w 348"/>
              <a:gd name="T65" fmla="*/ 3 h 298"/>
              <a:gd name="T66" fmla="*/ 174 w 348"/>
              <a:gd name="T67"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8" h="298">
                <a:moveTo>
                  <a:pt x="174" y="0"/>
                </a:moveTo>
                <a:lnTo>
                  <a:pt x="174" y="0"/>
                </a:lnTo>
                <a:lnTo>
                  <a:pt x="192" y="2"/>
                </a:lnTo>
                <a:lnTo>
                  <a:pt x="209" y="3"/>
                </a:lnTo>
                <a:lnTo>
                  <a:pt x="226" y="6"/>
                </a:lnTo>
                <a:lnTo>
                  <a:pt x="242" y="10"/>
                </a:lnTo>
                <a:lnTo>
                  <a:pt x="256" y="16"/>
                </a:lnTo>
                <a:lnTo>
                  <a:pt x="272" y="23"/>
                </a:lnTo>
                <a:lnTo>
                  <a:pt x="284" y="31"/>
                </a:lnTo>
                <a:lnTo>
                  <a:pt x="297" y="39"/>
                </a:lnTo>
                <a:lnTo>
                  <a:pt x="308" y="49"/>
                </a:lnTo>
                <a:lnTo>
                  <a:pt x="318" y="59"/>
                </a:lnTo>
                <a:lnTo>
                  <a:pt x="327" y="70"/>
                </a:lnTo>
                <a:lnTo>
                  <a:pt x="334" y="81"/>
                </a:lnTo>
                <a:lnTo>
                  <a:pt x="341" y="94"/>
                </a:lnTo>
                <a:lnTo>
                  <a:pt x="345" y="107"/>
                </a:lnTo>
                <a:lnTo>
                  <a:pt x="348" y="119"/>
                </a:lnTo>
                <a:lnTo>
                  <a:pt x="348" y="133"/>
                </a:lnTo>
                <a:lnTo>
                  <a:pt x="348" y="133"/>
                </a:lnTo>
                <a:lnTo>
                  <a:pt x="346" y="150"/>
                </a:lnTo>
                <a:lnTo>
                  <a:pt x="342" y="166"/>
                </a:lnTo>
                <a:lnTo>
                  <a:pt x="336" y="181"/>
                </a:lnTo>
                <a:lnTo>
                  <a:pt x="328" y="195"/>
                </a:lnTo>
                <a:lnTo>
                  <a:pt x="317" y="209"/>
                </a:lnTo>
                <a:lnTo>
                  <a:pt x="304" y="222"/>
                </a:lnTo>
                <a:lnTo>
                  <a:pt x="290" y="233"/>
                </a:lnTo>
                <a:lnTo>
                  <a:pt x="273" y="243"/>
                </a:lnTo>
                <a:lnTo>
                  <a:pt x="308" y="298"/>
                </a:lnTo>
                <a:lnTo>
                  <a:pt x="244" y="255"/>
                </a:lnTo>
                <a:lnTo>
                  <a:pt x="244" y="255"/>
                </a:lnTo>
                <a:lnTo>
                  <a:pt x="227" y="260"/>
                </a:lnTo>
                <a:lnTo>
                  <a:pt x="210" y="264"/>
                </a:lnTo>
                <a:lnTo>
                  <a:pt x="192" y="265"/>
                </a:lnTo>
                <a:lnTo>
                  <a:pt x="174" y="267"/>
                </a:lnTo>
                <a:lnTo>
                  <a:pt x="174" y="267"/>
                </a:lnTo>
                <a:lnTo>
                  <a:pt x="157" y="265"/>
                </a:lnTo>
                <a:lnTo>
                  <a:pt x="139" y="264"/>
                </a:lnTo>
                <a:lnTo>
                  <a:pt x="122" y="261"/>
                </a:lnTo>
                <a:lnTo>
                  <a:pt x="106" y="257"/>
                </a:lnTo>
                <a:lnTo>
                  <a:pt x="91" y="251"/>
                </a:lnTo>
                <a:lnTo>
                  <a:pt x="77" y="244"/>
                </a:lnTo>
                <a:lnTo>
                  <a:pt x="63" y="236"/>
                </a:lnTo>
                <a:lnTo>
                  <a:pt x="52" y="227"/>
                </a:lnTo>
                <a:lnTo>
                  <a:pt x="40" y="218"/>
                </a:lnTo>
                <a:lnTo>
                  <a:pt x="31" y="208"/>
                </a:lnTo>
                <a:lnTo>
                  <a:pt x="21" y="197"/>
                </a:lnTo>
                <a:lnTo>
                  <a:pt x="14" y="185"/>
                </a:lnTo>
                <a:lnTo>
                  <a:pt x="8" y="173"/>
                </a:lnTo>
                <a:lnTo>
                  <a:pt x="4" y="160"/>
                </a:lnTo>
                <a:lnTo>
                  <a:pt x="1" y="147"/>
                </a:lnTo>
                <a:lnTo>
                  <a:pt x="0" y="133"/>
                </a:lnTo>
                <a:lnTo>
                  <a:pt x="0" y="133"/>
                </a:lnTo>
                <a:lnTo>
                  <a:pt x="1" y="119"/>
                </a:lnTo>
                <a:lnTo>
                  <a:pt x="4" y="107"/>
                </a:lnTo>
                <a:lnTo>
                  <a:pt x="8" y="94"/>
                </a:lnTo>
                <a:lnTo>
                  <a:pt x="14" y="81"/>
                </a:lnTo>
                <a:lnTo>
                  <a:pt x="21" y="70"/>
                </a:lnTo>
                <a:lnTo>
                  <a:pt x="31" y="59"/>
                </a:lnTo>
                <a:lnTo>
                  <a:pt x="40" y="49"/>
                </a:lnTo>
                <a:lnTo>
                  <a:pt x="52" y="39"/>
                </a:lnTo>
                <a:lnTo>
                  <a:pt x="63" y="31"/>
                </a:lnTo>
                <a:lnTo>
                  <a:pt x="77" y="23"/>
                </a:lnTo>
                <a:lnTo>
                  <a:pt x="91" y="16"/>
                </a:lnTo>
                <a:lnTo>
                  <a:pt x="106" y="10"/>
                </a:lnTo>
                <a:lnTo>
                  <a:pt x="122" y="6"/>
                </a:lnTo>
                <a:lnTo>
                  <a:pt x="139" y="3"/>
                </a:lnTo>
                <a:lnTo>
                  <a:pt x="157" y="2"/>
                </a:lnTo>
                <a:lnTo>
                  <a:pt x="174" y="0"/>
                </a:lnTo>
                <a:lnTo>
                  <a:pt x="174" y="0"/>
                </a:lnTo>
                <a:close/>
              </a:path>
            </a:pathLst>
          </a:custGeom>
          <a:solidFill>
            <a:srgbClr val="FF9100"/>
          </a:solidFill>
          <a:ln>
            <a:noFill/>
          </a:ln>
          <a:extLst/>
        </p:spPr>
        <p:txBody>
          <a:bodyPr vert="horz" wrap="square" lIns="36000" tIns="18000" rIns="36000" bIns="54000" numCol="1" anchor="ctr" anchorCtr="0" compatLnSpc="1">
            <a:prstTxWarp prst="textNoShape">
              <a:avLst/>
            </a:prstTxWarp>
          </a:bodyPr>
          <a:lstStyle/>
          <a:p>
            <a:pPr algn="ctr"/>
            <a:r>
              <a:rPr lang="en-US" altLang="zh-CN" dirty="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47</a:t>
            </a:r>
            <a:endParaRPr lang="zh-CN" altLang="en-US"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364263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680527" y="585170"/>
            <a:ext cx="3262432" cy="369332"/>
          </a:xfrm>
          <a:prstGeom prst="rect">
            <a:avLst/>
          </a:prstGeom>
        </p:spPr>
        <p:txBody>
          <a:bodyPr wrap="none">
            <a:spAutoFit/>
          </a:bodyPr>
          <a:lstStyle/>
          <a:p>
            <a:r>
              <a:rPr lang="en-US" altLang="zh-CN" dirty="0" smtClean="0">
                <a:solidFill>
                  <a:srgbClr val="505560"/>
                </a:solidFill>
              </a:rPr>
              <a:t>2.3.3 </a:t>
            </a:r>
            <a:r>
              <a:rPr lang="en-US" altLang="zh-CN" dirty="0" err="1" smtClean="0">
                <a:solidFill>
                  <a:srgbClr val="505560"/>
                </a:solidFill>
              </a:rPr>
              <a:t>Smartart</a:t>
            </a:r>
            <a:r>
              <a:rPr lang="zh-CN" altLang="en-US" dirty="0">
                <a:solidFill>
                  <a:srgbClr val="505560"/>
                </a:solidFill>
              </a:rPr>
              <a:t>图表绘制与修改</a:t>
            </a:r>
          </a:p>
        </p:txBody>
      </p:sp>
      <p:sp>
        <p:nvSpPr>
          <p:cNvPr id="11" name="矩形 10"/>
          <p:cNvSpPr/>
          <p:nvPr/>
        </p:nvSpPr>
        <p:spPr>
          <a:xfrm>
            <a:off x="1680527" y="31769"/>
            <a:ext cx="10636556" cy="424732"/>
          </a:xfrm>
          <a:prstGeom prst="rect">
            <a:avLst/>
          </a:prstGeom>
          <a:noFill/>
        </p:spPr>
        <p:txBody>
          <a:bodyPr wrap="square" rtlCol="0">
            <a:spAutoFit/>
          </a:bodyPr>
          <a:lstStyle/>
          <a:p>
            <a:pPr>
              <a:lnSpc>
                <a:spcPct val="120000"/>
              </a:lnSpc>
            </a:pPr>
            <a:r>
              <a:rPr lang="en-US" altLang="zh-CN" dirty="0" smtClean="0">
                <a:solidFill>
                  <a:schemeClr val="bg1"/>
                </a:solidFill>
              </a:rPr>
              <a:t>2.3 </a:t>
            </a:r>
            <a:r>
              <a:rPr lang="zh-CN" altLang="en-US" dirty="0" smtClean="0">
                <a:solidFill>
                  <a:schemeClr val="bg1"/>
                </a:solidFill>
              </a:rPr>
              <a:t>表格</a:t>
            </a:r>
            <a:r>
              <a:rPr lang="zh-CN" altLang="en-US" dirty="0">
                <a:solidFill>
                  <a:schemeClr val="bg1"/>
                </a:solidFill>
              </a:rPr>
              <a:t>与图表</a:t>
            </a:r>
            <a:endParaRPr lang="zh-CN" altLang="en-US" sz="2200" b="1" dirty="0">
              <a:solidFill>
                <a:schemeClr val="bg1"/>
              </a:solidFill>
            </a:endParaRPr>
          </a:p>
        </p:txBody>
      </p:sp>
      <p:sp>
        <p:nvSpPr>
          <p:cNvPr id="14" name="圆角矩形 13"/>
          <p:cNvSpPr/>
          <p:nvPr/>
        </p:nvSpPr>
        <p:spPr>
          <a:xfrm>
            <a:off x="2177143" y="1485052"/>
            <a:ext cx="2407214" cy="377371"/>
          </a:xfrm>
          <a:prstGeom prst="roundRect">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插入</a:t>
            </a:r>
            <a:endParaRPr lang="zh-CN" altLang="en-US" dirty="0"/>
          </a:p>
        </p:txBody>
      </p:sp>
      <p:sp>
        <p:nvSpPr>
          <p:cNvPr id="15" name="圆角矩形 14"/>
          <p:cNvSpPr/>
          <p:nvPr/>
        </p:nvSpPr>
        <p:spPr>
          <a:xfrm>
            <a:off x="2177143" y="2412208"/>
            <a:ext cx="2407214" cy="377371"/>
          </a:xfrm>
          <a:prstGeom prst="roundRect">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t>Smartart</a:t>
            </a:r>
            <a:endParaRPr lang="zh-CN" altLang="en-US" dirty="0"/>
          </a:p>
        </p:txBody>
      </p:sp>
      <p:sp>
        <p:nvSpPr>
          <p:cNvPr id="16" name="圆角矩形 15"/>
          <p:cNvSpPr/>
          <p:nvPr/>
        </p:nvSpPr>
        <p:spPr>
          <a:xfrm>
            <a:off x="2177143" y="3339364"/>
            <a:ext cx="2407214" cy="377371"/>
          </a:xfrm>
          <a:prstGeom prst="roundRect">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图表类型</a:t>
            </a:r>
            <a:endParaRPr lang="zh-CN" altLang="en-US" dirty="0"/>
          </a:p>
        </p:txBody>
      </p:sp>
      <p:sp>
        <p:nvSpPr>
          <p:cNvPr id="17" name="圆角矩形 16"/>
          <p:cNvSpPr/>
          <p:nvPr/>
        </p:nvSpPr>
        <p:spPr>
          <a:xfrm>
            <a:off x="2177143" y="4266520"/>
            <a:ext cx="2407214" cy="377371"/>
          </a:xfrm>
          <a:prstGeom prst="roundRect">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细分图表类型</a:t>
            </a:r>
            <a:endParaRPr lang="zh-CN" altLang="en-US" dirty="0"/>
          </a:p>
        </p:txBody>
      </p:sp>
      <p:cxnSp>
        <p:nvCxnSpPr>
          <p:cNvPr id="18" name="直接箭头连接符 17"/>
          <p:cNvCxnSpPr>
            <a:stCxn id="14" idx="2"/>
            <a:endCxn id="15" idx="0"/>
          </p:cNvCxnSpPr>
          <p:nvPr/>
        </p:nvCxnSpPr>
        <p:spPr>
          <a:xfrm>
            <a:off x="3380750" y="1862423"/>
            <a:ext cx="0" cy="549785"/>
          </a:xfrm>
          <a:prstGeom prst="straightConnector1">
            <a:avLst/>
          </a:prstGeom>
          <a:ln w="12700">
            <a:solidFill>
              <a:srgbClr val="5FC9E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5" idx="2"/>
            <a:endCxn id="16" idx="0"/>
          </p:cNvCxnSpPr>
          <p:nvPr/>
        </p:nvCxnSpPr>
        <p:spPr>
          <a:xfrm>
            <a:off x="3380750" y="2789579"/>
            <a:ext cx="0" cy="549785"/>
          </a:xfrm>
          <a:prstGeom prst="straightConnector1">
            <a:avLst/>
          </a:prstGeom>
          <a:ln w="12700">
            <a:solidFill>
              <a:srgbClr val="5FC9E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6" idx="2"/>
            <a:endCxn id="17" idx="0"/>
          </p:cNvCxnSpPr>
          <p:nvPr/>
        </p:nvCxnSpPr>
        <p:spPr>
          <a:xfrm>
            <a:off x="3380750" y="3716735"/>
            <a:ext cx="0" cy="549785"/>
          </a:xfrm>
          <a:prstGeom prst="straightConnector1">
            <a:avLst/>
          </a:prstGeom>
          <a:ln w="12700">
            <a:solidFill>
              <a:srgbClr val="5FC9E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2177143" y="5792332"/>
            <a:ext cx="9061450" cy="0"/>
          </a:xfrm>
          <a:prstGeom prst="line">
            <a:avLst/>
          </a:prstGeom>
          <a:ln>
            <a:solidFill>
              <a:srgbClr val="3ABCDA"/>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1680527" y="5879861"/>
            <a:ext cx="10032502" cy="461665"/>
          </a:xfrm>
          <a:prstGeom prst="rect">
            <a:avLst/>
          </a:prstGeom>
        </p:spPr>
        <p:txBody>
          <a:bodyPr wrap="square">
            <a:spAutoFit/>
          </a:bodyPr>
          <a:lstStyle/>
          <a:p>
            <a:pPr algn="ctr"/>
            <a:r>
              <a:rPr lang="zh-CN" altLang="en-US" sz="2400" b="1" dirty="0" smtClean="0">
                <a:solidFill>
                  <a:srgbClr val="3ABCDA"/>
                </a:solidFill>
              </a:rPr>
              <a:t>要根据逻辑关系来选择对应的</a:t>
            </a:r>
            <a:r>
              <a:rPr lang="en-US" altLang="zh-CN" sz="2400" b="1" dirty="0" err="1" smtClean="0">
                <a:solidFill>
                  <a:srgbClr val="3ABCDA"/>
                </a:solidFill>
              </a:rPr>
              <a:t>Smartart</a:t>
            </a:r>
            <a:r>
              <a:rPr lang="zh-CN" altLang="en-US" sz="2400" b="1" dirty="0" smtClean="0">
                <a:solidFill>
                  <a:srgbClr val="3ABCDA"/>
                </a:solidFill>
              </a:rPr>
              <a:t>图表</a:t>
            </a:r>
            <a:endParaRPr lang="zh-CN" altLang="en-US" sz="2400" b="1" dirty="0">
              <a:solidFill>
                <a:srgbClr val="3ABCDA"/>
              </a:solidFill>
            </a:endParaRPr>
          </a:p>
        </p:txBody>
      </p:sp>
      <p:pic>
        <p:nvPicPr>
          <p:cNvPr id="34" name="图片 3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43568" y="1500641"/>
            <a:ext cx="5381625" cy="3143250"/>
          </a:xfrm>
          <a:prstGeom prst="rect">
            <a:avLst/>
          </a:prstGeom>
          <a:ln w="19050">
            <a:solidFill>
              <a:srgbClr val="5FC9E1"/>
            </a:solidFill>
          </a:ln>
        </p:spPr>
      </p:pic>
      <p:sp>
        <p:nvSpPr>
          <p:cNvPr id="38" name="矩形 37"/>
          <p:cNvSpPr/>
          <p:nvPr/>
        </p:nvSpPr>
        <p:spPr>
          <a:xfrm>
            <a:off x="1680527" y="5257283"/>
            <a:ext cx="10032502" cy="369332"/>
          </a:xfrm>
          <a:prstGeom prst="rect">
            <a:avLst/>
          </a:prstGeom>
        </p:spPr>
        <p:txBody>
          <a:bodyPr wrap="square">
            <a:spAutoFit/>
          </a:bodyPr>
          <a:lstStyle/>
          <a:p>
            <a:pPr algn="ctr"/>
            <a:r>
              <a:rPr lang="en-US" altLang="zh-CN" dirty="0" err="1" smtClean="0">
                <a:solidFill>
                  <a:srgbClr val="505560"/>
                </a:solidFill>
              </a:rPr>
              <a:t>Smartart</a:t>
            </a:r>
            <a:r>
              <a:rPr lang="en-US" altLang="zh-CN" dirty="0" smtClean="0">
                <a:solidFill>
                  <a:srgbClr val="505560"/>
                </a:solidFill>
              </a:rPr>
              <a:t> </a:t>
            </a:r>
            <a:r>
              <a:rPr lang="zh-CN" altLang="en-US" dirty="0" smtClean="0">
                <a:solidFill>
                  <a:srgbClr val="505560"/>
                </a:solidFill>
              </a:rPr>
              <a:t>主要是关系型图表，如：列表、流程、循环、层次结构、关系、矩阵、棱锥图等</a:t>
            </a:r>
            <a:endParaRPr lang="zh-CN" altLang="en-US" dirty="0">
              <a:solidFill>
                <a:schemeClr val="tx1">
                  <a:lumMod val="65000"/>
                  <a:lumOff val="35000"/>
                </a:schemeClr>
              </a:solidFill>
            </a:endParaRPr>
          </a:p>
        </p:txBody>
      </p:sp>
    </p:spTree>
    <p:extLst>
      <p:ext uri="{BB962C8B-B14F-4D97-AF65-F5344CB8AC3E}">
        <p14:creationId xmlns:p14="http://schemas.microsoft.com/office/powerpoint/2010/main" val="1999884705"/>
      </p:ext>
    </p:extLst>
  </p:cSld>
  <p:clrMapOvr>
    <a:masterClrMapping/>
  </p:clrMapOvr>
  <mc:AlternateContent xmlns:mc="http://schemas.openxmlformats.org/markup-compatibility/2006" xmlns:p14="http://schemas.microsoft.com/office/powerpoint/2010/main">
    <mc:Choice Requires="p14">
      <p:transition spd="med">
        <p14:pan/>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680527" y="585170"/>
            <a:ext cx="3262432" cy="369332"/>
          </a:xfrm>
          <a:prstGeom prst="rect">
            <a:avLst/>
          </a:prstGeom>
        </p:spPr>
        <p:txBody>
          <a:bodyPr wrap="none">
            <a:spAutoFit/>
          </a:bodyPr>
          <a:lstStyle/>
          <a:p>
            <a:r>
              <a:rPr lang="en-US" altLang="zh-CN" dirty="0" smtClean="0">
                <a:solidFill>
                  <a:srgbClr val="505560"/>
                </a:solidFill>
              </a:rPr>
              <a:t>2.3.3 </a:t>
            </a:r>
            <a:r>
              <a:rPr lang="en-US" altLang="zh-CN" dirty="0" err="1" smtClean="0">
                <a:solidFill>
                  <a:srgbClr val="505560"/>
                </a:solidFill>
              </a:rPr>
              <a:t>Smartart</a:t>
            </a:r>
            <a:r>
              <a:rPr lang="zh-CN" altLang="en-US" dirty="0">
                <a:solidFill>
                  <a:srgbClr val="505560"/>
                </a:solidFill>
              </a:rPr>
              <a:t>图表绘制与修改</a:t>
            </a:r>
          </a:p>
        </p:txBody>
      </p:sp>
      <p:sp>
        <p:nvSpPr>
          <p:cNvPr id="5" name="矩形 4"/>
          <p:cNvSpPr/>
          <p:nvPr/>
        </p:nvSpPr>
        <p:spPr>
          <a:xfrm>
            <a:off x="1680527" y="31769"/>
            <a:ext cx="10636556" cy="424732"/>
          </a:xfrm>
          <a:prstGeom prst="rect">
            <a:avLst/>
          </a:prstGeom>
          <a:noFill/>
        </p:spPr>
        <p:txBody>
          <a:bodyPr wrap="square" rtlCol="0">
            <a:spAutoFit/>
          </a:bodyPr>
          <a:lstStyle/>
          <a:p>
            <a:pPr>
              <a:lnSpc>
                <a:spcPct val="120000"/>
              </a:lnSpc>
            </a:pPr>
            <a:r>
              <a:rPr lang="en-US" altLang="zh-CN" dirty="0" smtClean="0">
                <a:solidFill>
                  <a:schemeClr val="bg1"/>
                </a:solidFill>
              </a:rPr>
              <a:t>2.3 </a:t>
            </a:r>
            <a:r>
              <a:rPr lang="zh-CN" altLang="en-US" dirty="0" smtClean="0">
                <a:solidFill>
                  <a:schemeClr val="bg1"/>
                </a:solidFill>
              </a:rPr>
              <a:t>表格</a:t>
            </a:r>
            <a:r>
              <a:rPr lang="zh-CN" altLang="en-US" dirty="0">
                <a:solidFill>
                  <a:schemeClr val="bg1"/>
                </a:solidFill>
              </a:rPr>
              <a:t>与图表</a:t>
            </a:r>
            <a:endParaRPr lang="zh-CN" altLang="en-US" sz="2200" b="1" dirty="0">
              <a:solidFill>
                <a:schemeClr val="bg1"/>
              </a:solidFill>
            </a:endParaRPr>
          </a:p>
        </p:txBody>
      </p:sp>
      <p:graphicFrame>
        <p:nvGraphicFramePr>
          <p:cNvPr id="6" name="图示 5"/>
          <p:cNvGraphicFramePr/>
          <p:nvPr>
            <p:extLst>
              <p:ext uri="{D42A27DB-BD31-4B8C-83A1-F6EECF244321}">
                <p14:modId xmlns:p14="http://schemas.microsoft.com/office/powerpoint/2010/main" val="1096152264"/>
              </p:ext>
            </p:extLst>
          </p:nvPr>
        </p:nvGraphicFramePr>
        <p:xfrm>
          <a:off x="7540329" y="3869655"/>
          <a:ext cx="4008191" cy="23507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图示 7"/>
          <p:cNvGraphicFramePr/>
          <p:nvPr>
            <p:extLst>
              <p:ext uri="{D42A27DB-BD31-4B8C-83A1-F6EECF244321}">
                <p14:modId xmlns:p14="http://schemas.microsoft.com/office/powerpoint/2010/main" val="269050200"/>
              </p:ext>
            </p:extLst>
          </p:nvPr>
        </p:nvGraphicFramePr>
        <p:xfrm>
          <a:off x="1677163" y="3869655"/>
          <a:ext cx="4008191" cy="235075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Freeform 9"/>
          <p:cNvSpPr>
            <a:spLocks/>
          </p:cNvSpPr>
          <p:nvPr/>
        </p:nvSpPr>
        <p:spPr bwMode="auto">
          <a:xfrm>
            <a:off x="5828006" y="4687368"/>
            <a:ext cx="1575805" cy="572451"/>
          </a:xfrm>
          <a:custGeom>
            <a:avLst/>
            <a:gdLst>
              <a:gd name="T0" fmla="*/ 4030 w 4030"/>
              <a:gd name="T1" fmla="*/ 733 h 1464"/>
              <a:gd name="T2" fmla="*/ 2935 w 4030"/>
              <a:gd name="T3" fmla="*/ 0 h 1464"/>
              <a:gd name="T4" fmla="*/ 3126 w 4030"/>
              <a:gd name="T5" fmla="*/ 446 h 1464"/>
              <a:gd name="T6" fmla="*/ 0 w 4030"/>
              <a:gd name="T7" fmla="*/ 733 h 1464"/>
              <a:gd name="T8" fmla="*/ 3126 w 4030"/>
              <a:gd name="T9" fmla="*/ 1020 h 1464"/>
              <a:gd name="T10" fmla="*/ 2935 w 4030"/>
              <a:gd name="T11" fmla="*/ 1464 h 1464"/>
              <a:gd name="T12" fmla="*/ 4030 w 4030"/>
              <a:gd name="T13" fmla="*/ 733 h 1464"/>
            </a:gdLst>
            <a:ahLst/>
            <a:cxnLst>
              <a:cxn ang="0">
                <a:pos x="T0" y="T1"/>
              </a:cxn>
              <a:cxn ang="0">
                <a:pos x="T2" y="T3"/>
              </a:cxn>
              <a:cxn ang="0">
                <a:pos x="T4" y="T5"/>
              </a:cxn>
              <a:cxn ang="0">
                <a:pos x="T6" y="T7"/>
              </a:cxn>
              <a:cxn ang="0">
                <a:pos x="T8" y="T9"/>
              </a:cxn>
              <a:cxn ang="0">
                <a:pos x="T10" y="T11"/>
              </a:cxn>
              <a:cxn ang="0">
                <a:pos x="T12" y="T13"/>
              </a:cxn>
            </a:cxnLst>
            <a:rect l="0" t="0" r="r" b="b"/>
            <a:pathLst>
              <a:path w="4030" h="1464">
                <a:moveTo>
                  <a:pt x="4030" y="733"/>
                </a:moveTo>
                <a:lnTo>
                  <a:pt x="2935" y="0"/>
                </a:lnTo>
                <a:lnTo>
                  <a:pt x="3126" y="446"/>
                </a:lnTo>
                <a:lnTo>
                  <a:pt x="0" y="733"/>
                </a:lnTo>
                <a:lnTo>
                  <a:pt x="3126" y="1020"/>
                </a:lnTo>
                <a:lnTo>
                  <a:pt x="2935" y="1464"/>
                </a:lnTo>
                <a:lnTo>
                  <a:pt x="4030" y="733"/>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zh-CN" altLang="en-US">
              <a:solidFill>
                <a:srgbClr val="5FC9E1"/>
              </a:solidFill>
            </a:endParaRPr>
          </a:p>
        </p:txBody>
      </p:sp>
      <p:graphicFrame>
        <p:nvGraphicFramePr>
          <p:cNvPr id="10" name="图示 9"/>
          <p:cNvGraphicFramePr/>
          <p:nvPr>
            <p:extLst>
              <p:ext uri="{D42A27DB-BD31-4B8C-83A1-F6EECF244321}">
                <p14:modId xmlns:p14="http://schemas.microsoft.com/office/powerpoint/2010/main" val="3866844878"/>
              </p:ext>
            </p:extLst>
          </p:nvPr>
        </p:nvGraphicFramePr>
        <p:xfrm>
          <a:off x="1698809" y="1477724"/>
          <a:ext cx="3964899" cy="2188421"/>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2" name="任意多边形 11"/>
          <p:cNvSpPr/>
          <p:nvPr/>
        </p:nvSpPr>
        <p:spPr>
          <a:xfrm flipH="1" flipV="1">
            <a:off x="6957390" y="1570383"/>
            <a:ext cx="4535796" cy="2024248"/>
          </a:xfrm>
          <a:custGeom>
            <a:avLst/>
            <a:gdLst>
              <a:gd name="connsiteX0" fmla="*/ 0 w 4870174"/>
              <a:gd name="connsiteY0" fmla="*/ 0 h 2067339"/>
              <a:gd name="connsiteX1" fmla="*/ 4870174 w 4870174"/>
              <a:gd name="connsiteY1" fmla="*/ 0 h 2067339"/>
              <a:gd name="connsiteX2" fmla="*/ 4870174 w 4870174"/>
              <a:gd name="connsiteY2" fmla="*/ 2067339 h 2067339"/>
            </a:gdLst>
            <a:ahLst/>
            <a:cxnLst>
              <a:cxn ang="0">
                <a:pos x="connsiteX0" y="connsiteY0"/>
              </a:cxn>
              <a:cxn ang="0">
                <a:pos x="connsiteX1" y="connsiteY1"/>
              </a:cxn>
              <a:cxn ang="0">
                <a:pos x="connsiteX2" y="connsiteY2"/>
              </a:cxn>
            </a:cxnLst>
            <a:rect l="l" t="t" r="r" b="b"/>
            <a:pathLst>
              <a:path w="4870174" h="2067339">
                <a:moveTo>
                  <a:pt x="0" y="0"/>
                </a:moveTo>
                <a:lnTo>
                  <a:pt x="4870174" y="0"/>
                </a:lnTo>
                <a:lnTo>
                  <a:pt x="4870174" y="2067339"/>
                </a:lnTo>
              </a:path>
            </a:pathLst>
          </a:custGeom>
          <a:ln w="19050">
            <a:solidFill>
              <a:srgbClr val="595959"/>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zh-CN" altLang="en-US"/>
          </a:p>
        </p:txBody>
      </p:sp>
      <p:sp>
        <p:nvSpPr>
          <p:cNvPr id="13" name="Freeform 9"/>
          <p:cNvSpPr>
            <a:spLocks/>
          </p:cNvSpPr>
          <p:nvPr/>
        </p:nvSpPr>
        <p:spPr bwMode="auto">
          <a:xfrm rot="5400000">
            <a:off x="5640015" y="3142774"/>
            <a:ext cx="1379335" cy="572451"/>
          </a:xfrm>
          <a:custGeom>
            <a:avLst/>
            <a:gdLst>
              <a:gd name="T0" fmla="*/ 4030 w 4030"/>
              <a:gd name="T1" fmla="*/ 733 h 1464"/>
              <a:gd name="T2" fmla="*/ 2935 w 4030"/>
              <a:gd name="T3" fmla="*/ 0 h 1464"/>
              <a:gd name="T4" fmla="*/ 3126 w 4030"/>
              <a:gd name="T5" fmla="*/ 446 h 1464"/>
              <a:gd name="T6" fmla="*/ 0 w 4030"/>
              <a:gd name="T7" fmla="*/ 733 h 1464"/>
              <a:gd name="T8" fmla="*/ 3126 w 4030"/>
              <a:gd name="T9" fmla="*/ 1020 h 1464"/>
              <a:gd name="T10" fmla="*/ 2935 w 4030"/>
              <a:gd name="T11" fmla="*/ 1464 h 1464"/>
              <a:gd name="T12" fmla="*/ 4030 w 4030"/>
              <a:gd name="T13" fmla="*/ 733 h 1464"/>
            </a:gdLst>
            <a:ahLst/>
            <a:cxnLst>
              <a:cxn ang="0">
                <a:pos x="T0" y="T1"/>
              </a:cxn>
              <a:cxn ang="0">
                <a:pos x="T2" y="T3"/>
              </a:cxn>
              <a:cxn ang="0">
                <a:pos x="T4" y="T5"/>
              </a:cxn>
              <a:cxn ang="0">
                <a:pos x="T6" y="T7"/>
              </a:cxn>
              <a:cxn ang="0">
                <a:pos x="T8" y="T9"/>
              </a:cxn>
              <a:cxn ang="0">
                <a:pos x="T10" y="T11"/>
              </a:cxn>
              <a:cxn ang="0">
                <a:pos x="T12" y="T13"/>
              </a:cxn>
            </a:cxnLst>
            <a:rect l="0" t="0" r="r" b="b"/>
            <a:pathLst>
              <a:path w="4030" h="1464">
                <a:moveTo>
                  <a:pt x="4030" y="733"/>
                </a:moveTo>
                <a:lnTo>
                  <a:pt x="2935" y="0"/>
                </a:lnTo>
                <a:lnTo>
                  <a:pt x="3126" y="446"/>
                </a:lnTo>
                <a:lnTo>
                  <a:pt x="0" y="733"/>
                </a:lnTo>
                <a:lnTo>
                  <a:pt x="3126" y="1020"/>
                </a:lnTo>
                <a:lnTo>
                  <a:pt x="2935" y="1464"/>
                </a:lnTo>
                <a:lnTo>
                  <a:pt x="4030" y="733"/>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zh-CN" altLang="en-US">
              <a:solidFill>
                <a:srgbClr val="5FC9E1"/>
              </a:solidFill>
            </a:endParaRPr>
          </a:p>
        </p:txBody>
      </p:sp>
      <p:sp>
        <p:nvSpPr>
          <p:cNvPr id="14" name="文本框 13"/>
          <p:cNvSpPr txBox="1"/>
          <p:nvPr/>
        </p:nvSpPr>
        <p:spPr>
          <a:xfrm>
            <a:off x="7197051" y="2066705"/>
            <a:ext cx="4176867" cy="1421928"/>
          </a:xfrm>
          <a:prstGeom prst="rect">
            <a:avLst/>
          </a:prstGeom>
          <a:noFill/>
        </p:spPr>
        <p:txBody>
          <a:bodyPr wrap="square" rtlCol="0">
            <a:spAutoFit/>
          </a:bodyPr>
          <a:lstStyle/>
          <a:p>
            <a:pPr>
              <a:lnSpc>
                <a:spcPct val="120000"/>
              </a:lnSpc>
            </a:pPr>
            <a:r>
              <a:rPr lang="zh-CN" altLang="en-US" sz="2400" dirty="0" smtClean="0">
                <a:solidFill>
                  <a:schemeClr val="tx1">
                    <a:lumMod val="65000"/>
                    <a:lumOff val="35000"/>
                  </a:schemeClr>
                </a:solidFill>
                <a:latin typeface="微软雅黑" panose="020B0503020204020204" pitchFamily="34" charset="-122"/>
                <a:ea typeface="微软雅黑" panose="020B0503020204020204" pitchFamily="34" charset="-122"/>
              </a:rPr>
              <a:t>第一步：插入列表图；</a:t>
            </a:r>
            <a:endParaRPr lang="en-US" altLang="zh-CN" sz="24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20000"/>
              </a:lnSpc>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第二</a:t>
            </a:r>
            <a:r>
              <a:rPr lang="zh-CN" altLang="en-US" sz="2400" dirty="0" smtClean="0">
                <a:solidFill>
                  <a:schemeClr val="tx1">
                    <a:lumMod val="65000"/>
                    <a:lumOff val="35000"/>
                  </a:schemeClr>
                </a:solidFill>
                <a:latin typeface="微软雅黑" panose="020B0503020204020204" pitchFamily="34" charset="-122"/>
                <a:ea typeface="微软雅黑" panose="020B0503020204020204" pitchFamily="34" charset="-122"/>
              </a:rPr>
              <a:t>步：修改项目内容；</a:t>
            </a:r>
            <a:endParaRPr lang="en-US" altLang="zh-CN" sz="24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20000"/>
              </a:lnSpc>
            </a:pPr>
            <a:r>
              <a:rPr lang="zh-CN" altLang="en-US" sz="2400" dirty="0" smtClean="0">
                <a:solidFill>
                  <a:schemeClr val="tx1">
                    <a:lumMod val="65000"/>
                    <a:lumOff val="35000"/>
                  </a:schemeClr>
                </a:solidFill>
                <a:latin typeface="微软雅黑" panose="020B0503020204020204" pitchFamily="34" charset="-122"/>
                <a:ea typeface="微软雅黑" panose="020B0503020204020204" pitchFamily="34" charset="-122"/>
              </a:rPr>
              <a:t>第三步：设置颜色；</a:t>
            </a:r>
            <a:endParaRPr lang="en-US" altLang="zh-CN" sz="2400" dirty="0" smtClean="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7403811" y="1570383"/>
            <a:ext cx="2683748" cy="461665"/>
          </a:xfrm>
          <a:prstGeom prst="rect">
            <a:avLst/>
          </a:prstGeom>
          <a:noFill/>
        </p:spPr>
        <p:txBody>
          <a:bodyPr wrap="none" rtlCol="0">
            <a:spAutoFit/>
          </a:bodyPr>
          <a:lstStyle/>
          <a:p>
            <a:r>
              <a:rPr lang="en-US" altLang="zh-CN" sz="2400" b="1" dirty="0" err="1" smtClean="0">
                <a:solidFill>
                  <a:srgbClr val="3ABCDA"/>
                </a:solidFill>
              </a:rPr>
              <a:t>Smartart</a:t>
            </a:r>
            <a:r>
              <a:rPr lang="zh-CN" altLang="en-US" sz="2400" b="1" dirty="0" smtClean="0">
                <a:solidFill>
                  <a:srgbClr val="3ABCDA"/>
                </a:solidFill>
              </a:rPr>
              <a:t>图表优化</a:t>
            </a:r>
            <a:endParaRPr lang="zh-CN" altLang="en-US" sz="2400" b="1" dirty="0">
              <a:solidFill>
                <a:srgbClr val="3ABCDA"/>
              </a:solidFill>
            </a:endParaRPr>
          </a:p>
        </p:txBody>
      </p:sp>
    </p:spTree>
    <p:extLst>
      <p:ext uri="{BB962C8B-B14F-4D97-AF65-F5344CB8AC3E}">
        <p14:creationId xmlns:p14="http://schemas.microsoft.com/office/powerpoint/2010/main" val="1944594286"/>
      </p:ext>
    </p:extLst>
  </p:cSld>
  <p:clrMapOvr>
    <a:masterClrMapping/>
  </p:clrMapOvr>
  <mc:AlternateContent xmlns:mc="http://schemas.openxmlformats.org/markup-compatibility/2006" xmlns:p14="http://schemas.microsoft.com/office/powerpoint/2010/main">
    <mc:Choice Requires="p14">
      <p:transition spd="med">
        <p14:pan/>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680527" y="585170"/>
            <a:ext cx="1915909" cy="369332"/>
          </a:xfrm>
          <a:prstGeom prst="rect">
            <a:avLst/>
          </a:prstGeom>
        </p:spPr>
        <p:txBody>
          <a:bodyPr wrap="none">
            <a:spAutoFit/>
          </a:bodyPr>
          <a:lstStyle/>
          <a:p>
            <a:r>
              <a:rPr lang="en-US" altLang="zh-CN" dirty="0" smtClean="0">
                <a:solidFill>
                  <a:srgbClr val="505560"/>
                </a:solidFill>
              </a:rPr>
              <a:t>2.4.1 </a:t>
            </a:r>
            <a:r>
              <a:rPr lang="zh-CN" altLang="en-US" dirty="0" smtClean="0">
                <a:solidFill>
                  <a:srgbClr val="505560"/>
                </a:solidFill>
              </a:rPr>
              <a:t>线条的设置</a:t>
            </a:r>
            <a:endParaRPr lang="zh-CN" altLang="en-US" dirty="0">
              <a:solidFill>
                <a:srgbClr val="505560"/>
              </a:solidFill>
            </a:endParaRPr>
          </a:p>
        </p:txBody>
      </p:sp>
      <p:sp>
        <p:nvSpPr>
          <p:cNvPr id="5" name="矩形 4"/>
          <p:cNvSpPr/>
          <p:nvPr/>
        </p:nvSpPr>
        <p:spPr>
          <a:xfrm>
            <a:off x="1680527" y="31769"/>
            <a:ext cx="10636556" cy="424732"/>
          </a:xfrm>
          <a:prstGeom prst="rect">
            <a:avLst/>
          </a:prstGeom>
          <a:noFill/>
        </p:spPr>
        <p:txBody>
          <a:bodyPr wrap="square" rtlCol="0">
            <a:spAutoFit/>
          </a:bodyPr>
          <a:lstStyle/>
          <a:p>
            <a:pPr>
              <a:lnSpc>
                <a:spcPct val="120000"/>
              </a:lnSpc>
            </a:pPr>
            <a:r>
              <a:rPr lang="en-US" altLang="zh-CN" dirty="0" smtClean="0">
                <a:solidFill>
                  <a:schemeClr val="bg1"/>
                </a:solidFill>
              </a:rPr>
              <a:t>2.4 </a:t>
            </a:r>
            <a:r>
              <a:rPr lang="zh-CN" altLang="en-US" dirty="0" smtClean="0">
                <a:solidFill>
                  <a:schemeClr val="bg1"/>
                </a:solidFill>
              </a:rPr>
              <a:t>形状</a:t>
            </a:r>
            <a:r>
              <a:rPr lang="zh-CN" altLang="en-US" dirty="0">
                <a:solidFill>
                  <a:schemeClr val="bg1"/>
                </a:solidFill>
              </a:rPr>
              <a:t>与图片</a:t>
            </a:r>
            <a:endParaRPr lang="zh-CN" altLang="en-US" sz="2200" b="1" dirty="0">
              <a:solidFill>
                <a:schemeClr val="bg1"/>
              </a:solidFill>
            </a:endParaRPr>
          </a:p>
        </p:txBody>
      </p:sp>
      <p:pic>
        <p:nvPicPr>
          <p:cNvPr id="6" name="Picture 2"/>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1828083" y="2001373"/>
            <a:ext cx="1343892" cy="2286000"/>
          </a:xfrm>
          <a:prstGeom prst="rect">
            <a:avLst/>
          </a:prstGeom>
          <a:ln w="19050">
            <a:solidFill>
              <a:srgbClr val="5FC9E1"/>
            </a:solidFill>
          </a:ln>
          <a:extLst>
            <a:ext uri="{909E8E84-426E-40DD-AFC4-6F175D3DCCD1}">
              <a14:hiddenFill xmlns:a14="http://schemas.microsoft.com/office/drawing/2010/main">
                <a:solidFill>
                  <a:schemeClr val="accent1"/>
                </a:solidFill>
              </a14:hiddenFill>
            </a:ext>
          </a:extLst>
        </p:spPr>
      </p:pic>
      <p:sp>
        <p:nvSpPr>
          <p:cNvPr id="7" name="TextBox 5"/>
          <p:cNvSpPr txBox="1"/>
          <p:nvPr/>
        </p:nvSpPr>
        <p:spPr>
          <a:xfrm>
            <a:off x="1665735" y="4455993"/>
            <a:ext cx="1569660" cy="369332"/>
          </a:xfrm>
          <a:prstGeom prst="rect">
            <a:avLst/>
          </a:prstGeom>
          <a:noFill/>
        </p:spPr>
        <p:txBody>
          <a:bodyPr wrap="none" rtlCol="0">
            <a:spAutoFit/>
          </a:bodyPr>
          <a:lstStyle/>
          <a:p>
            <a:r>
              <a:rPr lang="zh-CN" altLang="en-US" b="1" dirty="0" smtClean="0">
                <a:solidFill>
                  <a:srgbClr val="3ABCDA"/>
                </a:solidFill>
                <a:latin typeface="微软雅黑" panose="020B0503020204020204" pitchFamily="34" charset="-122"/>
                <a:ea typeface="微软雅黑" panose="020B0503020204020204" pitchFamily="34" charset="-122"/>
              </a:rPr>
              <a:t>箭头快捷设置</a:t>
            </a:r>
            <a:endParaRPr lang="zh-CN" altLang="en-US" b="1" dirty="0">
              <a:solidFill>
                <a:srgbClr val="3ABCDA"/>
              </a:solidFill>
              <a:latin typeface="微软雅黑" panose="020B0503020204020204" pitchFamily="34" charset="-122"/>
              <a:ea typeface="微软雅黑" panose="020B0503020204020204" pitchFamily="34" charset="-122"/>
            </a:endParaRPr>
          </a:p>
        </p:txBody>
      </p:sp>
      <p:pic>
        <p:nvPicPr>
          <p:cNvPr id="8" name="Picture 3"/>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4793988" y="2347737"/>
            <a:ext cx="2701636" cy="1593272"/>
          </a:xfrm>
          <a:prstGeom prst="rect">
            <a:avLst/>
          </a:prstGeom>
          <a:ln w="19050">
            <a:solidFill>
              <a:srgbClr val="5FC9E1"/>
            </a:solidFill>
          </a:ln>
          <a:extLst>
            <a:ext uri="{909E8E84-426E-40DD-AFC4-6F175D3DCCD1}">
              <a14:hiddenFill xmlns:a14="http://schemas.microsoft.com/office/drawing/2010/main">
                <a:solidFill>
                  <a:schemeClr val="accent1"/>
                </a:solidFill>
              </a14:hiddenFill>
            </a:ext>
          </a:extLst>
        </p:spPr>
      </p:pic>
      <p:sp>
        <p:nvSpPr>
          <p:cNvPr id="9" name="TextBox 8"/>
          <p:cNvSpPr txBox="1"/>
          <p:nvPr/>
        </p:nvSpPr>
        <p:spPr>
          <a:xfrm>
            <a:off x="5254979" y="4430654"/>
            <a:ext cx="1779654" cy="369332"/>
          </a:xfrm>
          <a:prstGeom prst="rect">
            <a:avLst/>
          </a:prstGeom>
          <a:noFill/>
        </p:spPr>
        <p:txBody>
          <a:bodyPr wrap="none" rtlCol="0">
            <a:spAutoFit/>
          </a:bodyPr>
          <a:lstStyle/>
          <a:p>
            <a:r>
              <a:rPr lang="zh-CN" altLang="en-US" b="1" dirty="0" smtClean="0">
                <a:solidFill>
                  <a:srgbClr val="3ABCDA"/>
                </a:solidFill>
                <a:latin typeface="微软雅黑" panose="020B0503020204020204" pitchFamily="34" charset="-122"/>
                <a:ea typeface="微软雅黑" panose="020B0503020204020204" pitchFamily="34" charset="-122"/>
              </a:rPr>
              <a:t>端点类型</a:t>
            </a:r>
            <a:r>
              <a:rPr lang="en-US" altLang="zh-CN" b="1" dirty="0" smtClean="0">
                <a:solidFill>
                  <a:srgbClr val="3ABCDA"/>
                </a:solidFill>
                <a:latin typeface="微软雅黑" panose="020B0503020204020204" pitchFamily="34" charset="-122"/>
                <a:ea typeface="微软雅黑" panose="020B0503020204020204" pitchFamily="34" charset="-122"/>
              </a:rPr>
              <a:t>&amp;</a:t>
            </a:r>
            <a:r>
              <a:rPr lang="zh-CN" altLang="en-US" b="1" dirty="0">
                <a:solidFill>
                  <a:srgbClr val="3ABCDA"/>
                </a:solidFill>
                <a:latin typeface="微软雅黑" panose="020B0503020204020204" pitchFamily="34" charset="-122"/>
                <a:ea typeface="微软雅黑" panose="020B0503020204020204" pitchFamily="34" charset="-122"/>
              </a:rPr>
              <a:t>大小</a:t>
            </a:r>
          </a:p>
        </p:txBody>
      </p:sp>
      <p:pic>
        <p:nvPicPr>
          <p:cNvPr id="10" name="图片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053769" y="2316281"/>
            <a:ext cx="3672408" cy="1656184"/>
          </a:xfrm>
          <a:prstGeom prst="rect">
            <a:avLst/>
          </a:prstGeom>
          <a:ln w="19050">
            <a:solidFill>
              <a:srgbClr val="5FC9E1"/>
            </a:solidFill>
          </a:ln>
        </p:spPr>
      </p:pic>
      <p:cxnSp>
        <p:nvCxnSpPr>
          <p:cNvPr id="11" name="直接箭头连接符 10"/>
          <p:cNvCxnSpPr/>
          <p:nvPr/>
        </p:nvCxnSpPr>
        <p:spPr>
          <a:xfrm>
            <a:off x="9170059" y="3175829"/>
            <a:ext cx="900747" cy="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708999" y="4455993"/>
            <a:ext cx="2241319" cy="369332"/>
          </a:xfrm>
          <a:prstGeom prst="rect">
            <a:avLst/>
          </a:prstGeom>
          <a:noFill/>
        </p:spPr>
        <p:txBody>
          <a:bodyPr wrap="none" rtlCol="0">
            <a:spAutoFit/>
          </a:bodyPr>
          <a:lstStyle/>
          <a:p>
            <a:r>
              <a:rPr lang="zh-CN" altLang="en-US" b="1" dirty="0" smtClean="0">
                <a:solidFill>
                  <a:srgbClr val="3ABCDA"/>
                </a:solidFill>
                <a:latin typeface="微软雅黑" panose="020B0503020204020204" pitchFamily="34" charset="-122"/>
                <a:ea typeface="微软雅黑" panose="020B0503020204020204" pitchFamily="34" charset="-122"/>
              </a:rPr>
              <a:t>弧线</a:t>
            </a:r>
            <a:r>
              <a:rPr lang="en-US" altLang="zh-CN" b="1" dirty="0" smtClean="0">
                <a:solidFill>
                  <a:srgbClr val="3ABCDA"/>
                </a:solidFill>
                <a:latin typeface="微软雅黑" panose="020B0503020204020204" pitchFamily="34" charset="-122"/>
                <a:ea typeface="微软雅黑" panose="020B0503020204020204" pitchFamily="34" charset="-122"/>
              </a:rPr>
              <a:t>&amp;</a:t>
            </a:r>
            <a:r>
              <a:rPr lang="zh-CN" altLang="en-US" b="1" dirty="0" smtClean="0">
                <a:solidFill>
                  <a:srgbClr val="3ABCDA"/>
                </a:solidFill>
                <a:latin typeface="微软雅黑" panose="020B0503020204020204" pitchFamily="34" charset="-122"/>
                <a:ea typeface="微软雅黑" panose="020B0503020204020204" pitchFamily="34" charset="-122"/>
              </a:rPr>
              <a:t>弧形箭头</a:t>
            </a:r>
            <a:r>
              <a:rPr lang="zh-CN" altLang="en-US" b="1" dirty="0">
                <a:solidFill>
                  <a:srgbClr val="3ABCDA"/>
                </a:solidFill>
                <a:latin typeface="微软雅黑" panose="020B0503020204020204" pitchFamily="34" charset="-122"/>
                <a:ea typeface="微软雅黑" panose="020B0503020204020204" pitchFamily="34" charset="-122"/>
              </a:rPr>
              <a:t>绘制</a:t>
            </a:r>
          </a:p>
        </p:txBody>
      </p:sp>
      <p:cxnSp>
        <p:nvCxnSpPr>
          <p:cNvPr id="13" name="直接连接符 12"/>
          <p:cNvCxnSpPr/>
          <p:nvPr/>
        </p:nvCxnSpPr>
        <p:spPr>
          <a:xfrm>
            <a:off x="1680527" y="5309220"/>
            <a:ext cx="9558066" cy="0"/>
          </a:xfrm>
          <a:prstGeom prst="line">
            <a:avLst/>
          </a:prstGeom>
          <a:ln>
            <a:solidFill>
              <a:srgbClr val="3ABCDA"/>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680527" y="5396749"/>
            <a:ext cx="10032502" cy="461665"/>
          </a:xfrm>
          <a:prstGeom prst="rect">
            <a:avLst/>
          </a:prstGeom>
        </p:spPr>
        <p:txBody>
          <a:bodyPr wrap="square">
            <a:spAutoFit/>
          </a:bodyPr>
          <a:lstStyle/>
          <a:p>
            <a:pPr algn="ctr"/>
            <a:r>
              <a:rPr lang="zh-CN" altLang="en-US" sz="2400" b="1" dirty="0" smtClean="0">
                <a:solidFill>
                  <a:srgbClr val="FF9100"/>
                </a:solidFill>
              </a:rPr>
              <a:t>案例丨</a:t>
            </a:r>
            <a:r>
              <a:rPr lang="zh-CN" altLang="en-US" dirty="0">
                <a:solidFill>
                  <a:schemeClr val="tx1">
                    <a:lumMod val="65000"/>
                    <a:lumOff val="35000"/>
                  </a:schemeClr>
                </a:solidFill>
              </a:rPr>
              <a:t>作品</a:t>
            </a:r>
            <a:r>
              <a:rPr lang="en-US" altLang="zh-CN" dirty="0">
                <a:solidFill>
                  <a:schemeClr val="tx1">
                    <a:lumMod val="65000"/>
                    <a:lumOff val="35000"/>
                  </a:schemeClr>
                </a:solidFill>
              </a:rPr>
              <a:t>《68-</a:t>
            </a:r>
            <a:r>
              <a:rPr lang="zh-CN" altLang="en-US" dirty="0">
                <a:solidFill>
                  <a:schemeClr val="tx1">
                    <a:lumMod val="65000"/>
                    <a:lumOff val="35000"/>
                  </a:schemeClr>
                </a:solidFill>
              </a:rPr>
              <a:t>揭秘</a:t>
            </a:r>
            <a:r>
              <a:rPr lang="en-US" altLang="zh-CN" dirty="0">
                <a:solidFill>
                  <a:schemeClr val="tx1">
                    <a:lumMod val="65000"/>
                    <a:lumOff val="35000"/>
                  </a:schemeClr>
                </a:solidFill>
              </a:rPr>
              <a:t>PPT</a:t>
            </a:r>
            <a:r>
              <a:rPr lang="zh-CN" altLang="en-US" dirty="0">
                <a:solidFill>
                  <a:schemeClr val="tx1">
                    <a:lumMod val="65000"/>
                    <a:lumOff val="35000"/>
                  </a:schemeClr>
                </a:solidFill>
              </a:rPr>
              <a:t>真相</a:t>
            </a:r>
            <a:r>
              <a:rPr lang="en-US" altLang="zh-CN" dirty="0">
                <a:solidFill>
                  <a:schemeClr val="tx1">
                    <a:lumMod val="65000"/>
                    <a:lumOff val="35000"/>
                  </a:schemeClr>
                </a:solidFill>
              </a:rPr>
              <a:t>》</a:t>
            </a:r>
            <a:r>
              <a:rPr lang="zh-CN" altLang="en-US" dirty="0">
                <a:solidFill>
                  <a:schemeClr val="tx1">
                    <a:lumMod val="65000"/>
                    <a:lumOff val="35000"/>
                  </a:schemeClr>
                </a:solidFill>
              </a:rPr>
              <a:t>中的美女与漂亮</a:t>
            </a:r>
            <a:r>
              <a:rPr lang="en-US" altLang="zh-CN" dirty="0">
                <a:solidFill>
                  <a:schemeClr val="tx1">
                    <a:lumMod val="65000"/>
                    <a:lumOff val="35000"/>
                  </a:schemeClr>
                </a:solidFill>
              </a:rPr>
              <a:t>PPT</a:t>
            </a:r>
            <a:r>
              <a:rPr lang="zh-CN" altLang="en-US" dirty="0">
                <a:solidFill>
                  <a:schemeClr val="tx1">
                    <a:lumMod val="65000"/>
                    <a:lumOff val="35000"/>
                  </a:schemeClr>
                </a:solidFill>
              </a:rPr>
              <a:t>的对比图表标注线</a:t>
            </a:r>
          </a:p>
        </p:txBody>
      </p:sp>
      <p:sp>
        <p:nvSpPr>
          <p:cNvPr id="17" name="矩形 16"/>
          <p:cNvSpPr/>
          <p:nvPr/>
        </p:nvSpPr>
        <p:spPr>
          <a:xfrm>
            <a:off x="5311170" y="1193177"/>
            <a:ext cx="1569661" cy="369332"/>
          </a:xfrm>
          <a:prstGeom prst="rect">
            <a:avLst/>
          </a:prstGeom>
        </p:spPr>
        <p:txBody>
          <a:bodyPr wrap="none">
            <a:spAutoFit/>
          </a:bodyPr>
          <a:lstStyle/>
          <a:p>
            <a:pPr algn="ctr" latinLnBrk="1"/>
            <a:r>
              <a:rPr lang="zh-CN" altLang="en-US" b="1" dirty="0" smtClean="0">
                <a:solidFill>
                  <a:srgbClr val="5FC9E1"/>
                </a:solidFill>
                <a:latin typeface="lucida grande"/>
              </a:rPr>
              <a:t>线条箭头</a:t>
            </a:r>
            <a:r>
              <a:rPr lang="zh-CN" altLang="en-US" b="1" dirty="0">
                <a:solidFill>
                  <a:srgbClr val="5FC9E1"/>
                </a:solidFill>
                <a:latin typeface="lucida grande"/>
              </a:rPr>
              <a:t>设置</a:t>
            </a:r>
          </a:p>
        </p:txBody>
      </p:sp>
      <p:cxnSp>
        <p:nvCxnSpPr>
          <p:cNvPr id="18" name="直接连接符 17"/>
          <p:cNvCxnSpPr/>
          <p:nvPr/>
        </p:nvCxnSpPr>
        <p:spPr>
          <a:xfrm>
            <a:off x="4212311" y="1629902"/>
            <a:ext cx="3803892" cy="0"/>
          </a:xfrm>
          <a:prstGeom prst="line">
            <a:avLst/>
          </a:prstGeom>
          <a:ln>
            <a:solidFill>
              <a:srgbClr val="3ABCDA"/>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4506302"/>
      </p:ext>
    </p:extLst>
  </p:cSld>
  <p:clrMapOvr>
    <a:masterClrMapping/>
  </p:clrMapOvr>
  <mc:AlternateContent xmlns:mc="http://schemas.openxmlformats.org/markup-compatibility/2006" xmlns:p14="http://schemas.microsoft.com/office/powerpoint/2010/main">
    <mc:Choice Requires="p14">
      <p:transition spd="med">
        <p14:pan/>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680527" y="585170"/>
            <a:ext cx="1915909" cy="369332"/>
          </a:xfrm>
          <a:prstGeom prst="rect">
            <a:avLst/>
          </a:prstGeom>
        </p:spPr>
        <p:txBody>
          <a:bodyPr wrap="none">
            <a:spAutoFit/>
          </a:bodyPr>
          <a:lstStyle/>
          <a:p>
            <a:r>
              <a:rPr lang="en-US" altLang="zh-CN" dirty="0" smtClean="0">
                <a:solidFill>
                  <a:srgbClr val="505560"/>
                </a:solidFill>
              </a:rPr>
              <a:t>2.4.1 </a:t>
            </a:r>
            <a:r>
              <a:rPr lang="zh-CN" altLang="en-US" dirty="0" smtClean="0">
                <a:solidFill>
                  <a:srgbClr val="505560"/>
                </a:solidFill>
              </a:rPr>
              <a:t>线条的设置</a:t>
            </a:r>
            <a:endParaRPr lang="zh-CN" altLang="en-US" dirty="0">
              <a:solidFill>
                <a:srgbClr val="505560"/>
              </a:solidFill>
            </a:endParaRPr>
          </a:p>
        </p:txBody>
      </p:sp>
      <p:sp>
        <p:nvSpPr>
          <p:cNvPr id="5" name="矩形 4"/>
          <p:cNvSpPr/>
          <p:nvPr/>
        </p:nvSpPr>
        <p:spPr>
          <a:xfrm>
            <a:off x="1680527" y="31769"/>
            <a:ext cx="10636556" cy="424732"/>
          </a:xfrm>
          <a:prstGeom prst="rect">
            <a:avLst/>
          </a:prstGeom>
          <a:noFill/>
        </p:spPr>
        <p:txBody>
          <a:bodyPr wrap="square" rtlCol="0">
            <a:spAutoFit/>
          </a:bodyPr>
          <a:lstStyle/>
          <a:p>
            <a:pPr>
              <a:lnSpc>
                <a:spcPct val="120000"/>
              </a:lnSpc>
            </a:pPr>
            <a:r>
              <a:rPr lang="en-US" altLang="zh-CN" dirty="0" smtClean="0">
                <a:solidFill>
                  <a:schemeClr val="bg1"/>
                </a:solidFill>
              </a:rPr>
              <a:t>2.4 </a:t>
            </a:r>
            <a:r>
              <a:rPr lang="zh-CN" altLang="en-US" dirty="0" smtClean="0">
                <a:solidFill>
                  <a:schemeClr val="bg1"/>
                </a:solidFill>
              </a:rPr>
              <a:t>形状</a:t>
            </a:r>
            <a:r>
              <a:rPr lang="zh-CN" altLang="en-US" dirty="0">
                <a:solidFill>
                  <a:schemeClr val="bg1"/>
                </a:solidFill>
              </a:rPr>
              <a:t>与图片</a:t>
            </a:r>
            <a:endParaRPr lang="zh-CN" altLang="en-US" sz="2200" b="1" dirty="0">
              <a:solidFill>
                <a:schemeClr val="bg1"/>
              </a:solidFill>
            </a:endParaRPr>
          </a:p>
        </p:txBody>
      </p:sp>
      <p:sp>
        <p:nvSpPr>
          <p:cNvPr id="13" name="TextBox 5"/>
          <p:cNvSpPr txBox="1"/>
          <p:nvPr/>
        </p:nvSpPr>
        <p:spPr>
          <a:xfrm>
            <a:off x="1910785" y="4488443"/>
            <a:ext cx="1374159" cy="369332"/>
          </a:xfrm>
          <a:prstGeom prst="rect">
            <a:avLst/>
          </a:prstGeom>
          <a:noFill/>
        </p:spPr>
        <p:txBody>
          <a:bodyPr wrap="none" rtlCol="0">
            <a:spAutoFit/>
          </a:bodyPr>
          <a:lstStyle/>
          <a:p>
            <a:r>
              <a:rPr lang="en-US" altLang="zh-CN" b="1" dirty="0" smtClean="0">
                <a:solidFill>
                  <a:srgbClr val="3ABCDA"/>
                </a:solidFill>
                <a:latin typeface="微软雅黑" panose="020B0503020204020204" pitchFamily="34" charset="-122"/>
                <a:ea typeface="微软雅黑" panose="020B0503020204020204" pitchFamily="34" charset="-122"/>
              </a:rPr>
              <a:t>Shift+</a:t>
            </a:r>
            <a:r>
              <a:rPr lang="zh-CN" altLang="en-US" b="1" dirty="0" smtClean="0">
                <a:solidFill>
                  <a:srgbClr val="3ABCDA"/>
                </a:solidFill>
                <a:latin typeface="微软雅黑" panose="020B0503020204020204" pitchFamily="34" charset="-122"/>
                <a:ea typeface="微软雅黑" panose="020B0503020204020204" pitchFamily="34" charset="-122"/>
              </a:rPr>
              <a:t>直线</a:t>
            </a:r>
            <a:endParaRPr lang="zh-CN" altLang="en-US" b="1" dirty="0">
              <a:solidFill>
                <a:srgbClr val="3ABCDA"/>
              </a:solidFill>
              <a:latin typeface="微软雅黑" panose="020B0503020204020204" pitchFamily="34" charset="-122"/>
              <a:ea typeface="微软雅黑" panose="020B0503020204020204" pitchFamily="34" charset="-122"/>
            </a:endParaRPr>
          </a:p>
        </p:txBody>
      </p:sp>
      <p:sp>
        <p:nvSpPr>
          <p:cNvPr id="14" name="TextBox 8"/>
          <p:cNvSpPr txBox="1"/>
          <p:nvPr/>
        </p:nvSpPr>
        <p:spPr>
          <a:xfrm>
            <a:off x="4489626" y="4463104"/>
            <a:ext cx="646331" cy="369332"/>
          </a:xfrm>
          <a:prstGeom prst="rect">
            <a:avLst/>
          </a:prstGeom>
          <a:noFill/>
        </p:spPr>
        <p:txBody>
          <a:bodyPr wrap="none" rtlCol="0">
            <a:spAutoFit/>
          </a:bodyPr>
          <a:lstStyle/>
          <a:p>
            <a:r>
              <a:rPr lang="zh-CN" altLang="en-US" b="1" dirty="0" smtClean="0">
                <a:solidFill>
                  <a:srgbClr val="3ABCDA"/>
                </a:solidFill>
                <a:latin typeface="微软雅黑" panose="020B0503020204020204" pitchFamily="34" charset="-122"/>
                <a:ea typeface="微软雅黑" panose="020B0503020204020204" pitchFamily="34" charset="-122"/>
              </a:rPr>
              <a:t>虚线</a:t>
            </a:r>
            <a:endParaRPr lang="zh-CN" altLang="en-US" b="1" dirty="0">
              <a:solidFill>
                <a:srgbClr val="3ABCDA"/>
              </a:solidFill>
              <a:latin typeface="微软雅黑" panose="020B0503020204020204" pitchFamily="34" charset="-122"/>
              <a:ea typeface="微软雅黑" panose="020B0503020204020204" pitchFamily="34" charset="-122"/>
            </a:endParaRPr>
          </a:p>
        </p:txBody>
      </p:sp>
      <p:sp>
        <p:nvSpPr>
          <p:cNvPr id="15" name="TextBox 11"/>
          <p:cNvSpPr txBox="1"/>
          <p:nvPr/>
        </p:nvSpPr>
        <p:spPr>
          <a:xfrm>
            <a:off x="6940853" y="4463104"/>
            <a:ext cx="646331" cy="369332"/>
          </a:xfrm>
          <a:prstGeom prst="rect">
            <a:avLst/>
          </a:prstGeom>
          <a:noFill/>
        </p:spPr>
        <p:txBody>
          <a:bodyPr wrap="none" rtlCol="0">
            <a:spAutoFit/>
          </a:bodyPr>
          <a:lstStyle/>
          <a:p>
            <a:r>
              <a:rPr lang="zh-CN" altLang="en-US" b="1" dirty="0" smtClean="0">
                <a:solidFill>
                  <a:srgbClr val="3ABCDA"/>
                </a:solidFill>
                <a:latin typeface="微软雅黑" panose="020B0503020204020204" pitchFamily="34" charset="-122"/>
                <a:ea typeface="微软雅黑" panose="020B0503020204020204" pitchFamily="34" charset="-122"/>
              </a:rPr>
              <a:t>双线</a:t>
            </a:r>
            <a:endParaRPr lang="zh-CN" altLang="en-US" b="1" dirty="0">
              <a:solidFill>
                <a:srgbClr val="3ABCDA"/>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1715080" y="3050266"/>
            <a:ext cx="1765571"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597865" y="2362592"/>
            <a:ext cx="0" cy="1375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106029" y="2558430"/>
            <a:ext cx="983673" cy="98367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9" name="Picture 2"/>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4175482" y="2558430"/>
            <a:ext cx="1274618" cy="1656184"/>
          </a:xfrm>
          <a:prstGeom prst="rect">
            <a:avLst/>
          </a:prstGeom>
          <a:ln w="19050">
            <a:solidFill>
              <a:srgbClr val="5FC9E1"/>
            </a:solidFill>
          </a:ln>
          <a:extLst>
            <a:ext uri="{909E8E84-426E-40DD-AFC4-6F175D3DCCD1}">
              <a14:hiddenFill xmlns:a14="http://schemas.microsoft.com/office/drawing/2010/main">
                <a:solidFill>
                  <a:schemeClr val="accent1"/>
                </a:solidFill>
              </a14:hiddenFill>
            </a:ext>
          </a:extLst>
        </p:spPr>
      </p:pic>
      <p:pic>
        <p:nvPicPr>
          <p:cNvPr id="20" name="Picture 4"/>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5906274" y="1914014"/>
            <a:ext cx="2715491" cy="2300600"/>
          </a:xfrm>
          <a:prstGeom prst="rect">
            <a:avLst/>
          </a:prstGeom>
          <a:ln w="19050">
            <a:solidFill>
              <a:srgbClr val="5FC9E1"/>
            </a:solidFill>
          </a:ln>
          <a:extLst>
            <a:ext uri="{909E8E84-426E-40DD-AFC4-6F175D3DCCD1}">
              <a14:hiddenFill xmlns:a14="http://schemas.microsoft.com/office/drawing/2010/main">
                <a:solidFill>
                  <a:schemeClr val="accent1"/>
                </a:solidFill>
              </a14:hiddenFill>
            </a:ext>
          </a:extLst>
        </p:spPr>
      </p:pic>
      <p:pic>
        <p:nvPicPr>
          <p:cNvPr id="21" name="Picture 5"/>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9077939" y="3542103"/>
            <a:ext cx="2324352" cy="664274"/>
          </a:xfrm>
          <a:prstGeom prst="rect">
            <a:avLst/>
          </a:prstGeom>
          <a:ln w="19050">
            <a:solidFill>
              <a:srgbClr val="5FC9E1"/>
            </a:solidFill>
          </a:ln>
          <a:extLst>
            <a:ext uri="{909E8E84-426E-40DD-AFC4-6F175D3DCCD1}">
              <a14:hiddenFill xmlns:a14="http://schemas.microsoft.com/office/drawing/2010/main">
                <a:solidFill>
                  <a:schemeClr val="accent1"/>
                </a:solidFill>
              </a14:hiddenFill>
            </a:ext>
          </a:extLst>
        </p:spPr>
      </p:pic>
      <p:sp>
        <p:nvSpPr>
          <p:cNvPr id="22" name="TextBox 25"/>
          <p:cNvSpPr txBox="1"/>
          <p:nvPr/>
        </p:nvSpPr>
        <p:spPr>
          <a:xfrm>
            <a:off x="9916949" y="4488443"/>
            <a:ext cx="877163" cy="369332"/>
          </a:xfrm>
          <a:prstGeom prst="rect">
            <a:avLst/>
          </a:prstGeom>
          <a:noFill/>
        </p:spPr>
        <p:txBody>
          <a:bodyPr wrap="none" rtlCol="0">
            <a:spAutoFit/>
          </a:bodyPr>
          <a:lstStyle/>
          <a:p>
            <a:r>
              <a:rPr lang="zh-CN" altLang="en-US" b="1" dirty="0" smtClean="0">
                <a:solidFill>
                  <a:srgbClr val="3ABCDA"/>
                </a:solidFill>
                <a:latin typeface="微软雅黑" panose="020B0503020204020204" pitchFamily="34" charset="-122"/>
                <a:ea typeface="微软雅黑" panose="020B0503020204020204" pitchFamily="34" charset="-122"/>
              </a:rPr>
              <a:t>连接线</a:t>
            </a:r>
            <a:endParaRPr lang="zh-CN" altLang="en-US" b="1" dirty="0">
              <a:solidFill>
                <a:srgbClr val="3ABCDA"/>
              </a:solidFill>
              <a:latin typeface="微软雅黑" panose="020B0503020204020204" pitchFamily="34" charset="-122"/>
              <a:ea typeface="微软雅黑" panose="020B0503020204020204" pitchFamily="34" charset="-122"/>
            </a:endParaRPr>
          </a:p>
        </p:txBody>
      </p:sp>
      <p:sp>
        <p:nvSpPr>
          <p:cNvPr id="23" name="矩形 22"/>
          <p:cNvSpPr/>
          <p:nvPr/>
        </p:nvSpPr>
        <p:spPr>
          <a:xfrm>
            <a:off x="9624146" y="1937988"/>
            <a:ext cx="1169966" cy="281925"/>
          </a:xfrm>
          <a:prstGeom prst="rect">
            <a:avLst/>
          </a:prstGeom>
          <a:solidFill>
            <a:srgbClr val="3ABC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0269777" y="2618590"/>
            <a:ext cx="882177" cy="281924"/>
          </a:xfrm>
          <a:prstGeom prst="rect">
            <a:avLst/>
          </a:prstGeom>
          <a:solidFill>
            <a:srgbClr val="3ABC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9223016" y="2618590"/>
            <a:ext cx="882177" cy="281924"/>
          </a:xfrm>
          <a:prstGeom prst="rect">
            <a:avLst/>
          </a:prstGeom>
          <a:solidFill>
            <a:srgbClr val="3ABC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肘形连接符 25"/>
          <p:cNvCxnSpPr>
            <a:stCxn id="23" idx="2"/>
            <a:endCxn id="25" idx="0"/>
          </p:cNvCxnSpPr>
          <p:nvPr/>
        </p:nvCxnSpPr>
        <p:spPr>
          <a:xfrm rot="5400000">
            <a:off x="9737279" y="2146739"/>
            <a:ext cx="398677" cy="545024"/>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23" idx="2"/>
            <a:endCxn id="24" idx="0"/>
          </p:cNvCxnSpPr>
          <p:nvPr/>
        </p:nvCxnSpPr>
        <p:spPr>
          <a:xfrm rot="16200000" flipH="1">
            <a:off x="10260659" y="2168382"/>
            <a:ext cx="398677" cy="501737"/>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1715080" y="5526934"/>
            <a:ext cx="9523513" cy="0"/>
          </a:xfrm>
          <a:prstGeom prst="line">
            <a:avLst/>
          </a:prstGeom>
          <a:ln>
            <a:solidFill>
              <a:srgbClr val="3ABCDA"/>
            </a:solidFil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1680527" y="5614463"/>
            <a:ext cx="10032502" cy="461665"/>
          </a:xfrm>
          <a:prstGeom prst="rect">
            <a:avLst/>
          </a:prstGeom>
        </p:spPr>
        <p:txBody>
          <a:bodyPr wrap="square">
            <a:spAutoFit/>
          </a:bodyPr>
          <a:lstStyle/>
          <a:p>
            <a:pPr algn="ctr"/>
            <a:r>
              <a:rPr lang="zh-CN" altLang="en-US" sz="2400" b="1" dirty="0">
                <a:solidFill>
                  <a:srgbClr val="FF9100"/>
                </a:solidFill>
              </a:rPr>
              <a:t>小</a:t>
            </a:r>
            <a:r>
              <a:rPr lang="zh-CN" altLang="en-US" sz="2400" b="1" dirty="0" smtClean="0">
                <a:solidFill>
                  <a:srgbClr val="FF9100"/>
                </a:solidFill>
              </a:rPr>
              <a:t>技巧丨</a:t>
            </a:r>
            <a:r>
              <a:rPr lang="zh-CN" altLang="en-US" dirty="0" smtClean="0">
                <a:solidFill>
                  <a:schemeClr val="tx1">
                    <a:lumMod val="65000"/>
                    <a:lumOff val="35000"/>
                  </a:schemeClr>
                </a:solidFill>
              </a:rPr>
              <a:t>选择</a:t>
            </a:r>
            <a:r>
              <a:rPr lang="zh-CN" altLang="en-US" dirty="0">
                <a:solidFill>
                  <a:schemeClr val="tx1">
                    <a:lumMod val="65000"/>
                    <a:lumOff val="35000"/>
                  </a:schemeClr>
                </a:solidFill>
              </a:rPr>
              <a:t>某图后，单击右键，选择“</a:t>
            </a:r>
            <a:r>
              <a:rPr lang="zh-CN" altLang="en-US" b="1" dirty="0">
                <a:solidFill>
                  <a:srgbClr val="FF9100"/>
                </a:solidFill>
              </a:rPr>
              <a:t>锁定绘图模式</a:t>
            </a:r>
            <a:r>
              <a:rPr lang="zh-CN" altLang="en-US" dirty="0">
                <a:solidFill>
                  <a:schemeClr val="tx1">
                    <a:lumMod val="65000"/>
                    <a:lumOff val="35000"/>
                  </a:schemeClr>
                </a:solidFill>
              </a:rPr>
              <a:t>”，可以连续使用该图。</a:t>
            </a:r>
          </a:p>
        </p:txBody>
      </p:sp>
      <p:sp>
        <p:nvSpPr>
          <p:cNvPr id="32" name="矩形 31"/>
          <p:cNvSpPr/>
          <p:nvPr/>
        </p:nvSpPr>
        <p:spPr>
          <a:xfrm>
            <a:off x="4387840" y="1193177"/>
            <a:ext cx="3416321" cy="369332"/>
          </a:xfrm>
          <a:prstGeom prst="rect">
            <a:avLst/>
          </a:prstGeom>
        </p:spPr>
        <p:txBody>
          <a:bodyPr wrap="none">
            <a:spAutoFit/>
          </a:bodyPr>
          <a:lstStyle/>
          <a:p>
            <a:pPr algn="ctr" latinLnBrk="1"/>
            <a:r>
              <a:rPr lang="zh-CN" altLang="en-US" b="1" dirty="0">
                <a:solidFill>
                  <a:srgbClr val="5FC9E1"/>
                </a:solidFill>
                <a:latin typeface="lucida grande"/>
              </a:rPr>
              <a:t>直线、虚线、双线绘制、连接线</a:t>
            </a:r>
          </a:p>
        </p:txBody>
      </p:sp>
      <p:cxnSp>
        <p:nvCxnSpPr>
          <p:cNvPr id="33" name="直接连接符 32"/>
          <p:cNvCxnSpPr/>
          <p:nvPr/>
        </p:nvCxnSpPr>
        <p:spPr>
          <a:xfrm>
            <a:off x="4212311" y="1629902"/>
            <a:ext cx="3803892" cy="0"/>
          </a:xfrm>
          <a:prstGeom prst="line">
            <a:avLst/>
          </a:prstGeom>
          <a:ln>
            <a:solidFill>
              <a:srgbClr val="3ABCDA"/>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3977830"/>
      </p:ext>
    </p:extLst>
  </p:cSld>
  <p:clrMapOvr>
    <a:masterClrMapping/>
  </p:clrMapOvr>
  <mc:AlternateContent xmlns:mc="http://schemas.openxmlformats.org/markup-compatibility/2006" xmlns:p14="http://schemas.microsoft.com/office/powerpoint/2010/main">
    <mc:Choice Requires="p14">
      <p:transition spd="med">
        <p14:pan/>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680527" y="585170"/>
            <a:ext cx="1915909" cy="369332"/>
          </a:xfrm>
          <a:prstGeom prst="rect">
            <a:avLst/>
          </a:prstGeom>
        </p:spPr>
        <p:txBody>
          <a:bodyPr wrap="none">
            <a:spAutoFit/>
          </a:bodyPr>
          <a:lstStyle/>
          <a:p>
            <a:r>
              <a:rPr lang="en-US" altLang="zh-CN" dirty="0" smtClean="0">
                <a:solidFill>
                  <a:srgbClr val="505560"/>
                </a:solidFill>
              </a:rPr>
              <a:t>2.4.1 </a:t>
            </a:r>
            <a:r>
              <a:rPr lang="zh-CN" altLang="en-US" dirty="0" smtClean="0">
                <a:solidFill>
                  <a:srgbClr val="505560"/>
                </a:solidFill>
              </a:rPr>
              <a:t>线条的设置</a:t>
            </a:r>
            <a:endParaRPr lang="zh-CN" altLang="en-US" dirty="0">
              <a:solidFill>
                <a:srgbClr val="505560"/>
              </a:solidFill>
            </a:endParaRPr>
          </a:p>
        </p:txBody>
      </p:sp>
      <p:sp>
        <p:nvSpPr>
          <p:cNvPr id="5" name="矩形 4"/>
          <p:cNvSpPr/>
          <p:nvPr/>
        </p:nvSpPr>
        <p:spPr>
          <a:xfrm>
            <a:off x="1680527" y="31769"/>
            <a:ext cx="10636556" cy="424732"/>
          </a:xfrm>
          <a:prstGeom prst="rect">
            <a:avLst/>
          </a:prstGeom>
          <a:noFill/>
        </p:spPr>
        <p:txBody>
          <a:bodyPr wrap="square" rtlCol="0">
            <a:spAutoFit/>
          </a:bodyPr>
          <a:lstStyle/>
          <a:p>
            <a:pPr>
              <a:lnSpc>
                <a:spcPct val="120000"/>
              </a:lnSpc>
            </a:pPr>
            <a:r>
              <a:rPr lang="en-US" altLang="zh-CN" dirty="0" smtClean="0">
                <a:solidFill>
                  <a:schemeClr val="bg1"/>
                </a:solidFill>
              </a:rPr>
              <a:t>2.4 </a:t>
            </a:r>
            <a:r>
              <a:rPr lang="zh-CN" altLang="en-US" dirty="0" smtClean="0">
                <a:solidFill>
                  <a:schemeClr val="bg1"/>
                </a:solidFill>
              </a:rPr>
              <a:t>形状</a:t>
            </a:r>
            <a:r>
              <a:rPr lang="zh-CN" altLang="en-US" dirty="0">
                <a:solidFill>
                  <a:schemeClr val="bg1"/>
                </a:solidFill>
              </a:rPr>
              <a:t>与图片</a:t>
            </a:r>
            <a:endParaRPr lang="zh-CN" altLang="en-US" sz="2200" b="1" dirty="0">
              <a:solidFill>
                <a:schemeClr val="bg1"/>
              </a:solidFill>
            </a:endParaRPr>
          </a:p>
        </p:txBody>
      </p:sp>
      <p:sp>
        <p:nvSpPr>
          <p:cNvPr id="32" name="矩形 31"/>
          <p:cNvSpPr/>
          <p:nvPr/>
        </p:nvSpPr>
        <p:spPr>
          <a:xfrm>
            <a:off x="4849506" y="1193177"/>
            <a:ext cx="2492990" cy="369332"/>
          </a:xfrm>
          <a:prstGeom prst="rect">
            <a:avLst/>
          </a:prstGeom>
        </p:spPr>
        <p:txBody>
          <a:bodyPr wrap="none">
            <a:spAutoFit/>
          </a:bodyPr>
          <a:lstStyle/>
          <a:p>
            <a:pPr algn="ctr" latinLnBrk="1"/>
            <a:r>
              <a:rPr lang="zh-CN" altLang="en-US" b="1" dirty="0" smtClean="0">
                <a:solidFill>
                  <a:srgbClr val="5FC9E1"/>
                </a:solidFill>
                <a:latin typeface="lucida grande"/>
              </a:rPr>
              <a:t>「</a:t>
            </a:r>
            <a:r>
              <a:rPr lang="zh-CN" altLang="en-US" b="1" dirty="0">
                <a:solidFill>
                  <a:srgbClr val="5FC9E1"/>
                </a:solidFill>
                <a:latin typeface="lucida grande"/>
              </a:rPr>
              <a:t>任意多边形</a:t>
            </a:r>
            <a:r>
              <a:rPr lang="zh-CN" altLang="en-US" b="1" dirty="0" smtClean="0">
                <a:solidFill>
                  <a:srgbClr val="5FC9E1"/>
                </a:solidFill>
                <a:latin typeface="lucida grande"/>
              </a:rPr>
              <a:t>」的使用</a:t>
            </a:r>
            <a:endParaRPr lang="zh-CN" altLang="en-US" b="1" dirty="0">
              <a:solidFill>
                <a:srgbClr val="5FC9E1"/>
              </a:solidFill>
              <a:latin typeface="lucida grande"/>
            </a:endParaRPr>
          </a:p>
        </p:txBody>
      </p:sp>
      <p:cxnSp>
        <p:nvCxnSpPr>
          <p:cNvPr id="33" name="直接连接符 32"/>
          <p:cNvCxnSpPr/>
          <p:nvPr/>
        </p:nvCxnSpPr>
        <p:spPr>
          <a:xfrm>
            <a:off x="4212311" y="1629902"/>
            <a:ext cx="3803892" cy="0"/>
          </a:xfrm>
          <a:prstGeom prst="line">
            <a:avLst/>
          </a:prstGeom>
          <a:ln>
            <a:solidFill>
              <a:srgbClr val="3ABCDA"/>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680527" y="2574222"/>
            <a:ext cx="2324100" cy="2419350"/>
          </a:xfrm>
          <a:prstGeom prst="rect">
            <a:avLst/>
          </a:prstGeom>
          <a:ln w="19050">
            <a:solidFill>
              <a:srgbClr val="5FC9E1"/>
            </a:solidFill>
          </a:ln>
        </p:spPr>
      </p:pic>
      <p:sp>
        <p:nvSpPr>
          <p:cNvPr id="6" name="任意多边形 5"/>
          <p:cNvSpPr/>
          <p:nvPr/>
        </p:nvSpPr>
        <p:spPr>
          <a:xfrm rot="1897698" flipH="1">
            <a:off x="7700665" y="2578323"/>
            <a:ext cx="1817886" cy="987027"/>
          </a:xfrm>
          <a:custGeom>
            <a:avLst/>
            <a:gdLst>
              <a:gd name="connsiteX0" fmla="*/ 896471 w 896471"/>
              <a:gd name="connsiteY0" fmla="*/ 0 h 2402541"/>
              <a:gd name="connsiteX1" fmla="*/ 0 w 896471"/>
              <a:gd name="connsiteY1" fmla="*/ 1613647 h 2402541"/>
              <a:gd name="connsiteX2" fmla="*/ 860612 w 896471"/>
              <a:gd name="connsiteY2" fmla="*/ 2402541 h 2402541"/>
              <a:gd name="connsiteX3" fmla="*/ 896471 w 896471"/>
              <a:gd name="connsiteY3" fmla="*/ 0 h 2402541"/>
            </a:gdLst>
            <a:ahLst/>
            <a:cxnLst>
              <a:cxn ang="0">
                <a:pos x="connsiteX0" y="connsiteY0"/>
              </a:cxn>
              <a:cxn ang="0">
                <a:pos x="connsiteX1" y="connsiteY1"/>
              </a:cxn>
              <a:cxn ang="0">
                <a:pos x="connsiteX2" y="connsiteY2"/>
              </a:cxn>
              <a:cxn ang="0">
                <a:pos x="connsiteX3" y="connsiteY3"/>
              </a:cxn>
            </a:cxnLst>
            <a:rect l="l" t="t" r="r" b="b"/>
            <a:pathLst>
              <a:path w="896471" h="2402541">
                <a:moveTo>
                  <a:pt x="896471" y="0"/>
                </a:moveTo>
                <a:lnTo>
                  <a:pt x="0" y="1613647"/>
                </a:lnTo>
                <a:lnTo>
                  <a:pt x="860612" y="2402541"/>
                </a:lnTo>
                <a:lnTo>
                  <a:pt x="896471" y="0"/>
                </a:lnTo>
                <a:close/>
              </a:path>
            </a:pathLst>
          </a:cu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rot="3577578">
            <a:off x="8378512" y="2361793"/>
            <a:ext cx="2312894" cy="986118"/>
          </a:xfrm>
          <a:custGeom>
            <a:avLst/>
            <a:gdLst>
              <a:gd name="connsiteX0" fmla="*/ 0 w 2312894"/>
              <a:gd name="connsiteY0" fmla="*/ 430306 h 986118"/>
              <a:gd name="connsiteX1" fmla="*/ 645459 w 2312894"/>
              <a:gd name="connsiteY1" fmla="*/ 0 h 986118"/>
              <a:gd name="connsiteX2" fmla="*/ 2312894 w 2312894"/>
              <a:gd name="connsiteY2" fmla="*/ 986118 h 986118"/>
              <a:gd name="connsiteX3" fmla="*/ 0 w 2312894"/>
              <a:gd name="connsiteY3" fmla="*/ 430306 h 986118"/>
            </a:gdLst>
            <a:ahLst/>
            <a:cxnLst>
              <a:cxn ang="0">
                <a:pos x="connsiteX0" y="connsiteY0"/>
              </a:cxn>
              <a:cxn ang="0">
                <a:pos x="connsiteX1" y="connsiteY1"/>
              </a:cxn>
              <a:cxn ang="0">
                <a:pos x="connsiteX2" y="connsiteY2"/>
              </a:cxn>
              <a:cxn ang="0">
                <a:pos x="connsiteX3" y="connsiteY3"/>
              </a:cxn>
            </a:cxnLst>
            <a:rect l="l" t="t" r="r" b="b"/>
            <a:pathLst>
              <a:path w="2312894" h="986118">
                <a:moveTo>
                  <a:pt x="0" y="430306"/>
                </a:moveTo>
                <a:lnTo>
                  <a:pt x="645459" y="0"/>
                </a:lnTo>
                <a:lnTo>
                  <a:pt x="2312894" y="986118"/>
                </a:lnTo>
                <a:lnTo>
                  <a:pt x="0" y="430306"/>
                </a:lnTo>
                <a:close/>
              </a:path>
            </a:pathLst>
          </a:cu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a:off x="9911852" y="1440516"/>
            <a:ext cx="1541930" cy="3191436"/>
          </a:xfrm>
          <a:custGeom>
            <a:avLst/>
            <a:gdLst>
              <a:gd name="connsiteX0" fmla="*/ 1541930 w 1541930"/>
              <a:gd name="connsiteY0" fmla="*/ 0 h 3191436"/>
              <a:gd name="connsiteX1" fmla="*/ 0 w 1541930"/>
              <a:gd name="connsiteY1" fmla="*/ 1685365 h 3191436"/>
              <a:gd name="connsiteX2" fmla="*/ 681318 w 1541930"/>
              <a:gd name="connsiteY2" fmla="*/ 3191436 h 3191436"/>
              <a:gd name="connsiteX3" fmla="*/ 1541930 w 1541930"/>
              <a:gd name="connsiteY3" fmla="*/ 0 h 3191436"/>
            </a:gdLst>
            <a:ahLst/>
            <a:cxnLst>
              <a:cxn ang="0">
                <a:pos x="connsiteX0" y="connsiteY0"/>
              </a:cxn>
              <a:cxn ang="0">
                <a:pos x="connsiteX1" y="connsiteY1"/>
              </a:cxn>
              <a:cxn ang="0">
                <a:pos x="connsiteX2" y="connsiteY2"/>
              </a:cxn>
              <a:cxn ang="0">
                <a:pos x="connsiteX3" y="connsiteY3"/>
              </a:cxn>
            </a:cxnLst>
            <a:rect l="l" t="t" r="r" b="b"/>
            <a:pathLst>
              <a:path w="1541930" h="3191436">
                <a:moveTo>
                  <a:pt x="1541930" y="0"/>
                </a:moveTo>
                <a:lnTo>
                  <a:pt x="0" y="1685365"/>
                </a:lnTo>
                <a:lnTo>
                  <a:pt x="681318" y="3191436"/>
                </a:lnTo>
                <a:lnTo>
                  <a:pt x="1541930" y="0"/>
                </a:lnTo>
                <a:close/>
              </a:path>
            </a:pathLst>
          </a:cu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圆角矩形 33"/>
          <p:cNvSpPr/>
          <p:nvPr/>
        </p:nvSpPr>
        <p:spPr>
          <a:xfrm flipH="1">
            <a:off x="3424517" y="3216472"/>
            <a:ext cx="455048" cy="480019"/>
          </a:xfrm>
          <a:prstGeom prst="roundRect">
            <a:avLst>
              <a:gd name="adj" fmla="val 7198"/>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5253318" y="3514165"/>
            <a:ext cx="3048000" cy="878541"/>
          </a:xfrm>
          <a:custGeom>
            <a:avLst/>
            <a:gdLst>
              <a:gd name="connsiteX0" fmla="*/ 3048000 w 3048000"/>
              <a:gd name="connsiteY0" fmla="*/ 0 h 1057835"/>
              <a:gd name="connsiteX1" fmla="*/ 2223247 w 3048000"/>
              <a:gd name="connsiteY1" fmla="*/ 1057835 h 1057835"/>
              <a:gd name="connsiteX2" fmla="*/ 0 w 3048000"/>
              <a:gd name="connsiteY2" fmla="*/ 1057835 h 1057835"/>
            </a:gdLst>
            <a:ahLst/>
            <a:cxnLst>
              <a:cxn ang="0">
                <a:pos x="connsiteX0" y="connsiteY0"/>
              </a:cxn>
              <a:cxn ang="0">
                <a:pos x="connsiteX1" y="connsiteY1"/>
              </a:cxn>
              <a:cxn ang="0">
                <a:pos x="connsiteX2" y="connsiteY2"/>
              </a:cxn>
            </a:cxnLst>
            <a:rect l="l" t="t" r="r" b="b"/>
            <a:pathLst>
              <a:path w="3048000" h="1057835">
                <a:moveTo>
                  <a:pt x="3048000" y="0"/>
                </a:moveTo>
                <a:lnTo>
                  <a:pt x="2223247" y="1057835"/>
                </a:lnTo>
                <a:lnTo>
                  <a:pt x="0" y="1057835"/>
                </a:lnTo>
              </a:path>
            </a:pathLst>
          </a:custGeom>
          <a:noFill/>
          <a:ln w="19050">
            <a:solidFill>
              <a:srgbClr val="3ABCDA"/>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a:off x="5253318" y="3783897"/>
            <a:ext cx="4877345" cy="2241176"/>
          </a:xfrm>
          <a:custGeom>
            <a:avLst/>
            <a:gdLst>
              <a:gd name="connsiteX0" fmla="*/ 4159624 w 4159624"/>
              <a:gd name="connsiteY0" fmla="*/ 0 h 2241176"/>
              <a:gd name="connsiteX1" fmla="*/ 2277035 w 4159624"/>
              <a:gd name="connsiteY1" fmla="*/ 2241176 h 2241176"/>
              <a:gd name="connsiteX2" fmla="*/ 0 w 4159624"/>
              <a:gd name="connsiteY2" fmla="*/ 2241176 h 2241176"/>
            </a:gdLst>
            <a:ahLst/>
            <a:cxnLst>
              <a:cxn ang="0">
                <a:pos x="connsiteX0" y="connsiteY0"/>
              </a:cxn>
              <a:cxn ang="0">
                <a:pos x="connsiteX1" y="connsiteY1"/>
              </a:cxn>
              <a:cxn ang="0">
                <a:pos x="connsiteX2" y="connsiteY2"/>
              </a:cxn>
            </a:cxnLst>
            <a:rect l="l" t="t" r="r" b="b"/>
            <a:pathLst>
              <a:path w="4159624" h="2241176">
                <a:moveTo>
                  <a:pt x="4159624" y="0"/>
                </a:moveTo>
                <a:lnTo>
                  <a:pt x="2277035" y="2241176"/>
                </a:lnTo>
                <a:lnTo>
                  <a:pt x="0" y="2241176"/>
                </a:lnTo>
              </a:path>
            </a:pathLst>
          </a:custGeom>
          <a:noFill/>
          <a:ln w="19050">
            <a:solidFill>
              <a:schemeClr val="tx1">
                <a:lumMod val="65000"/>
                <a:lumOff val="35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9"/>
          <p:cNvSpPr>
            <a:spLocks/>
          </p:cNvSpPr>
          <p:nvPr/>
        </p:nvSpPr>
        <p:spPr bwMode="auto">
          <a:xfrm>
            <a:off x="5504290" y="2785610"/>
            <a:ext cx="1575805" cy="572451"/>
          </a:xfrm>
          <a:custGeom>
            <a:avLst/>
            <a:gdLst>
              <a:gd name="T0" fmla="*/ 4030 w 4030"/>
              <a:gd name="T1" fmla="*/ 733 h 1464"/>
              <a:gd name="T2" fmla="*/ 2935 w 4030"/>
              <a:gd name="T3" fmla="*/ 0 h 1464"/>
              <a:gd name="T4" fmla="*/ 3126 w 4030"/>
              <a:gd name="T5" fmla="*/ 446 h 1464"/>
              <a:gd name="T6" fmla="*/ 0 w 4030"/>
              <a:gd name="T7" fmla="*/ 733 h 1464"/>
              <a:gd name="T8" fmla="*/ 3126 w 4030"/>
              <a:gd name="T9" fmla="*/ 1020 h 1464"/>
              <a:gd name="T10" fmla="*/ 2935 w 4030"/>
              <a:gd name="T11" fmla="*/ 1464 h 1464"/>
              <a:gd name="T12" fmla="*/ 4030 w 4030"/>
              <a:gd name="T13" fmla="*/ 733 h 1464"/>
            </a:gdLst>
            <a:ahLst/>
            <a:cxnLst>
              <a:cxn ang="0">
                <a:pos x="T0" y="T1"/>
              </a:cxn>
              <a:cxn ang="0">
                <a:pos x="T2" y="T3"/>
              </a:cxn>
              <a:cxn ang="0">
                <a:pos x="T4" y="T5"/>
              </a:cxn>
              <a:cxn ang="0">
                <a:pos x="T6" y="T7"/>
              </a:cxn>
              <a:cxn ang="0">
                <a:pos x="T8" y="T9"/>
              </a:cxn>
              <a:cxn ang="0">
                <a:pos x="T10" y="T11"/>
              </a:cxn>
              <a:cxn ang="0">
                <a:pos x="T12" y="T13"/>
              </a:cxn>
            </a:cxnLst>
            <a:rect l="0" t="0" r="r" b="b"/>
            <a:pathLst>
              <a:path w="4030" h="1464">
                <a:moveTo>
                  <a:pt x="4030" y="733"/>
                </a:moveTo>
                <a:lnTo>
                  <a:pt x="2935" y="0"/>
                </a:lnTo>
                <a:lnTo>
                  <a:pt x="3126" y="446"/>
                </a:lnTo>
                <a:lnTo>
                  <a:pt x="0" y="733"/>
                </a:lnTo>
                <a:lnTo>
                  <a:pt x="3126" y="1020"/>
                </a:lnTo>
                <a:lnTo>
                  <a:pt x="2935" y="1464"/>
                </a:lnTo>
                <a:lnTo>
                  <a:pt x="4030" y="733"/>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zh-CN" altLang="en-US">
              <a:solidFill>
                <a:srgbClr val="5FC9E1"/>
              </a:solidFill>
            </a:endParaRPr>
          </a:p>
        </p:txBody>
      </p:sp>
      <p:sp>
        <p:nvSpPr>
          <p:cNvPr id="39" name="Freeform 9"/>
          <p:cNvSpPr>
            <a:spLocks/>
          </p:cNvSpPr>
          <p:nvPr/>
        </p:nvSpPr>
        <p:spPr bwMode="auto">
          <a:xfrm rot="1243353">
            <a:off x="4122950" y="3512495"/>
            <a:ext cx="1575805" cy="572451"/>
          </a:xfrm>
          <a:custGeom>
            <a:avLst/>
            <a:gdLst>
              <a:gd name="T0" fmla="*/ 4030 w 4030"/>
              <a:gd name="T1" fmla="*/ 733 h 1464"/>
              <a:gd name="T2" fmla="*/ 2935 w 4030"/>
              <a:gd name="T3" fmla="*/ 0 h 1464"/>
              <a:gd name="T4" fmla="*/ 3126 w 4030"/>
              <a:gd name="T5" fmla="*/ 446 h 1464"/>
              <a:gd name="T6" fmla="*/ 0 w 4030"/>
              <a:gd name="T7" fmla="*/ 733 h 1464"/>
              <a:gd name="T8" fmla="*/ 3126 w 4030"/>
              <a:gd name="T9" fmla="*/ 1020 h 1464"/>
              <a:gd name="T10" fmla="*/ 2935 w 4030"/>
              <a:gd name="T11" fmla="*/ 1464 h 1464"/>
              <a:gd name="T12" fmla="*/ 4030 w 4030"/>
              <a:gd name="T13" fmla="*/ 733 h 1464"/>
            </a:gdLst>
            <a:ahLst/>
            <a:cxnLst>
              <a:cxn ang="0">
                <a:pos x="T0" y="T1"/>
              </a:cxn>
              <a:cxn ang="0">
                <a:pos x="T2" y="T3"/>
              </a:cxn>
              <a:cxn ang="0">
                <a:pos x="T4" y="T5"/>
              </a:cxn>
              <a:cxn ang="0">
                <a:pos x="T6" y="T7"/>
              </a:cxn>
              <a:cxn ang="0">
                <a:pos x="T8" y="T9"/>
              </a:cxn>
              <a:cxn ang="0">
                <a:pos x="T10" y="T11"/>
              </a:cxn>
              <a:cxn ang="0">
                <a:pos x="T12" y="T13"/>
              </a:cxn>
            </a:cxnLst>
            <a:rect l="0" t="0" r="r" b="b"/>
            <a:pathLst>
              <a:path w="4030" h="1464">
                <a:moveTo>
                  <a:pt x="4030" y="733"/>
                </a:moveTo>
                <a:lnTo>
                  <a:pt x="2935" y="0"/>
                </a:lnTo>
                <a:lnTo>
                  <a:pt x="3126" y="446"/>
                </a:lnTo>
                <a:lnTo>
                  <a:pt x="0" y="733"/>
                </a:lnTo>
                <a:lnTo>
                  <a:pt x="3126" y="1020"/>
                </a:lnTo>
                <a:lnTo>
                  <a:pt x="2935" y="1464"/>
                </a:lnTo>
                <a:lnTo>
                  <a:pt x="4030" y="733"/>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zh-CN" altLang="en-US">
              <a:solidFill>
                <a:srgbClr val="5FC9E1"/>
              </a:solidFill>
            </a:endParaRPr>
          </a:p>
        </p:txBody>
      </p:sp>
      <p:sp>
        <p:nvSpPr>
          <p:cNvPr id="40" name="文本框 39"/>
          <p:cNvSpPr txBox="1"/>
          <p:nvPr/>
        </p:nvSpPr>
        <p:spPr>
          <a:xfrm>
            <a:off x="5253318" y="2420471"/>
            <a:ext cx="2031325" cy="369332"/>
          </a:xfrm>
          <a:prstGeom prst="rect">
            <a:avLst/>
          </a:prstGeom>
        </p:spPr>
        <p:txBody>
          <a:bodyPr wrap="none">
            <a:spAutoFit/>
          </a:bodyPr>
          <a:lstStyle>
            <a:defPPr>
              <a:defRPr lang="zh-CN"/>
            </a:defPPr>
            <a:lvl1pPr>
              <a:defRPr>
                <a:solidFill>
                  <a:srgbClr val="505560"/>
                </a:solidFill>
              </a:defRPr>
            </a:lvl1pPr>
          </a:lstStyle>
          <a:p>
            <a:r>
              <a:rPr lang="zh-CN" altLang="en-US" dirty="0" smtClean="0"/>
              <a:t>①绘制</a:t>
            </a:r>
            <a:r>
              <a:rPr lang="zh-CN" altLang="en-US" dirty="0"/>
              <a:t>任意多边形</a:t>
            </a:r>
          </a:p>
        </p:txBody>
      </p:sp>
      <p:sp>
        <p:nvSpPr>
          <p:cNvPr id="41" name="文本框 40"/>
          <p:cNvSpPr txBox="1"/>
          <p:nvPr/>
        </p:nvSpPr>
        <p:spPr>
          <a:xfrm>
            <a:off x="5884914" y="3936847"/>
            <a:ext cx="1569660" cy="369332"/>
          </a:xfrm>
          <a:prstGeom prst="rect">
            <a:avLst/>
          </a:prstGeom>
        </p:spPr>
        <p:txBody>
          <a:bodyPr wrap="none">
            <a:spAutoFit/>
          </a:bodyPr>
          <a:lstStyle>
            <a:defPPr>
              <a:defRPr lang="zh-CN"/>
            </a:defPPr>
            <a:lvl1pPr>
              <a:defRPr>
                <a:solidFill>
                  <a:srgbClr val="505560"/>
                </a:solidFill>
              </a:defRPr>
            </a:lvl1pPr>
          </a:lstStyle>
          <a:p>
            <a:r>
              <a:rPr lang="zh-CN" altLang="en-US" dirty="0" smtClean="0"/>
              <a:t>②图形标注线</a:t>
            </a:r>
            <a:endParaRPr lang="zh-CN" altLang="en-US" dirty="0"/>
          </a:p>
        </p:txBody>
      </p:sp>
      <p:sp>
        <p:nvSpPr>
          <p:cNvPr id="42" name="文本框 41"/>
          <p:cNvSpPr txBox="1"/>
          <p:nvPr/>
        </p:nvSpPr>
        <p:spPr>
          <a:xfrm>
            <a:off x="1485524" y="5492486"/>
            <a:ext cx="3570208" cy="461665"/>
          </a:xfrm>
          <a:prstGeom prst="rect">
            <a:avLst/>
          </a:prstGeom>
          <a:noFill/>
        </p:spPr>
        <p:txBody>
          <a:bodyPr wrap="none" rtlCol="0">
            <a:spAutoFit/>
          </a:bodyPr>
          <a:lstStyle/>
          <a:p>
            <a:r>
              <a:rPr lang="zh-CN" altLang="en-US" sz="2400" b="1" dirty="0" smtClean="0">
                <a:solidFill>
                  <a:srgbClr val="FF9100"/>
                </a:solidFill>
              </a:rPr>
              <a:t>此处务必要动手练习！！</a:t>
            </a:r>
            <a:endParaRPr lang="zh-CN" altLang="en-US" sz="2400" b="1" dirty="0">
              <a:solidFill>
                <a:srgbClr val="FF9100"/>
              </a:solidFill>
            </a:endParaRPr>
          </a:p>
        </p:txBody>
      </p:sp>
      <p:sp>
        <p:nvSpPr>
          <p:cNvPr id="44" name="文本框 43"/>
          <p:cNvSpPr txBox="1"/>
          <p:nvPr/>
        </p:nvSpPr>
        <p:spPr>
          <a:xfrm>
            <a:off x="5307832" y="5508829"/>
            <a:ext cx="2723823" cy="369332"/>
          </a:xfrm>
          <a:prstGeom prst="rect">
            <a:avLst/>
          </a:prstGeom>
        </p:spPr>
        <p:txBody>
          <a:bodyPr wrap="none">
            <a:spAutoFit/>
          </a:bodyPr>
          <a:lstStyle>
            <a:defPPr>
              <a:defRPr lang="zh-CN"/>
            </a:defPPr>
            <a:lvl1pPr>
              <a:defRPr>
                <a:solidFill>
                  <a:srgbClr val="505560"/>
                </a:solidFill>
              </a:defRPr>
            </a:lvl1pPr>
          </a:lstStyle>
          <a:p>
            <a:r>
              <a:rPr lang="zh-CN" altLang="en-US" dirty="0"/>
              <a:t>设置个性化的图形标注线</a:t>
            </a:r>
          </a:p>
        </p:txBody>
      </p:sp>
    </p:spTree>
    <p:extLst>
      <p:ext uri="{BB962C8B-B14F-4D97-AF65-F5344CB8AC3E}">
        <p14:creationId xmlns:p14="http://schemas.microsoft.com/office/powerpoint/2010/main" val="1051136284"/>
      </p:ext>
    </p:extLst>
  </p:cSld>
  <p:clrMapOvr>
    <a:masterClrMapping/>
  </p:clrMapOvr>
  <mc:AlternateContent xmlns:mc="http://schemas.openxmlformats.org/markup-compatibility/2006" xmlns:p14="http://schemas.microsoft.com/office/powerpoint/2010/main">
    <mc:Choice Requires="p14">
      <p:transition spd="med">
        <p14:pan/>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1680527" y="585170"/>
            <a:ext cx="1915909" cy="369332"/>
          </a:xfrm>
          <a:prstGeom prst="rect">
            <a:avLst/>
          </a:prstGeom>
        </p:spPr>
        <p:txBody>
          <a:bodyPr wrap="none">
            <a:spAutoFit/>
          </a:bodyPr>
          <a:lstStyle/>
          <a:p>
            <a:r>
              <a:rPr lang="en-US" altLang="zh-CN" dirty="0" smtClean="0">
                <a:solidFill>
                  <a:srgbClr val="505560"/>
                </a:solidFill>
              </a:rPr>
              <a:t>2.4.2 </a:t>
            </a:r>
            <a:r>
              <a:rPr lang="zh-CN" altLang="en-US" dirty="0" smtClean="0">
                <a:solidFill>
                  <a:srgbClr val="505560"/>
                </a:solidFill>
              </a:rPr>
              <a:t>图形的绘制</a:t>
            </a:r>
            <a:endParaRPr lang="zh-CN" altLang="en-US" dirty="0">
              <a:solidFill>
                <a:srgbClr val="505560"/>
              </a:solidFill>
            </a:endParaRPr>
          </a:p>
        </p:txBody>
      </p:sp>
      <p:sp>
        <p:nvSpPr>
          <p:cNvPr id="27" name="矩形 26"/>
          <p:cNvSpPr/>
          <p:nvPr/>
        </p:nvSpPr>
        <p:spPr>
          <a:xfrm>
            <a:off x="1680527" y="31769"/>
            <a:ext cx="10636556" cy="424732"/>
          </a:xfrm>
          <a:prstGeom prst="rect">
            <a:avLst/>
          </a:prstGeom>
          <a:noFill/>
        </p:spPr>
        <p:txBody>
          <a:bodyPr wrap="square" rtlCol="0">
            <a:spAutoFit/>
          </a:bodyPr>
          <a:lstStyle/>
          <a:p>
            <a:pPr>
              <a:lnSpc>
                <a:spcPct val="120000"/>
              </a:lnSpc>
            </a:pPr>
            <a:r>
              <a:rPr lang="en-US" altLang="zh-CN" dirty="0" smtClean="0">
                <a:solidFill>
                  <a:schemeClr val="bg1"/>
                </a:solidFill>
              </a:rPr>
              <a:t>2.4 </a:t>
            </a:r>
            <a:r>
              <a:rPr lang="zh-CN" altLang="en-US" dirty="0" smtClean="0">
                <a:solidFill>
                  <a:schemeClr val="bg1"/>
                </a:solidFill>
              </a:rPr>
              <a:t>形状</a:t>
            </a:r>
            <a:r>
              <a:rPr lang="zh-CN" altLang="en-US" dirty="0">
                <a:solidFill>
                  <a:schemeClr val="bg1"/>
                </a:solidFill>
              </a:rPr>
              <a:t>与图片</a:t>
            </a:r>
            <a:endParaRPr lang="zh-CN" altLang="en-US" sz="2200" b="1" dirty="0">
              <a:solidFill>
                <a:schemeClr val="bg1"/>
              </a:solidFill>
            </a:endParaRPr>
          </a:p>
        </p:txBody>
      </p:sp>
      <p:sp>
        <p:nvSpPr>
          <p:cNvPr id="28" name="矩形 27"/>
          <p:cNvSpPr/>
          <p:nvPr/>
        </p:nvSpPr>
        <p:spPr>
          <a:xfrm>
            <a:off x="3002846" y="1193177"/>
            <a:ext cx="6186309" cy="369332"/>
          </a:xfrm>
          <a:prstGeom prst="rect">
            <a:avLst/>
          </a:prstGeom>
        </p:spPr>
        <p:txBody>
          <a:bodyPr wrap="none">
            <a:spAutoFit/>
          </a:bodyPr>
          <a:lstStyle/>
          <a:p>
            <a:pPr algn="ctr" latinLnBrk="1"/>
            <a:r>
              <a:rPr lang="zh-CN" altLang="en-US" b="1" dirty="0">
                <a:solidFill>
                  <a:srgbClr val="5FC9E1"/>
                </a:solidFill>
                <a:latin typeface="lucida grande"/>
              </a:rPr>
              <a:t>圆、圆环、正方形、立方体、正五边形、正六边形等的绘制</a:t>
            </a:r>
          </a:p>
        </p:txBody>
      </p:sp>
      <p:cxnSp>
        <p:nvCxnSpPr>
          <p:cNvPr id="29" name="直接连接符 28"/>
          <p:cNvCxnSpPr/>
          <p:nvPr/>
        </p:nvCxnSpPr>
        <p:spPr>
          <a:xfrm>
            <a:off x="2560966" y="1629902"/>
            <a:ext cx="7070069" cy="0"/>
          </a:xfrm>
          <a:prstGeom prst="line">
            <a:avLst/>
          </a:prstGeom>
          <a:ln>
            <a:solidFill>
              <a:srgbClr val="3ABCDA"/>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3002846" y="5317183"/>
            <a:ext cx="8399445" cy="1172629"/>
          </a:xfrm>
          <a:prstGeom prst="rect">
            <a:avLst/>
          </a:prstGeom>
        </p:spPr>
        <p:txBody>
          <a:bodyPr wrap="square">
            <a:spAutoFit/>
          </a:bodyPr>
          <a:lstStyle/>
          <a:p>
            <a:pPr>
              <a:lnSpc>
                <a:spcPct val="130000"/>
              </a:lnSpc>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rPr>
              <a:t>①</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按住</a:t>
            </a:r>
            <a:r>
              <a:rPr lang="en-US" altLang="zh-CN" b="1" dirty="0" smtClean="0">
                <a:solidFill>
                  <a:srgbClr val="FF9100"/>
                </a:solidFill>
                <a:latin typeface="微软雅黑" panose="020B0503020204020204" pitchFamily="34" charset="-122"/>
                <a:ea typeface="微软雅黑" panose="020B0503020204020204" pitchFamily="34" charset="-122"/>
              </a:rPr>
              <a:t>shift</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后，拖动改变图形大小的同时，不会改变纵横比。</a:t>
            </a:r>
            <a:endPar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②</a:t>
            </a:r>
            <a:r>
              <a:rPr lang="zh-CN" altLang="en-US" b="1" dirty="0">
                <a:solidFill>
                  <a:srgbClr val="FF9100"/>
                </a:solidFill>
                <a:latin typeface="微软雅黑" panose="020B0503020204020204" pitchFamily="34" charset="-122"/>
                <a:ea typeface="微软雅黑" panose="020B0503020204020204" pitchFamily="34" charset="-122"/>
              </a:rPr>
              <a:t>格式→大小→勾选“锁定纵横比”</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，更方便微调；</a:t>
            </a:r>
            <a:endPar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③双击正方形，选择</a:t>
            </a:r>
            <a:r>
              <a:rPr lang="zh-CN" altLang="en-US" b="1" dirty="0">
                <a:solidFill>
                  <a:srgbClr val="FF9100"/>
                </a:solidFill>
                <a:latin typeface="微软雅黑" panose="020B0503020204020204" pitchFamily="34" charset="-122"/>
                <a:ea typeface="微软雅黑" panose="020B0503020204020204" pitchFamily="34" charset="-122"/>
              </a:rPr>
              <a:t>编辑形状图→更改形状→椭圆</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，可以画出正圆。</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5" name="椭圆 34"/>
          <p:cNvSpPr/>
          <p:nvPr/>
        </p:nvSpPr>
        <p:spPr>
          <a:xfrm>
            <a:off x="692727" y="2673927"/>
            <a:ext cx="1510146" cy="151014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同心圆 35"/>
          <p:cNvSpPr/>
          <p:nvPr/>
        </p:nvSpPr>
        <p:spPr>
          <a:xfrm>
            <a:off x="2532240" y="2673000"/>
            <a:ext cx="1512000" cy="1512000"/>
          </a:xfrm>
          <a:prstGeom prst="donu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4373607" y="2673927"/>
            <a:ext cx="1510146" cy="1510146"/>
          </a:xfrm>
          <a:prstGeom prst="rect">
            <a:avLst/>
          </a:prstGeom>
          <a:solidFill>
            <a:srgbClr val="ED41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立方体 37"/>
          <p:cNvSpPr/>
          <p:nvPr/>
        </p:nvSpPr>
        <p:spPr>
          <a:xfrm>
            <a:off x="6213120" y="2673927"/>
            <a:ext cx="1510146" cy="1510146"/>
          </a:xfrm>
          <a:prstGeom prst="cube">
            <a:avLst/>
          </a:prstGeom>
          <a:solidFill>
            <a:srgbClr val="90C4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正五边形 38"/>
          <p:cNvSpPr/>
          <p:nvPr/>
        </p:nvSpPr>
        <p:spPr>
          <a:xfrm>
            <a:off x="8052633" y="2673927"/>
            <a:ext cx="1510146" cy="1510146"/>
          </a:xfrm>
          <a:prstGeom prst="pentagon">
            <a:avLst/>
          </a:prstGeom>
          <a:solidFill>
            <a:srgbClr val="F39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六边形 39"/>
          <p:cNvSpPr>
            <a:spLocks noChangeAspect="1"/>
          </p:cNvSpPr>
          <p:nvPr/>
        </p:nvSpPr>
        <p:spPr>
          <a:xfrm>
            <a:off x="9781309" y="2673927"/>
            <a:ext cx="1753920" cy="1512000"/>
          </a:xfrm>
          <a:prstGeom prst="hexagon">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147"/>
          <p:cNvSpPr txBox="1"/>
          <p:nvPr/>
        </p:nvSpPr>
        <p:spPr>
          <a:xfrm>
            <a:off x="692727" y="4497630"/>
            <a:ext cx="1510146" cy="461665"/>
          </a:xfrm>
          <a:prstGeom prst="rect">
            <a:avLst/>
          </a:prstGeom>
          <a:noFill/>
        </p:spPr>
        <p:txBody>
          <a:bodyPr wrap="square" rtlCol="0">
            <a:spAutoFit/>
          </a:bodyPr>
          <a:lstStyle/>
          <a:p>
            <a:pPr algn="ctr"/>
            <a:r>
              <a:rPr lang="zh-CN" altLang="en-US" sz="2400" b="1" dirty="0" smtClean="0">
                <a:solidFill>
                  <a:schemeClr val="tx1">
                    <a:lumMod val="65000"/>
                    <a:lumOff val="35000"/>
                  </a:schemeClr>
                </a:solidFill>
                <a:latin typeface="微软雅黑" panose="020B0503020204020204" pitchFamily="34" charset="-122"/>
                <a:ea typeface="微软雅黑" panose="020B0503020204020204" pitchFamily="34" charset="-122"/>
              </a:rPr>
              <a:t>圆</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2" name="文本框 147"/>
          <p:cNvSpPr txBox="1"/>
          <p:nvPr/>
        </p:nvSpPr>
        <p:spPr>
          <a:xfrm>
            <a:off x="2532611" y="4497630"/>
            <a:ext cx="1510146" cy="461665"/>
          </a:xfrm>
          <a:prstGeom prst="rect">
            <a:avLst/>
          </a:prstGeom>
          <a:noFill/>
        </p:spPr>
        <p:txBody>
          <a:bodyPr wrap="square" rtlCol="0">
            <a:spAutoFit/>
          </a:bodyPr>
          <a:lstStyle/>
          <a:p>
            <a:pPr algn="ctr"/>
            <a:r>
              <a:rPr lang="zh-CN" altLang="en-US" sz="2400" b="1" dirty="0" smtClean="0">
                <a:solidFill>
                  <a:schemeClr val="tx1">
                    <a:lumMod val="65000"/>
                    <a:lumOff val="35000"/>
                  </a:schemeClr>
                </a:solidFill>
                <a:latin typeface="微软雅黑" panose="020B0503020204020204" pitchFamily="34" charset="-122"/>
                <a:ea typeface="微软雅黑" panose="020B0503020204020204" pitchFamily="34" charset="-122"/>
              </a:rPr>
              <a:t>圆环</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3" name="文本框 147"/>
          <p:cNvSpPr txBox="1"/>
          <p:nvPr/>
        </p:nvSpPr>
        <p:spPr>
          <a:xfrm>
            <a:off x="4372495" y="4497630"/>
            <a:ext cx="1510146" cy="461665"/>
          </a:xfrm>
          <a:prstGeom prst="rect">
            <a:avLst/>
          </a:prstGeom>
          <a:noFill/>
        </p:spPr>
        <p:txBody>
          <a:bodyPr wrap="square" rtlCol="0">
            <a:spAutoFit/>
          </a:bodyPr>
          <a:lstStyle/>
          <a:p>
            <a:pPr algn="ct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正方形</a:t>
            </a:r>
          </a:p>
        </p:txBody>
      </p:sp>
      <p:sp>
        <p:nvSpPr>
          <p:cNvPr id="44" name="文本框 147"/>
          <p:cNvSpPr txBox="1"/>
          <p:nvPr/>
        </p:nvSpPr>
        <p:spPr>
          <a:xfrm>
            <a:off x="6212379" y="4497630"/>
            <a:ext cx="1510146" cy="461665"/>
          </a:xfrm>
          <a:prstGeom prst="rect">
            <a:avLst/>
          </a:prstGeom>
          <a:noFill/>
        </p:spPr>
        <p:txBody>
          <a:bodyPr wrap="square" rtlCol="0">
            <a:spAutoFit/>
          </a:bodyPr>
          <a:lstStyle/>
          <a:p>
            <a:pPr algn="ctr"/>
            <a:r>
              <a:rPr lang="zh-CN" altLang="en-US" sz="2400" b="1" dirty="0" smtClean="0">
                <a:solidFill>
                  <a:schemeClr val="tx1">
                    <a:lumMod val="65000"/>
                    <a:lumOff val="35000"/>
                  </a:schemeClr>
                </a:solidFill>
                <a:latin typeface="微软雅黑" panose="020B0503020204020204" pitchFamily="34" charset="-122"/>
                <a:ea typeface="微软雅黑" panose="020B0503020204020204" pitchFamily="34" charset="-122"/>
              </a:rPr>
              <a:t>立方体</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5" name="文本框 147"/>
          <p:cNvSpPr txBox="1"/>
          <p:nvPr/>
        </p:nvSpPr>
        <p:spPr>
          <a:xfrm>
            <a:off x="8052263" y="4497630"/>
            <a:ext cx="1510146" cy="461665"/>
          </a:xfrm>
          <a:prstGeom prst="rect">
            <a:avLst/>
          </a:prstGeom>
          <a:noFill/>
        </p:spPr>
        <p:txBody>
          <a:bodyPr wrap="square" rtlCol="0">
            <a:spAutoFit/>
          </a:bodyPr>
          <a:lstStyle/>
          <a:p>
            <a:pPr algn="ctr"/>
            <a:r>
              <a:rPr lang="zh-CN" altLang="en-US" sz="2400" b="1" dirty="0" smtClean="0">
                <a:solidFill>
                  <a:schemeClr val="tx1">
                    <a:lumMod val="65000"/>
                    <a:lumOff val="35000"/>
                  </a:schemeClr>
                </a:solidFill>
                <a:latin typeface="微软雅黑" panose="020B0503020204020204" pitchFamily="34" charset="-122"/>
                <a:ea typeface="微软雅黑" panose="020B0503020204020204" pitchFamily="34" charset="-122"/>
              </a:rPr>
              <a:t>五边形</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6" name="文本框 147"/>
          <p:cNvSpPr txBox="1"/>
          <p:nvPr/>
        </p:nvSpPr>
        <p:spPr>
          <a:xfrm>
            <a:off x="9892145" y="4497630"/>
            <a:ext cx="1510146" cy="461665"/>
          </a:xfrm>
          <a:prstGeom prst="rect">
            <a:avLst/>
          </a:prstGeom>
          <a:noFill/>
        </p:spPr>
        <p:txBody>
          <a:bodyPr wrap="square" rtlCol="0">
            <a:spAutoFit/>
          </a:bodyPr>
          <a:lstStyle/>
          <a:p>
            <a:pPr algn="ctr"/>
            <a:r>
              <a:rPr lang="zh-CN" altLang="en-US" sz="2400" b="1" dirty="0" smtClean="0">
                <a:solidFill>
                  <a:schemeClr val="tx1">
                    <a:lumMod val="65000"/>
                    <a:lumOff val="35000"/>
                  </a:schemeClr>
                </a:solidFill>
                <a:latin typeface="微软雅黑" panose="020B0503020204020204" pitchFamily="34" charset="-122"/>
                <a:ea typeface="微软雅黑" panose="020B0503020204020204" pitchFamily="34" charset="-122"/>
              </a:rPr>
              <a:t>六边形</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7" name="禁止符 46"/>
          <p:cNvSpPr/>
          <p:nvPr/>
        </p:nvSpPr>
        <p:spPr>
          <a:xfrm>
            <a:off x="3563904" y="2261014"/>
            <a:ext cx="551329" cy="551329"/>
          </a:xfrm>
          <a:prstGeom prst="noSmoking">
            <a:avLst>
              <a:gd name="adj" fmla="val 1430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1680527" y="5614463"/>
            <a:ext cx="1541644" cy="461665"/>
          </a:xfrm>
          <a:prstGeom prst="rect">
            <a:avLst/>
          </a:prstGeom>
        </p:spPr>
        <p:txBody>
          <a:bodyPr wrap="square">
            <a:spAutoFit/>
          </a:bodyPr>
          <a:lstStyle/>
          <a:p>
            <a:r>
              <a:rPr lang="zh-CN" altLang="en-US" sz="2400" b="1" dirty="0">
                <a:solidFill>
                  <a:srgbClr val="FF9100"/>
                </a:solidFill>
              </a:rPr>
              <a:t>小</a:t>
            </a:r>
            <a:r>
              <a:rPr lang="zh-CN" altLang="en-US" sz="2400" b="1" dirty="0" smtClean="0">
                <a:solidFill>
                  <a:srgbClr val="FF9100"/>
                </a:solidFill>
              </a:rPr>
              <a:t>技巧</a:t>
            </a:r>
            <a:endParaRPr lang="zh-CN" altLang="en-US" dirty="0">
              <a:solidFill>
                <a:srgbClr val="FF9100"/>
              </a:solidFill>
            </a:endParaRPr>
          </a:p>
        </p:txBody>
      </p:sp>
      <p:cxnSp>
        <p:nvCxnSpPr>
          <p:cNvPr id="50" name="直接连接符 49"/>
          <p:cNvCxnSpPr/>
          <p:nvPr/>
        </p:nvCxnSpPr>
        <p:spPr>
          <a:xfrm>
            <a:off x="2873829" y="5356160"/>
            <a:ext cx="0" cy="1080000"/>
          </a:xfrm>
          <a:prstGeom prst="line">
            <a:avLst/>
          </a:prstGeom>
          <a:ln w="28575">
            <a:solidFill>
              <a:srgbClr val="FF91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618315"/>
      </p:ext>
    </p:extLst>
  </p:cSld>
  <p:clrMapOvr>
    <a:masterClrMapping/>
  </p:clrMapOvr>
  <mc:AlternateContent xmlns:mc="http://schemas.openxmlformats.org/markup-compatibility/2006" xmlns:p14="http://schemas.microsoft.com/office/powerpoint/2010/main">
    <mc:Choice Requires="p14">
      <p:transition spd="med">
        <p14:pan/>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1680527" y="31769"/>
            <a:ext cx="10636556" cy="424732"/>
          </a:xfrm>
          <a:prstGeom prst="rect">
            <a:avLst/>
          </a:prstGeom>
          <a:noFill/>
        </p:spPr>
        <p:txBody>
          <a:bodyPr wrap="square" rtlCol="0">
            <a:spAutoFit/>
          </a:bodyPr>
          <a:lstStyle/>
          <a:p>
            <a:pPr>
              <a:lnSpc>
                <a:spcPct val="120000"/>
              </a:lnSpc>
            </a:pPr>
            <a:r>
              <a:rPr lang="en-US" altLang="zh-CN" dirty="0" smtClean="0">
                <a:solidFill>
                  <a:schemeClr val="bg1"/>
                </a:solidFill>
              </a:rPr>
              <a:t>2.4 </a:t>
            </a:r>
            <a:r>
              <a:rPr lang="zh-CN" altLang="en-US" dirty="0" smtClean="0">
                <a:solidFill>
                  <a:schemeClr val="bg1"/>
                </a:solidFill>
              </a:rPr>
              <a:t>形状</a:t>
            </a:r>
            <a:r>
              <a:rPr lang="zh-CN" altLang="en-US" dirty="0">
                <a:solidFill>
                  <a:schemeClr val="bg1"/>
                </a:solidFill>
              </a:rPr>
              <a:t>与图片</a:t>
            </a:r>
            <a:endParaRPr lang="zh-CN" altLang="en-US" sz="2200" b="1" dirty="0">
              <a:solidFill>
                <a:schemeClr val="bg1"/>
              </a:solidFill>
            </a:endParaRPr>
          </a:p>
        </p:txBody>
      </p:sp>
      <p:sp>
        <p:nvSpPr>
          <p:cNvPr id="28" name="矩形 27"/>
          <p:cNvSpPr/>
          <p:nvPr/>
        </p:nvSpPr>
        <p:spPr>
          <a:xfrm>
            <a:off x="5195754" y="1193177"/>
            <a:ext cx="1800493" cy="369332"/>
          </a:xfrm>
          <a:prstGeom prst="rect">
            <a:avLst/>
          </a:prstGeom>
        </p:spPr>
        <p:txBody>
          <a:bodyPr wrap="none">
            <a:spAutoFit/>
          </a:bodyPr>
          <a:lstStyle/>
          <a:p>
            <a:pPr algn="ctr" latinLnBrk="1"/>
            <a:r>
              <a:rPr lang="zh-CN" altLang="en-US" b="1" dirty="0">
                <a:solidFill>
                  <a:srgbClr val="5FC9E1"/>
                </a:solidFill>
                <a:latin typeface="lucida grande"/>
              </a:rPr>
              <a:t>开口图形的绘制</a:t>
            </a:r>
          </a:p>
        </p:txBody>
      </p:sp>
      <p:cxnSp>
        <p:nvCxnSpPr>
          <p:cNvPr id="29" name="直接连接符 28"/>
          <p:cNvCxnSpPr/>
          <p:nvPr/>
        </p:nvCxnSpPr>
        <p:spPr>
          <a:xfrm>
            <a:off x="4212311" y="1629902"/>
            <a:ext cx="3803892" cy="0"/>
          </a:xfrm>
          <a:prstGeom prst="line">
            <a:avLst/>
          </a:prstGeom>
          <a:ln>
            <a:solidFill>
              <a:srgbClr val="3ABCDA"/>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1680527" y="585170"/>
            <a:ext cx="1915909" cy="369332"/>
          </a:xfrm>
          <a:prstGeom prst="rect">
            <a:avLst/>
          </a:prstGeom>
        </p:spPr>
        <p:txBody>
          <a:bodyPr wrap="none">
            <a:spAutoFit/>
          </a:bodyPr>
          <a:lstStyle/>
          <a:p>
            <a:r>
              <a:rPr lang="en-US" altLang="zh-CN" dirty="0" smtClean="0">
                <a:solidFill>
                  <a:srgbClr val="505560"/>
                </a:solidFill>
              </a:rPr>
              <a:t>2.4.2 </a:t>
            </a:r>
            <a:r>
              <a:rPr lang="zh-CN" altLang="en-US" dirty="0" smtClean="0">
                <a:solidFill>
                  <a:srgbClr val="505560"/>
                </a:solidFill>
              </a:rPr>
              <a:t>图形的绘制</a:t>
            </a:r>
            <a:endParaRPr lang="zh-CN" altLang="en-US" dirty="0">
              <a:solidFill>
                <a:srgbClr val="505560"/>
              </a:solidFill>
            </a:endParaRPr>
          </a:p>
        </p:txBody>
      </p:sp>
      <p:sp>
        <p:nvSpPr>
          <p:cNvPr id="2" name="圆角矩形 1"/>
          <p:cNvSpPr/>
          <p:nvPr/>
        </p:nvSpPr>
        <p:spPr>
          <a:xfrm>
            <a:off x="8016203" y="2503560"/>
            <a:ext cx="3515226" cy="3709110"/>
          </a:xfrm>
          <a:custGeom>
            <a:avLst/>
            <a:gdLst>
              <a:gd name="connsiteX0" fmla="*/ 0 w 3515226"/>
              <a:gd name="connsiteY0" fmla="*/ 168801 h 3705726"/>
              <a:gd name="connsiteX1" fmla="*/ 168801 w 3515226"/>
              <a:gd name="connsiteY1" fmla="*/ 0 h 3705726"/>
              <a:gd name="connsiteX2" fmla="*/ 3346425 w 3515226"/>
              <a:gd name="connsiteY2" fmla="*/ 0 h 3705726"/>
              <a:gd name="connsiteX3" fmla="*/ 3515226 w 3515226"/>
              <a:gd name="connsiteY3" fmla="*/ 168801 h 3705726"/>
              <a:gd name="connsiteX4" fmla="*/ 3515226 w 3515226"/>
              <a:gd name="connsiteY4" fmla="*/ 3536925 h 3705726"/>
              <a:gd name="connsiteX5" fmla="*/ 3346425 w 3515226"/>
              <a:gd name="connsiteY5" fmla="*/ 3705726 h 3705726"/>
              <a:gd name="connsiteX6" fmla="*/ 168801 w 3515226"/>
              <a:gd name="connsiteY6" fmla="*/ 3705726 h 3705726"/>
              <a:gd name="connsiteX7" fmla="*/ 0 w 3515226"/>
              <a:gd name="connsiteY7" fmla="*/ 3536925 h 3705726"/>
              <a:gd name="connsiteX8" fmla="*/ 0 w 3515226"/>
              <a:gd name="connsiteY8" fmla="*/ 168801 h 3705726"/>
              <a:gd name="connsiteX0" fmla="*/ 0 w 3515226"/>
              <a:gd name="connsiteY0" fmla="*/ 172185 h 3709110"/>
              <a:gd name="connsiteX1" fmla="*/ 168801 w 3515226"/>
              <a:gd name="connsiteY1" fmla="*/ 3384 h 3709110"/>
              <a:gd name="connsiteX2" fmla="*/ 781686 w 3515226"/>
              <a:gd name="connsiteY2" fmla="*/ 0 h 3709110"/>
              <a:gd name="connsiteX3" fmla="*/ 3346425 w 3515226"/>
              <a:gd name="connsiteY3" fmla="*/ 3384 h 3709110"/>
              <a:gd name="connsiteX4" fmla="*/ 3515226 w 3515226"/>
              <a:gd name="connsiteY4" fmla="*/ 172185 h 3709110"/>
              <a:gd name="connsiteX5" fmla="*/ 3515226 w 3515226"/>
              <a:gd name="connsiteY5" fmla="*/ 3540309 h 3709110"/>
              <a:gd name="connsiteX6" fmla="*/ 3346425 w 3515226"/>
              <a:gd name="connsiteY6" fmla="*/ 3709110 h 3709110"/>
              <a:gd name="connsiteX7" fmla="*/ 168801 w 3515226"/>
              <a:gd name="connsiteY7" fmla="*/ 3709110 h 3709110"/>
              <a:gd name="connsiteX8" fmla="*/ 0 w 3515226"/>
              <a:gd name="connsiteY8" fmla="*/ 3540309 h 3709110"/>
              <a:gd name="connsiteX9" fmla="*/ 0 w 3515226"/>
              <a:gd name="connsiteY9" fmla="*/ 172185 h 3709110"/>
              <a:gd name="connsiteX0" fmla="*/ 0 w 3515226"/>
              <a:gd name="connsiteY0" fmla="*/ 172185 h 3709110"/>
              <a:gd name="connsiteX1" fmla="*/ 168801 w 3515226"/>
              <a:gd name="connsiteY1" fmla="*/ 3384 h 3709110"/>
              <a:gd name="connsiteX2" fmla="*/ 781686 w 3515226"/>
              <a:gd name="connsiteY2" fmla="*/ 0 h 3709110"/>
              <a:gd name="connsiteX3" fmla="*/ 2739073 w 3515226"/>
              <a:gd name="connsiteY3" fmla="*/ 0 h 3709110"/>
              <a:gd name="connsiteX4" fmla="*/ 3346425 w 3515226"/>
              <a:gd name="connsiteY4" fmla="*/ 3384 h 3709110"/>
              <a:gd name="connsiteX5" fmla="*/ 3515226 w 3515226"/>
              <a:gd name="connsiteY5" fmla="*/ 172185 h 3709110"/>
              <a:gd name="connsiteX6" fmla="*/ 3515226 w 3515226"/>
              <a:gd name="connsiteY6" fmla="*/ 3540309 h 3709110"/>
              <a:gd name="connsiteX7" fmla="*/ 3346425 w 3515226"/>
              <a:gd name="connsiteY7" fmla="*/ 3709110 h 3709110"/>
              <a:gd name="connsiteX8" fmla="*/ 168801 w 3515226"/>
              <a:gd name="connsiteY8" fmla="*/ 3709110 h 3709110"/>
              <a:gd name="connsiteX9" fmla="*/ 0 w 3515226"/>
              <a:gd name="connsiteY9" fmla="*/ 3540309 h 3709110"/>
              <a:gd name="connsiteX10" fmla="*/ 0 w 3515226"/>
              <a:gd name="connsiteY10" fmla="*/ 172185 h 3709110"/>
              <a:gd name="connsiteX0" fmla="*/ 0 w 3515226"/>
              <a:gd name="connsiteY0" fmla="*/ 174566 h 3711491"/>
              <a:gd name="connsiteX1" fmla="*/ 168801 w 3515226"/>
              <a:gd name="connsiteY1" fmla="*/ 5765 h 3711491"/>
              <a:gd name="connsiteX2" fmla="*/ 781686 w 3515226"/>
              <a:gd name="connsiteY2" fmla="*/ 2381 h 3711491"/>
              <a:gd name="connsiteX3" fmla="*/ 876936 w 3515226"/>
              <a:gd name="connsiteY3" fmla="*/ 0 h 3711491"/>
              <a:gd name="connsiteX4" fmla="*/ 2739073 w 3515226"/>
              <a:gd name="connsiteY4" fmla="*/ 2381 h 3711491"/>
              <a:gd name="connsiteX5" fmla="*/ 3346425 w 3515226"/>
              <a:gd name="connsiteY5" fmla="*/ 5765 h 3711491"/>
              <a:gd name="connsiteX6" fmla="*/ 3515226 w 3515226"/>
              <a:gd name="connsiteY6" fmla="*/ 174566 h 3711491"/>
              <a:gd name="connsiteX7" fmla="*/ 3515226 w 3515226"/>
              <a:gd name="connsiteY7" fmla="*/ 3542690 h 3711491"/>
              <a:gd name="connsiteX8" fmla="*/ 3346425 w 3515226"/>
              <a:gd name="connsiteY8" fmla="*/ 3711491 h 3711491"/>
              <a:gd name="connsiteX9" fmla="*/ 168801 w 3515226"/>
              <a:gd name="connsiteY9" fmla="*/ 3711491 h 3711491"/>
              <a:gd name="connsiteX10" fmla="*/ 0 w 3515226"/>
              <a:gd name="connsiteY10" fmla="*/ 3542690 h 3711491"/>
              <a:gd name="connsiteX11" fmla="*/ 0 w 3515226"/>
              <a:gd name="connsiteY11" fmla="*/ 174566 h 3711491"/>
              <a:gd name="connsiteX0" fmla="*/ 2739073 w 3515226"/>
              <a:gd name="connsiteY0" fmla="*/ 6 h 3709116"/>
              <a:gd name="connsiteX1" fmla="*/ 3346425 w 3515226"/>
              <a:gd name="connsiteY1" fmla="*/ 3390 h 3709116"/>
              <a:gd name="connsiteX2" fmla="*/ 3515226 w 3515226"/>
              <a:gd name="connsiteY2" fmla="*/ 172191 h 3709116"/>
              <a:gd name="connsiteX3" fmla="*/ 3515226 w 3515226"/>
              <a:gd name="connsiteY3" fmla="*/ 3540315 h 3709116"/>
              <a:gd name="connsiteX4" fmla="*/ 3346425 w 3515226"/>
              <a:gd name="connsiteY4" fmla="*/ 3709116 h 3709116"/>
              <a:gd name="connsiteX5" fmla="*/ 168801 w 3515226"/>
              <a:gd name="connsiteY5" fmla="*/ 3709116 h 3709116"/>
              <a:gd name="connsiteX6" fmla="*/ 0 w 3515226"/>
              <a:gd name="connsiteY6" fmla="*/ 3540315 h 3709116"/>
              <a:gd name="connsiteX7" fmla="*/ 0 w 3515226"/>
              <a:gd name="connsiteY7" fmla="*/ 172191 h 3709116"/>
              <a:gd name="connsiteX8" fmla="*/ 168801 w 3515226"/>
              <a:gd name="connsiteY8" fmla="*/ 3390 h 3709116"/>
              <a:gd name="connsiteX9" fmla="*/ 781686 w 3515226"/>
              <a:gd name="connsiteY9" fmla="*/ 6 h 3709116"/>
              <a:gd name="connsiteX10" fmla="*/ 968376 w 3515226"/>
              <a:gd name="connsiteY10" fmla="*/ 89065 h 3709116"/>
              <a:gd name="connsiteX0" fmla="*/ 2739073 w 3515226"/>
              <a:gd name="connsiteY0" fmla="*/ 0 h 3709110"/>
              <a:gd name="connsiteX1" fmla="*/ 3346425 w 3515226"/>
              <a:gd name="connsiteY1" fmla="*/ 3384 h 3709110"/>
              <a:gd name="connsiteX2" fmla="*/ 3515226 w 3515226"/>
              <a:gd name="connsiteY2" fmla="*/ 172185 h 3709110"/>
              <a:gd name="connsiteX3" fmla="*/ 3515226 w 3515226"/>
              <a:gd name="connsiteY3" fmla="*/ 3540309 h 3709110"/>
              <a:gd name="connsiteX4" fmla="*/ 3346425 w 3515226"/>
              <a:gd name="connsiteY4" fmla="*/ 3709110 h 3709110"/>
              <a:gd name="connsiteX5" fmla="*/ 168801 w 3515226"/>
              <a:gd name="connsiteY5" fmla="*/ 3709110 h 3709110"/>
              <a:gd name="connsiteX6" fmla="*/ 0 w 3515226"/>
              <a:gd name="connsiteY6" fmla="*/ 3540309 h 3709110"/>
              <a:gd name="connsiteX7" fmla="*/ 0 w 3515226"/>
              <a:gd name="connsiteY7" fmla="*/ 172185 h 3709110"/>
              <a:gd name="connsiteX8" fmla="*/ 168801 w 3515226"/>
              <a:gd name="connsiteY8" fmla="*/ 3384 h 3709110"/>
              <a:gd name="connsiteX9" fmla="*/ 781686 w 3515226"/>
              <a:gd name="connsiteY9" fmla="*/ 0 h 3709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5226" h="3709110">
                <a:moveTo>
                  <a:pt x="2739073" y="0"/>
                </a:moveTo>
                <a:lnTo>
                  <a:pt x="3346425" y="3384"/>
                </a:lnTo>
                <a:cubicBezTo>
                  <a:pt x="3439651" y="3384"/>
                  <a:pt x="3515226" y="78959"/>
                  <a:pt x="3515226" y="172185"/>
                </a:cubicBezTo>
                <a:lnTo>
                  <a:pt x="3515226" y="3540309"/>
                </a:lnTo>
                <a:cubicBezTo>
                  <a:pt x="3515226" y="3633535"/>
                  <a:pt x="3439651" y="3709110"/>
                  <a:pt x="3346425" y="3709110"/>
                </a:cubicBezTo>
                <a:lnTo>
                  <a:pt x="168801" y="3709110"/>
                </a:lnTo>
                <a:cubicBezTo>
                  <a:pt x="75575" y="3709110"/>
                  <a:pt x="0" y="3633535"/>
                  <a:pt x="0" y="3540309"/>
                </a:cubicBezTo>
                <a:lnTo>
                  <a:pt x="0" y="172185"/>
                </a:lnTo>
                <a:cubicBezTo>
                  <a:pt x="0" y="78959"/>
                  <a:pt x="75575" y="3384"/>
                  <a:pt x="168801" y="3384"/>
                </a:cubicBezTo>
                <a:lnTo>
                  <a:pt x="781686" y="0"/>
                </a:lnTo>
              </a:path>
            </a:pathLst>
          </a:custGeom>
          <a:noFill/>
          <a:ln w="28575">
            <a:solidFill>
              <a:srgbClr val="3ABC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860746" y="2220772"/>
            <a:ext cx="1826141" cy="584775"/>
          </a:xfrm>
          <a:prstGeom prst="rect">
            <a:avLst/>
          </a:prstGeom>
          <a:noFill/>
        </p:spPr>
        <p:txBody>
          <a:bodyPr wrap="none" rtlCol="0">
            <a:spAutoFit/>
          </a:bodyPr>
          <a:lstStyle/>
          <a:p>
            <a:pPr algn="ctr"/>
            <a:r>
              <a:rPr lang="zh-CN" altLang="en-US" sz="3200" b="1" dirty="0" smtClean="0">
                <a:solidFill>
                  <a:srgbClr val="3ABCDA"/>
                </a:solidFill>
              </a:rPr>
              <a:t>添加标题</a:t>
            </a:r>
            <a:endParaRPr lang="zh-CN" altLang="en-US" sz="3200" b="1" dirty="0">
              <a:solidFill>
                <a:srgbClr val="3ABCDA"/>
              </a:solidFill>
            </a:endParaRPr>
          </a:p>
        </p:txBody>
      </p:sp>
      <p:sp>
        <p:nvSpPr>
          <p:cNvPr id="10" name="文本框 9"/>
          <p:cNvSpPr txBox="1"/>
          <p:nvPr/>
        </p:nvSpPr>
        <p:spPr>
          <a:xfrm>
            <a:off x="8450377" y="3053703"/>
            <a:ext cx="2646878" cy="461665"/>
          </a:xfrm>
          <a:prstGeom prst="rect">
            <a:avLst/>
          </a:prstGeom>
          <a:noFill/>
        </p:spPr>
        <p:txBody>
          <a:bodyPr wrap="none" rtlCol="0">
            <a:spAutoFit/>
          </a:bodyPr>
          <a:lstStyle/>
          <a:p>
            <a:pPr algn="ctr"/>
            <a:r>
              <a:rPr lang="zh-CN" altLang="en-US" sz="2400" dirty="0" smtClean="0">
                <a:solidFill>
                  <a:schemeClr val="tx1">
                    <a:lumMod val="65000"/>
                    <a:lumOff val="35000"/>
                  </a:schemeClr>
                </a:solidFill>
              </a:rPr>
              <a:t>我是主要内容项目</a:t>
            </a:r>
            <a:endParaRPr lang="zh-CN" altLang="en-US" sz="2400" dirty="0">
              <a:solidFill>
                <a:schemeClr val="tx1">
                  <a:lumMod val="65000"/>
                  <a:lumOff val="35000"/>
                </a:schemeClr>
              </a:solidFill>
            </a:endParaRPr>
          </a:p>
        </p:txBody>
      </p:sp>
      <p:sp>
        <p:nvSpPr>
          <p:cNvPr id="13" name="文本框 12"/>
          <p:cNvSpPr txBox="1"/>
          <p:nvPr/>
        </p:nvSpPr>
        <p:spPr>
          <a:xfrm>
            <a:off x="8450377" y="3603846"/>
            <a:ext cx="2646878" cy="461665"/>
          </a:xfrm>
          <a:prstGeom prst="rect">
            <a:avLst/>
          </a:prstGeom>
          <a:noFill/>
        </p:spPr>
        <p:txBody>
          <a:bodyPr wrap="none" rtlCol="0">
            <a:spAutoFit/>
          </a:bodyPr>
          <a:lstStyle/>
          <a:p>
            <a:pPr algn="ctr"/>
            <a:r>
              <a:rPr lang="zh-CN" altLang="en-US" sz="2400" dirty="0" smtClean="0">
                <a:solidFill>
                  <a:schemeClr val="tx1">
                    <a:lumMod val="65000"/>
                    <a:lumOff val="35000"/>
                  </a:schemeClr>
                </a:solidFill>
              </a:rPr>
              <a:t>我是主要内容项目</a:t>
            </a:r>
            <a:endParaRPr lang="zh-CN" altLang="en-US" sz="2400" dirty="0">
              <a:solidFill>
                <a:schemeClr val="tx1">
                  <a:lumMod val="65000"/>
                  <a:lumOff val="35000"/>
                </a:schemeClr>
              </a:solidFill>
            </a:endParaRPr>
          </a:p>
        </p:txBody>
      </p:sp>
      <p:sp>
        <p:nvSpPr>
          <p:cNvPr id="14" name="文本框 13"/>
          <p:cNvSpPr txBox="1"/>
          <p:nvPr/>
        </p:nvSpPr>
        <p:spPr>
          <a:xfrm>
            <a:off x="8450377" y="4153989"/>
            <a:ext cx="2646878" cy="461665"/>
          </a:xfrm>
          <a:prstGeom prst="rect">
            <a:avLst/>
          </a:prstGeom>
          <a:noFill/>
        </p:spPr>
        <p:txBody>
          <a:bodyPr wrap="none" rtlCol="0">
            <a:spAutoFit/>
          </a:bodyPr>
          <a:lstStyle/>
          <a:p>
            <a:pPr algn="ctr"/>
            <a:r>
              <a:rPr lang="zh-CN" altLang="en-US" sz="2400" dirty="0" smtClean="0">
                <a:solidFill>
                  <a:schemeClr val="tx1">
                    <a:lumMod val="65000"/>
                    <a:lumOff val="35000"/>
                  </a:schemeClr>
                </a:solidFill>
              </a:rPr>
              <a:t>我是主要内容项目</a:t>
            </a:r>
            <a:endParaRPr lang="zh-CN" altLang="en-US" sz="2400" dirty="0">
              <a:solidFill>
                <a:schemeClr val="tx1">
                  <a:lumMod val="65000"/>
                  <a:lumOff val="35000"/>
                </a:schemeClr>
              </a:solidFill>
            </a:endParaRPr>
          </a:p>
        </p:txBody>
      </p:sp>
      <p:sp>
        <p:nvSpPr>
          <p:cNvPr id="15" name="矩形 14"/>
          <p:cNvSpPr/>
          <p:nvPr/>
        </p:nvSpPr>
        <p:spPr>
          <a:xfrm>
            <a:off x="8302711" y="5166145"/>
            <a:ext cx="2942209" cy="728533"/>
          </a:xfrm>
          <a:prstGeom prst="rect">
            <a:avLst/>
          </a:prstGeom>
        </p:spPr>
        <p:txBody>
          <a:bodyPr wrap="square">
            <a:spAutoFit/>
          </a:bodyPr>
          <a:lstStyle/>
          <a:p>
            <a:pPr algn="just">
              <a:lnSpc>
                <a:spcPct val="120000"/>
              </a:lnSpc>
            </a:pPr>
            <a:r>
              <a:rPr lang="zh-CN" altLang="en-US" dirty="0" smtClean="0">
                <a:solidFill>
                  <a:srgbClr val="3ABCDA"/>
                </a:solidFill>
              </a:rPr>
              <a:t>特别是当前流行的</a:t>
            </a:r>
            <a:r>
              <a:rPr lang="en-US" altLang="zh-CN" dirty="0" smtClean="0">
                <a:solidFill>
                  <a:srgbClr val="3ABCDA"/>
                </a:solidFill>
              </a:rPr>
              <a:t>MBE</a:t>
            </a:r>
            <a:r>
              <a:rPr lang="zh-CN" altLang="en-US" dirty="0" smtClean="0">
                <a:solidFill>
                  <a:srgbClr val="3ABCDA"/>
                </a:solidFill>
              </a:rPr>
              <a:t>风格需要这种开口图形的绘制</a:t>
            </a:r>
            <a:endParaRPr lang="zh-CN" altLang="en-US" dirty="0">
              <a:solidFill>
                <a:srgbClr val="3ABCDA"/>
              </a:solidFill>
            </a:endParaRPr>
          </a:p>
        </p:txBody>
      </p:sp>
      <p:sp>
        <p:nvSpPr>
          <p:cNvPr id="19" name="任意多边形 18"/>
          <p:cNvSpPr/>
          <p:nvPr/>
        </p:nvSpPr>
        <p:spPr>
          <a:xfrm>
            <a:off x="1551009" y="2503796"/>
            <a:ext cx="3515226" cy="3708874"/>
          </a:xfrm>
          <a:custGeom>
            <a:avLst/>
            <a:gdLst>
              <a:gd name="connsiteX0" fmla="*/ 2781483 w 3515226"/>
              <a:gd name="connsiteY0" fmla="*/ 0 h 3708874"/>
              <a:gd name="connsiteX1" fmla="*/ 3346425 w 3515226"/>
              <a:gd name="connsiteY1" fmla="*/ 3148 h 3708874"/>
              <a:gd name="connsiteX2" fmla="*/ 3515226 w 3515226"/>
              <a:gd name="connsiteY2" fmla="*/ 171949 h 3708874"/>
              <a:gd name="connsiteX3" fmla="*/ 3515226 w 3515226"/>
              <a:gd name="connsiteY3" fmla="*/ 3540073 h 3708874"/>
              <a:gd name="connsiteX4" fmla="*/ 3346425 w 3515226"/>
              <a:gd name="connsiteY4" fmla="*/ 3708874 h 3708874"/>
              <a:gd name="connsiteX5" fmla="*/ 168801 w 3515226"/>
              <a:gd name="connsiteY5" fmla="*/ 3708874 h 3708874"/>
              <a:gd name="connsiteX6" fmla="*/ 0 w 3515226"/>
              <a:gd name="connsiteY6" fmla="*/ 3540073 h 3708874"/>
              <a:gd name="connsiteX7" fmla="*/ 0 w 3515226"/>
              <a:gd name="connsiteY7" fmla="*/ 171949 h 3708874"/>
              <a:gd name="connsiteX8" fmla="*/ 168801 w 3515226"/>
              <a:gd name="connsiteY8" fmla="*/ 3148 h 3708874"/>
              <a:gd name="connsiteX9" fmla="*/ 733742 w 3515226"/>
              <a:gd name="connsiteY9" fmla="*/ 29 h 3708874"/>
              <a:gd name="connsiteX10" fmla="*/ 733742 w 3515226"/>
              <a:gd name="connsiteY10" fmla="*/ 703043 h 3708874"/>
              <a:gd name="connsiteX11" fmla="*/ 2781483 w 3515226"/>
              <a:gd name="connsiteY11" fmla="*/ 703043 h 370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5226" h="3708874">
                <a:moveTo>
                  <a:pt x="2781483" y="0"/>
                </a:moveTo>
                <a:lnTo>
                  <a:pt x="3346425" y="3148"/>
                </a:lnTo>
                <a:cubicBezTo>
                  <a:pt x="3439651" y="3148"/>
                  <a:pt x="3515226" y="78723"/>
                  <a:pt x="3515226" y="171949"/>
                </a:cubicBezTo>
                <a:lnTo>
                  <a:pt x="3515226" y="3540073"/>
                </a:lnTo>
                <a:cubicBezTo>
                  <a:pt x="3515226" y="3633299"/>
                  <a:pt x="3439651" y="3708874"/>
                  <a:pt x="3346425" y="3708874"/>
                </a:cubicBezTo>
                <a:lnTo>
                  <a:pt x="168801" y="3708874"/>
                </a:lnTo>
                <a:cubicBezTo>
                  <a:pt x="75575" y="3708874"/>
                  <a:pt x="0" y="3633299"/>
                  <a:pt x="0" y="3540073"/>
                </a:cubicBezTo>
                <a:lnTo>
                  <a:pt x="0" y="171949"/>
                </a:lnTo>
                <a:cubicBezTo>
                  <a:pt x="0" y="78723"/>
                  <a:pt x="75575" y="3148"/>
                  <a:pt x="168801" y="3148"/>
                </a:cubicBezTo>
                <a:lnTo>
                  <a:pt x="733742" y="29"/>
                </a:lnTo>
                <a:lnTo>
                  <a:pt x="733742" y="703043"/>
                </a:lnTo>
                <a:lnTo>
                  <a:pt x="2781483" y="703043"/>
                </a:lnTo>
                <a:close/>
              </a:path>
            </a:pathLst>
          </a:custGeom>
          <a:noFill/>
          <a:ln w="28575">
            <a:solidFill>
              <a:srgbClr val="3ABCD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Freeform 9"/>
          <p:cNvSpPr>
            <a:spLocks/>
          </p:cNvSpPr>
          <p:nvPr/>
        </p:nvSpPr>
        <p:spPr bwMode="auto">
          <a:xfrm>
            <a:off x="5609065" y="3867763"/>
            <a:ext cx="1575805" cy="572451"/>
          </a:xfrm>
          <a:custGeom>
            <a:avLst/>
            <a:gdLst>
              <a:gd name="T0" fmla="*/ 4030 w 4030"/>
              <a:gd name="T1" fmla="*/ 733 h 1464"/>
              <a:gd name="T2" fmla="*/ 2935 w 4030"/>
              <a:gd name="T3" fmla="*/ 0 h 1464"/>
              <a:gd name="T4" fmla="*/ 3126 w 4030"/>
              <a:gd name="T5" fmla="*/ 446 h 1464"/>
              <a:gd name="T6" fmla="*/ 0 w 4030"/>
              <a:gd name="T7" fmla="*/ 733 h 1464"/>
              <a:gd name="T8" fmla="*/ 3126 w 4030"/>
              <a:gd name="T9" fmla="*/ 1020 h 1464"/>
              <a:gd name="T10" fmla="*/ 2935 w 4030"/>
              <a:gd name="T11" fmla="*/ 1464 h 1464"/>
              <a:gd name="T12" fmla="*/ 4030 w 4030"/>
              <a:gd name="T13" fmla="*/ 733 h 1464"/>
            </a:gdLst>
            <a:ahLst/>
            <a:cxnLst>
              <a:cxn ang="0">
                <a:pos x="T0" y="T1"/>
              </a:cxn>
              <a:cxn ang="0">
                <a:pos x="T2" y="T3"/>
              </a:cxn>
              <a:cxn ang="0">
                <a:pos x="T4" y="T5"/>
              </a:cxn>
              <a:cxn ang="0">
                <a:pos x="T6" y="T7"/>
              </a:cxn>
              <a:cxn ang="0">
                <a:pos x="T8" y="T9"/>
              </a:cxn>
              <a:cxn ang="0">
                <a:pos x="T10" y="T11"/>
              </a:cxn>
              <a:cxn ang="0">
                <a:pos x="T12" y="T13"/>
              </a:cxn>
            </a:cxnLst>
            <a:rect l="0" t="0" r="r" b="b"/>
            <a:pathLst>
              <a:path w="4030" h="1464">
                <a:moveTo>
                  <a:pt x="4030" y="733"/>
                </a:moveTo>
                <a:lnTo>
                  <a:pt x="2935" y="0"/>
                </a:lnTo>
                <a:lnTo>
                  <a:pt x="3126" y="446"/>
                </a:lnTo>
                <a:lnTo>
                  <a:pt x="0" y="733"/>
                </a:lnTo>
                <a:lnTo>
                  <a:pt x="3126" y="1020"/>
                </a:lnTo>
                <a:lnTo>
                  <a:pt x="2935" y="1464"/>
                </a:lnTo>
                <a:lnTo>
                  <a:pt x="4030" y="733"/>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zh-CN" altLang="en-US">
              <a:solidFill>
                <a:srgbClr val="5FC9E1"/>
              </a:solidFill>
            </a:endParaRPr>
          </a:p>
        </p:txBody>
      </p:sp>
      <p:sp>
        <p:nvSpPr>
          <p:cNvPr id="17" name="矩形 16"/>
          <p:cNvSpPr/>
          <p:nvPr/>
        </p:nvSpPr>
        <p:spPr>
          <a:xfrm>
            <a:off x="1760020" y="3700717"/>
            <a:ext cx="3097205" cy="1015663"/>
          </a:xfrm>
          <a:prstGeom prst="rect">
            <a:avLst/>
          </a:prstGeom>
        </p:spPr>
        <p:txBody>
          <a:bodyPr wrap="square">
            <a:spAutoFit/>
          </a:bodyPr>
          <a:lstStyle/>
          <a:p>
            <a:pPr algn="just">
              <a:lnSpc>
                <a:spcPct val="120000"/>
              </a:lnSpc>
            </a:pPr>
            <a:r>
              <a:rPr lang="zh-CN" altLang="en-US" b="1" dirty="0" smtClean="0">
                <a:solidFill>
                  <a:srgbClr val="3ABCDA"/>
                </a:solidFill>
              </a:rPr>
              <a:t>第一步：绘制凹形图；</a:t>
            </a:r>
          </a:p>
          <a:p>
            <a:pPr algn="just">
              <a:lnSpc>
                <a:spcPct val="120000"/>
              </a:lnSpc>
            </a:pPr>
            <a:r>
              <a:rPr lang="zh-CN" altLang="en-US" sz="1600" dirty="0" smtClean="0">
                <a:solidFill>
                  <a:schemeClr val="tx1">
                    <a:lumMod val="65000"/>
                    <a:lumOff val="35000"/>
                  </a:schemeClr>
                </a:solidFill>
              </a:rPr>
              <a:t>通过图形居中对齐、减除功能进行凹形图绘制，确定开口的大小。</a:t>
            </a:r>
          </a:p>
        </p:txBody>
      </p:sp>
      <p:sp>
        <p:nvSpPr>
          <p:cNvPr id="18" name="矩形 17"/>
          <p:cNvSpPr/>
          <p:nvPr/>
        </p:nvSpPr>
        <p:spPr>
          <a:xfrm>
            <a:off x="1760020" y="4956693"/>
            <a:ext cx="3097205" cy="1015663"/>
          </a:xfrm>
          <a:prstGeom prst="rect">
            <a:avLst/>
          </a:prstGeom>
        </p:spPr>
        <p:txBody>
          <a:bodyPr wrap="square">
            <a:spAutoFit/>
          </a:bodyPr>
          <a:lstStyle/>
          <a:p>
            <a:pPr algn="just">
              <a:lnSpc>
                <a:spcPct val="120000"/>
              </a:lnSpc>
            </a:pPr>
            <a:r>
              <a:rPr lang="zh-CN" altLang="en-US" b="1" dirty="0" smtClean="0">
                <a:solidFill>
                  <a:srgbClr val="3ABCDA"/>
                </a:solidFill>
              </a:rPr>
              <a:t>第二步：删除多余部分；</a:t>
            </a:r>
          </a:p>
          <a:p>
            <a:pPr algn="just">
              <a:lnSpc>
                <a:spcPct val="120000"/>
              </a:lnSpc>
            </a:pPr>
            <a:r>
              <a:rPr lang="zh-CN" altLang="en-US" sz="1600" dirty="0" smtClean="0">
                <a:solidFill>
                  <a:schemeClr val="tx1">
                    <a:lumMod val="65000"/>
                    <a:lumOff val="35000"/>
                  </a:schemeClr>
                </a:solidFill>
              </a:rPr>
              <a:t>删除居中线段、删除凹口里面的两个顶点，即可以得到开头图形。</a:t>
            </a:r>
          </a:p>
        </p:txBody>
      </p:sp>
    </p:spTree>
    <p:extLst>
      <p:ext uri="{BB962C8B-B14F-4D97-AF65-F5344CB8AC3E}">
        <p14:creationId xmlns:p14="http://schemas.microsoft.com/office/powerpoint/2010/main" val="776178561"/>
      </p:ext>
    </p:extLst>
  </p:cSld>
  <p:clrMapOvr>
    <a:masterClrMapping/>
  </p:clrMapOvr>
  <mc:AlternateContent xmlns:mc="http://schemas.openxmlformats.org/markup-compatibility/2006" xmlns:p14="http://schemas.microsoft.com/office/powerpoint/2010/main">
    <mc:Choice Requires="p14">
      <p:transition spd="med">
        <p14:pan/>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p:cNvSpPr txBox="1"/>
          <p:nvPr/>
        </p:nvSpPr>
        <p:spPr>
          <a:xfrm>
            <a:off x="1105336" y="1473252"/>
            <a:ext cx="5276878" cy="417358"/>
          </a:xfrm>
          <a:prstGeom prst="rect">
            <a:avLst/>
          </a:prstGeom>
          <a:noFill/>
        </p:spPr>
        <p:txBody>
          <a:bodyPr wrap="square" rtlCol="0">
            <a:spAutoFit/>
          </a:bodyPr>
          <a:lstStyle>
            <a:defPPr>
              <a:defRPr lang="zh-CN"/>
            </a:defPPr>
            <a:lvl1pPr>
              <a:lnSpc>
                <a:spcPct val="130000"/>
              </a:lnSpc>
              <a:defRPr sz="2000" b="1">
                <a:solidFill>
                  <a:srgbClr val="5F5E5C"/>
                </a:solidFill>
                <a:latin typeface="微软雅黑" pitchFamily="34" charset="-122"/>
                <a:ea typeface="微软雅黑" pitchFamily="34" charset="-122"/>
              </a:defRPr>
            </a:lvl1pPr>
          </a:lstStyle>
          <a:p>
            <a:r>
              <a:rPr lang="zh-CN" altLang="en-US" sz="1800" dirty="0" smtClean="0">
                <a:solidFill>
                  <a:srgbClr val="3ABCDA"/>
                </a:solidFill>
                <a:latin typeface="+mj-ea"/>
                <a:ea typeface="+mj-ea"/>
              </a:rPr>
              <a:t>这里面用到的了合并形状的功能</a:t>
            </a:r>
            <a:endParaRPr lang="zh-CN" altLang="zh-CN" sz="1800" dirty="0">
              <a:solidFill>
                <a:srgbClr val="3ABCDA"/>
              </a:solidFill>
              <a:latin typeface="+mj-ea"/>
              <a:ea typeface="+mj-ea"/>
            </a:endParaRPr>
          </a:p>
        </p:txBody>
      </p:sp>
      <p:sp>
        <p:nvSpPr>
          <p:cNvPr id="3" name="TextBox 6"/>
          <p:cNvSpPr txBox="1"/>
          <p:nvPr/>
        </p:nvSpPr>
        <p:spPr>
          <a:xfrm>
            <a:off x="1105336" y="1821922"/>
            <a:ext cx="11009061" cy="1754326"/>
          </a:xfrm>
          <a:prstGeom prst="rect">
            <a:avLst/>
          </a:prstGeom>
          <a:noFill/>
        </p:spPr>
        <p:txBody>
          <a:bodyPr wrap="square" rtlCol="0">
            <a:spAutoFit/>
          </a:bodyPr>
          <a:lstStyle/>
          <a:p>
            <a:pPr>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2013</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版：</a:t>
            </a:r>
            <a:r>
              <a:rPr lang="zh-CN" altLang="en-US" b="1" dirty="0">
                <a:solidFill>
                  <a:srgbClr val="FF9300"/>
                </a:solidFill>
                <a:latin typeface="微软雅黑" panose="020B0503020204020204" pitchFamily="34" charset="-122"/>
                <a:ea typeface="微软雅黑" panose="020B0503020204020204" pitchFamily="34" charset="-122"/>
              </a:rPr>
              <a:t>格式→合并形状</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2010</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版：</a:t>
            </a:r>
            <a:r>
              <a:rPr lang="zh-CN" altLang="en-US" b="1" dirty="0">
                <a:solidFill>
                  <a:srgbClr val="FF9300"/>
                </a:solidFill>
                <a:latin typeface="微软雅黑" panose="020B0503020204020204" pitchFamily="34" charset="-122"/>
                <a:ea typeface="微软雅黑" panose="020B0503020204020204" pitchFamily="34" charset="-122"/>
              </a:rPr>
              <a:t>文件→ 选项→ 自定义功能区→不在功能区的命令</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（需要添加</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rPr>
              <a:t>2007</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版：没有</a:t>
            </a:r>
            <a:endPar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rPr>
              <a:t>2003</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版：更没有</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767409" y="1586811"/>
            <a:ext cx="11009060" cy="4620750"/>
            <a:chOff x="770583" y="1196753"/>
            <a:chExt cx="11009060" cy="4620750"/>
          </a:xfrm>
        </p:grpSpPr>
        <p:pic>
          <p:nvPicPr>
            <p:cNvPr id="5" name="图片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683643" y="1196753"/>
              <a:ext cx="3096000" cy="2424578"/>
            </a:xfrm>
            <a:prstGeom prst="rect">
              <a:avLst/>
            </a:prstGeom>
            <a:ln>
              <a:solidFill>
                <a:srgbClr val="FF9300"/>
              </a:solidFill>
            </a:ln>
          </p:spPr>
        </p:pic>
        <p:sp>
          <p:nvSpPr>
            <p:cNvPr id="6" name="圆角矩形 5"/>
            <p:cNvSpPr/>
            <p:nvPr/>
          </p:nvSpPr>
          <p:spPr>
            <a:xfrm>
              <a:off x="10275639" y="1628800"/>
              <a:ext cx="1368152" cy="1972444"/>
            </a:xfrm>
            <a:prstGeom prst="roundRect">
              <a:avLst>
                <a:gd name="adj" fmla="val 7198"/>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肘形连接符 6"/>
            <p:cNvCxnSpPr>
              <a:stCxn id="6" idx="1"/>
              <a:endCxn id="9" idx="0"/>
            </p:cNvCxnSpPr>
            <p:nvPr/>
          </p:nvCxnSpPr>
          <p:spPr>
            <a:xfrm rot="10800000" flipV="1">
              <a:off x="6275113" y="2615022"/>
              <a:ext cx="4000526" cy="1102010"/>
            </a:xfrm>
            <a:prstGeom prst="bentConnector2">
              <a:avLst/>
            </a:prstGeom>
            <a:noFill/>
            <a:ln w="38100">
              <a:solidFill>
                <a:srgbClr val="FF0000"/>
              </a:solidFill>
              <a:headEnd type="oval"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grpSp>
          <p:nvGrpSpPr>
            <p:cNvPr id="8" name="组合 7"/>
            <p:cNvGrpSpPr/>
            <p:nvPr/>
          </p:nvGrpSpPr>
          <p:grpSpPr>
            <a:xfrm>
              <a:off x="770583" y="3717032"/>
              <a:ext cx="11009060" cy="2100471"/>
              <a:chOff x="770583" y="3717032"/>
              <a:chExt cx="11009060" cy="2100471"/>
            </a:xfrm>
          </p:grpSpPr>
          <p:sp>
            <p:nvSpPr>
              <p:cNvPr id="9" name="矩形 8"/>
              <p:cNvSpPr/>
              <p:nvPr/>
            </p:nvSpPr>
            <p:spPr>
              <a:xfrm>
                <a:off x="770583" y="3717032"/>
                <a:ext cx="11009060" cy="2100471"/>
              </a:xfrm>
              <a:prstGeom prst="rect">
                <a:avLst/>
              </a:prstGeom>
              <a:solidFill>
                <a:schemeClr val="bg1"/>
              </a:solidFill>
              <a:ln w="9525">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0" name="组合 9"/>
              <p:cNvGrpSpPr/>
              <p:nvPr/>
            </p:nvGrpSpPr>
            <p:grpSpPr>
              <a:xfrm>
                <a:off x="1114662" y="3995736"/>
                <a:ext cx="1620180" cy="1080120"/>
                <a:chOff x="842591" y="4221088"/>
                <a:chExt cx="1620180" cy="1080120"/>
              </a:xfrm>
            </p:grpSpPr>
            <p:sp>
              <p:nvSpPr>
                <p:cNvPr id="25" name="椭圆 24"/>
                <p:cNvSpPr/>
                <p:nvPr/>
              </p:nvSpPr>
              <p:spPr>
                <a:xfrm>
                  <a:off x="842591" y="4221088"/>
                  <a:ext cx="1080120" cy="1080120"/>
                </a:xfrm>
                <a:prstGeom prst="ellipse">
                  <a:avLst/>
                </a:prstGeom>
                <a:solidFill>
                  <a:srgbClr val="FF93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382651" y="4221088"/>
                  <a:ext cx="1080120" cy="1080120"/>
                </a:xfrm>
                <a:prstGeom prst="ellipse">
                  <a:avLst/>
                </a:prstGeom>
                <a:solidFill>
                  <a:srgbClr val="92D05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任意多边形 10"/>
              <p:cNvSpPr/>
              <p:nvPr/>
            </p:nvSpPr>
            <p:spPr>
              <a:xfrm>
                <a:off x="2837301" y="3995736"/>
                <a:ext cx="1620180" cy="1080120"/>
              </a:xfrm>
              <a:custGeom>
                <a:avLst/>
                <a:gdLst>
                  <a:gd name="connsiteX0" fmla="*/ 540060 w 1620180"/>
                  <a:gd name="connsiteY0" fmla="*/ 0 h 1080120"/>
                  <a:gd name="connsiteX1" fmla="*/ 750276 w 1620180"/>
                  <a:gd name="connsiteY1" fmla="*/ 42441 h 1080120"/>
                  <a:gd name="connsiteX2" fmla="*/ 810090 w 1620180"/>
                  <a:gd name="connsiteY2" fmla="*/ 74907 h 1080120"/>
                  <a:gd name="connsiteX3" fmla="*/ 869904 w 1620180"/>
                  <a:gd name="connsiteY3" fmla="*/ 42441 h 1080120"/>
                  <a:gd name="connsiteX4" fmla="*/ 1080120 w 1620180"/>
                  <a:gd name="connsiteY4" fmla="*/ 0 h 1080120"/>
                  <a:gd name="connsiteX5" fmla="*/ 1620180 w 1620180"/>
                  <a:gd name="connsiteY5" fmla="*/ 540060 h 1080120"/>
                  <a:gd name="connsiteX6" fmla="*/ 1080120 w 1620180"/>
                  <a:gd name="connsiteY6" fmla="*/ 1080120 h 1080120"/>
                  <a:gd name="connsiteX7" fmla="*/ 869904 w 1620180"/>
                  <a:gd name="connsiteY7" fmla="*/ 1037680 h 1080120"/>
                  <a:gd name="connsiteX8" fmla="*/ 810090 w 1620180"/>
                  <a:gd name="connsiteY8" fmla="*/ 1005214 h 1080120"/>
                  <a:gd name="connsiteX9" fmla="*/ 750276 w 1620180"/>
                  <a:gd name="connsiteY9" fmla="*/ 1037680 h 1080120"/>
                  <a:gd name="connsiteX10" fmla="*/ 540060 w 1620180"/>
                  <a:gd name="connsiteY10" fmla="*/ 1080120 h 1080120"/>
                  <a:gd name="connsiteX11" fmla="*/ 0 w 1620180"/>
                  <a:gd name="connsiteY11" fmla="*/ 540060 h 1080120"/>
                  <a:gd name="connsiteX12" fmla="*/ 540060 w 1620180"/>
                  <a:gd name="connsiteY12" fmla="*/ 0 h 108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0180" h="1080120">
                    <a:moveTo>
                      <a:pt x="540060" y="0"/>
                    </a:moveTo>
                    <a:cubicBezTo>
                      <a:pt x="614627" y="0"/>
                      <a:pt x="685664" y="15112"/>
                      <a:pt x="750276" y="42441"/>
                    </a:cubicBezTo>
                    <a:lnTo>
                      <a:pt x="810090" y="74907"/>
                    </a:lnTo>
                    <a:lnTo>
                      <a:pt x="869904" y="42441"/>
                    </a:lnTo>
                    <a:cubicBezTo>
                      <a:pt x="934516" y="15112"/>
                      <a:pt x="1005553" y="0"/>
                      <a:pt x="1080120" y="0"/>
                    </a:cubicBezTo>
                    <a:cubicBezTo>
                      <a:pt x="1378387" y="0"/>
                      <a:pt x="1620180" y="241793"/>
                      <a:pt x="1620180" y="540060"/>
                    </a:cubicBezTo>
                    <a:cubicBezTo>
                      <a:pt x="1620180" y="838327"/>
                      <a:pt x="1378387" y="1080120"/>
                      <a:pt x="1080120" y="1080120"/>
                    </a:cubicBezTo>
                    <a:cubicBezTo>
                      <a:pt x="1005553" y="1080120"/>
                      <a:pt x="934516" y="1065008"/>
                      <a:pt x="869904" y="1037680"/>
                    </a:cubicBezTo>
                    <a:lnTo>
                      <a:pt x="810090" y="1005214"/>
                    </a:lnTo>
                    <a:lnTo>
                      <a:pt x="750276" y="1037680"/>
                    </a:lnTo>
                    <a:cubicBezTo>
                      <a:pt x="685664" y="1065008"/>
                      <a:pt x="614627" y="1080120"/>
                      <a:pt x="540060" y="1080120"/>
                    </a:cubicBezTo>
                    <a:cubicBezTo>
                      <a:pt x="241793" y="1080120"/>
                      <a:pt x="0" y="838327"/>
                      <a:pt x="0" y="540060"/>
                    </a:cubicBezTo>
                    <a:cubicBezTo>
                      <a:pt x="0" y="241793"/>
                      <a:pt x="241793" y="0"/>
                      <a:pt x="540060" y="0"/>
                    </a:cubicBezTo>
                    <a:close/>
                  </a:path>
                </a:pathLst>
              </a:custGeom>
              <a:solidFill>
                <a:srgbClr val="92D05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6475046" y="3995736"/>
                <a:ext cx="1657014" cy="1080120"/>
                <a:chOff x="4803031" y="4196276"/>
                <a:chExt cx="1657014" cy="1080120"/>
              </a:xfrm>
            </p:grpSpPr>
            <p:sp>
              <p:nvSpPr>
                <p:cNvPr id="22" name="任意多边形 21"/>
                <p:cNvSpPr/>
                <p:nvPr/>
              </p:nvSpPr>
              <p:spPr>
                <a:xfrm>
                  <a:off x="5361508" y="4271183"/>
                  <a:ext cx="540060" cy="930306"/>
                </a:xfrm>
                <a:custGeom>
                  <a:avLst/>
                  <a:gdLst>
                    <a:gd name="connsiteX0" fmla="*/ 270030 w 540060"/>
                    <a:gd name="connsiteY0" fmla="*/ 0 h 930306"/>
                    <a:gd name="connsiteX1" fmla="*/ 301953 w 540060"/>
                    <a:gd name="connsiteY1" fmla="*/ 17327 h 930306"/>
                    <a:gd name="connsiteX2" fmla="*/ 540060 w 540060"/>
                    <a:gd name="connsiteY2" fmla="*/ 465153 h 930306"/>
                    <a:gd name="connsiteX3" fmla="*/ 301953 w 540060"/>
                    <a:gd name="connsiteY3" fmla="*/ 912979 h 930306"/>
                    <a:gd name="connsiteX4" fmla="*/ 270030 w 540060"/>
                    <a:gd name="connsiteY4" fmla="*/ 930306 h 930306"/>
                    <a:gd name="connsiteX5" fmla="*/ 238107 w 540060"/>
                    <a:gd name="connsiteY5" fmla="*/ 912979 h 930306"/>
                    <a:gd name="connsiteX6" fmla="*/ 0 w 540060"/>
                    <a:gd name="connsiteY6" fmla="*/ 465153 h 930306"/>
                    <a:gd name="connsiteX7" fmla="*/ 238107 w 540060"/>
                    <a:gd name="connsiteY7" fmla="*/ 17327 h 930306"/>
                    <a:gd name="connsiteX8" fmla="*/ 270030 w 540060"/>
                    <a:gd name="connsiteY8" fmla="*/ 0 h 93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0060" h="930306">
                      <a:moveTo>
                        <a:pt x="270030" y="0"/>
                      </a:moveTo>
                      <a:lnTo>
                        <a:pt x="301953" y="17327"/>
                      </a:lnTo>
                      <a:cubicBezTo>
                        <a:pt x="445610" y="114380"/>
                        <a:pt x="540060" y="278736"/>
                        <a:pt x="540060" y="465153"/>
                      </a:cubicBezTo>
                      <a:cubicBezTo>
                        <a:pt x="540060" y="651570"/>
                        <a:pt x="445610" y="815927"/>
                        <a:pt x="301953" y="912979"/>
                      </a:cubicBezTo>
                      <a:lnTo>
                        <a:pt x="270030" y="930306"/>
                      </a:lnTo>
                      <a:lnTo>
                        <a:pt x="238107" y="912979"/>
                      </a:lnTo>
                      <a:cubicBezTo>
                        <a:pt x="94451" y="815927"/>
                        <a:pt x="0" y="651570"/>
                        <a:pt x="0" y="465153"/>
                      </a:cubicBezTo>
                      <a:cubicBezTo>
                        <a:pt x="0" y="278736"/>
                        <a:pt x="94451" y="114380"/>
                        <a:pt x="238107" y="17327"/>
                      </a:cubicBezTo>
                      <a:lnTo>
                        <a:pt x="270030" y="0"/>
                      </a:lnTo>
                      <a:close/>
                    </a:path>
                  </a:pathLst>
                </a:custGeom>
                <a:solidFill>
                  <a:srgbClr val="92D05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a:off x="4803031" y="4196276"/>
                  <a:ext cx="810090" cy="1080120"/>
                </a:xfrm>
                <a:custGeom>
                  <a:avLst/>
                  <a:gdLst>
                    <a:gd name="connsiteX0" fmla="*/ 540060 w 810090"/>
                    <a:gd name="connsiteY0" fmla="*/ 0 h 1080120"/>
                    <a:gd name="connsiteX1" fmla="*/ 750276 w 810090"/>
                    <a:gd name="connsiteY1" fmla="*/ 42441 h 1080120"/>
                    <a:gd name="connsiteX2" fmla="*/ 810090 w 810090"/>
                    <a:gd name="connsiteY2" fmla="*/ 74907 h 1080120"/>
                    <a:gd name="connsiteX3" fmla="*/ 778167 w 810090"/>
                    <a:gd name="connsiteY3" fmla="*/ 92234 h 1080120"/>
                    <a:gd name="connsiteX4" fmla="*/ 540060 w 810090"/>
                    <a:gd name="connsiteY4" fmla="*/ 540060 h 1080120"/>
                    <a:gd name="connsiteX5" fmla="*/ 778167 w 810090"/>
                    <a:gd name="connsiteY5" fmla="*/ 987886 h 1080120"/>
                    <a:gd name="connsiteX6" fmla="*/ 810090 w 810090"/>
                    <a:gd name="connsiteY6" fmla="*/ 1005213 h 1080120"/>
                    <a:gd name="connsiteX7" fmla="*/ 750276 w 810090"/>
                    <a:gd name="connsiteY7" fmla="*/ 1037679 h 1080120"/>
                    <a:gd name="connsiteX8" fmla="*/ 540060 w 810090"/>
                    <a:gd name="connsiteY8" fmla="*/ 1080120 h 1080120"/>
                    <a:gd name="connsiteX9" fmla="*/ 0 w 810090"/>
                    <a:gd name="connsiteY9" fmla="*/ 540060 h 1080120"/>
                    <a:gd name="connsiteX10" fmla="*/ 540060 w 810090"/>
                    <a:gd name="connsiteY10" fmla="*/ 0 h 108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0090" h="1080120">
                      <a:moveTo>
                        <a:pt x="540060" y="0"/>
                      </a:moveTo>
                      <a:cubicBezTo>
                        <a:pt x="614627" y="0"/>
                        <a:pt x="685664" y="15112"/>
                        <a:pt x="750276" y="42441"/>
                      </a:cubicBezTo>
                      <a:lnTo>
                        <a:pt x="810090" y="74907"/>
                      </a:lnTo>
                      <a:lnTo>
                        <a:pt x="778167" y="92234"/>
                      </a:lnTo>
                      <a:cubicBezTo>
                        <a:pt x="634511" y="189287"/>
                        <a:pt x="540060" y="353643"/>
                        <a:pt x="540060" y="540060"/>
                      </a:cubicBezTo>
                      <a:cubicBezTo>
                        <a:pt x="540060" y="726477"/>
                        <a:pt x="634511" y="890834"/>
                        <a:pt x="778167" y="987886"/>
                      </a:cubicBezTo>
                      <a:lnTo>
                        <a:pt x="810090" y="1005213"/>
                      </a:lnTo>
                      <a:lnTo>
                        <a:pt x="750276" y="1037679"/>
                      </a:lnTo>
                      <a:cubicBezTo>
                        <a:pt x="685664" y="1065008"/>
                        <a:pt x="614627" y="1080120"/>
                        <a:pt x="540060" y="1080120"/>
                      </a:cubicBezTo>
                      <a:cubicBezTo>
                        <a:pt x="241793" y="1080120"/>
                        <a:pt x="0" y="838327"/>
                        <a:pt x="0" y="540060"/>
                      </a:cubicBezTo>
                      <a:cubicBezTo>
                        <a:pt x="0" y="241793"/>
                        <a:pt x="241793" y="0"/>
                        <a:pt x="540060" y="0"/>
                      </a:cubicBezTo>
                      <a:close/>
                    </a:path>
                  </a:pathLst>
                </a:custGeom>
                <a:solidFill>
                  <a:srgbClr val="92D05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5649955" y="4196276"/>
                  <a:ext cx="810090" cy="1080120"/>
                </a:xfrm>
                <a:custGeom>
                  <a:avLst/>
                  <a:gdLst>
                    <a:gd name="connsiteX0" fmla="*/ 270030 w 810090"/>
                    <a:gd name="connsiteY0" fmla="*/ 0 h 1080120"/>
                    <a:gd name="connsiteX1" fmla="*/ 810090 w 810090"/>
                    <a:gd name="connsiteY1" fmla="*/ 540060 h 1080120"/>
                    <a:gd name="connsiteX2" fmla="*/ 270030 w 810090"/>
                    <a:gd name="connsiteY2" fmla="*/ 1080120 h 1080120"/>
                    <a:gd name="connsiteX3" fmla="*/ 59814 w 810090"/>
                    <a:gd name="connsiteY3" fmla="*/ 1037679 h 1080120"/>
                    <a:gd name="connsiteX4" fmla="*/ 0 w 810090"/>
                    <a:gd name="connsiteY4" fmla="*/ 1005213 h 1080120"/>
                    <a:gd name="connsiteX5" fmla="*/ 31923 w 810090"/>
                    <a:gd name="connsiteY5" fmla="*/ 987886 h 1080120"/>
                    <a:gd name="connsiteX6" fmla="*/ 270030 w 810090"/>
                    <a:gd name="connsiteY6" fmla="*/ 540060 h 1080120"/>
                    <a:gd name="connsiteX7" fmla="*/ 31923 w 810090"/>
                    <a:gd name="connsiteY7" fmla="*/ 92234 h 1080120"/>
                    <a:gd name="connsiteX8" fmla="*/ 0 w 810090"/>
                    <a:gd name="connsiteY8" fmla="*/ 74907 h 1080120"/>
                    <a:gd name="connsiteX9" fmla="*/ 59814 w 810090"/>
                    <a:gd name="connsiteY9" fmla="*/ 42441 h 1080120"/>
                    <a:gd name="connsiteX10" fmla="*/ 270030 w 810090"/>
                    <a:gd name="connsiteY10" fmla="*/ 0 h 108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0090" h="1080120">
                      <a:moveTo>
                        <a:pt x="270030" y="0"/>
                      </a:moveTo>
                      <a:cubicBezTo>
                        <a:pt x="568297" y="0"/>
                        <a:pt x="810090" y="241793"/>
                        <a:pt x="810090" y="540060"/>
                      </a:cubicBezTo>
                      <a:cubicBezTo>
                        <a:pt x="810090" y="838327"/>
                        <a:pt x="568297" y="1080120"/>
                        <a:pt x="270030" y="1080120"/>
                      </a:cubicBezTo>
                      <a:cubicBezTo>
                        <a:pt x="195463" y="1080120"/>
                        <a:pt x="124426" y="1065008"/>
                        <a:pt x="59814" y="1037679"/>
                      </a:cubicBezTo>
                      <a:lnTo>
                        <a:pt x="0" y="1005213"/>
                      </a:lnTo>
                      <a:lnTo>
                        <a:pt x="31923" y="987886"/>
                      </a:lnTo>
                      <a:cubicBezTo>
                        <a:pt x="175580" y="890834"/>
                        <a:pt x="270030" y="726477"/>
                        <a:pt x="270030" y="540060"/>
                      </a:cubicBezTo>
                      <a:cubicBezTo>
                        <a:pt x="270030" y="353643"/>
                        <a:pt x="175580" y="189287"/>
                        <a:pt x="31923" y="92234"/>
                      </a:cubicBezTo>
                      <a:lnTo>
                        <a:pt x="0" y="74907"/>
                      </a:lnTo>
                      <a:lnTo>
                        <a:pt x="59814" y="42441"/>
                      </a:lnTo>
                      <a:cubicBezTo>
                        <a:pt x="124426" y="15112"/>
                        <a:pt x="195463" y="0"/>
                        <a:pt x="270030" y="0"/>
                      </a:cubicBezTo>
                      <a:close/>
                    </a:path>
                  </a:pathLst>
                </a:custGeom>
                <a:solidFill>
                  <a:srgbClr val="92D05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任意多边形 12"/>
              <p:cNvSpPr/>
              <p:nvPr/>
            </p:nvSpPr>
            <p:spPr>
              <a:xfrm>
                <a:off x="8861604" y="4070643"/>
                <a:ext cx="540060" cy="930307"/>
              </a:xfrm>
              <a:custGeom>
                <a:avLst/>
                <a:gdLst>
                  <a:gd name="connsiteX0" fmla="*/ 270030 w 540060"/>
                  <a:gd name="connsiteY0" fmla="*/ 0 h 930307"/>
                  <a:gd name="connsiteX1" fmla="*/ 301953 w 540060"/>
                  <a:gd name="connsiteY1" fmla="*/ 17327 h 930307"/>
                  <a:gd name="connsiteX2" fmla="*/ 540060 w 540060"/>
                  <a:gd name="connsiteY2" fmla="*/ 465153 h 930307"/>
                  <a:gd name="connsiteX3" fmla="*/ 301953 w 540060"/>
                  <a:gd name="connsiteY3" fmla="*/ 912980 h 930307"/>
                  <a:gd name="connsiteX4" fmla="*/ 270030 w 540060"/>
                  <a:gd name="connsiteY4" fmla="*/ 930307 h 930307"/>
                  <a:gd name="connsiteX5" fmla="*/ 238108 w 540060"/>
                  <a:gd name="connsiteY5" fmla="*/ 912980 h 930307"/>
                  <a:gd name="connsiteX6" fmla="*/ 0 w 540060"/>
                  <a:gd name="connsiteY6" fmla="*/ 465153 h 930307"/>
                  <a:gd name="connsiteX7" fmla="*/ 238108 w 540060"/>
                  <a:gd name="connsiteY7" fmla="*/ 17327 h 93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060" h="930307">
                    <a:moveTo>
                      <a:pt x="270030" y="0"/>
                    </a:moveTo>
                    <a:lnTo>
                      <a:pt x="301953" y="17327"/>
                    </a:lnTo>
                    <a:cubicBezTo>
                      <a:pt x="445610" y="114380"/>
                      <a:pt x="540060" y="278736"/>
                      <a:pt x="540060" y="465153"/>
                    </a:cubicBezTo>
                    <a:cubicBezTo>
                      <a:pt x="540060" y="651570"/>
                      <a:pt x="445610" y="815927"/>
                      <a:pt x="301953" y="912980"/>
                    </a:cubicBezTo>
                    <a:lnTo>
                      <a:pt x="270030" y="930307"/>
                    </a:lnTo>
                    <a:lnTo>
                      <a:pt x="238108" y="912980"/>
                    </a:lnTo>
                    <a:cubicBezTo>
                      <a:pt x="94451" y="815927"/>
                      <a:pt x="0" y="651570"/>
                      <a:pt x="0" y="465153"/>
                    </a:cubicBezTo>
                    <a:cubicBezTo>
                      <a:pt x="0" y="278736"/>
                      <a:pt x="94451" y="114380"/>
                      <a:pt x="238108" y="17327"/>
                    </a:cubicBezTo>
                    <a:close/>
                  </a:path>
                </a:pathLst>
              </a:custGeom>
              <a:solidFill>
                <a:srgbClr val="FF93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10547701" y="3995736"/>
                <a:ext cx="810090" cy="1080120"/>
              </a:xfrm>
              <a:custGeom>
                <a:avLst/>
                <a:gdLst>
                  <a:gd name="connsiteX0" fmla="*/ 540060 w 810090"/>
                  <a:gd name="connsiteY0" fmla="*/ 0 h 1080120"/>
                  <a:gd name="connsiteX1" fmla="*/ 750276 w 810090"/>
                  <a:gd name="connsiteY1" fmla="*/ 42441 h 1080120"/>
                  <a:gd name="connsiteX2" fmla="*/ 810090 w 810090"/>
                  <a:gd name="connsiteY2" fmla="*/ 74907 h 1080120"/>
                  <a:gd name="connsiteX3" fmla="*/ 778167 w 810090"/>
                  <a:gd name="connsiteY3" fmla="*/ 92234 h 1080120"/>
                  <a:gd name="connsiteX4" fmla="*/ 540060 w 810090"/>
                  <a:gd name="connsiteY4" fmla="*/ 540060 h 1080120"/>
                  <a:gd name="connsiteX5" fmla="*/ 778167 w 810090"/>
                  <a:gd name="connsiteY5" fmla="*/ 987887 h 1080120"/>
                  <a:gd name="connsiteX6" fmla="*/ 810090 w 810090"/>
                  <a:gd name="connsiteY6" fmla="*/ 1005214 h 1080120"/>
                  <a:gd name="connsiteX7" fmla="*/ 750276 w 810090"/>
                  <a:gd name="connsiteY7" fmla="*/ 1037680 h 1080120"/>
                  <a:gd name="connsiteX8" fmla="*/ 540060 w 810090"/>
                  <a:gd name="connsiteY8" fmla="*/ 1080120 h 1080120"/>
                  <a:gd name="connsiteX9" fmla="*/ 0 w 810090"/>
                  <a:gd name="connsiteY9" fmla="*/ 540060 h 1080120"/>
                  <a:gd name="connsiteX10" fmla="*/ 540060 w 810090"/>
                  <a:gd name="connsiteY10" fmla="*/ 0 h 108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0090" h="1080120">
                    <a:moveTo>
                      <a:pt x="540060" y="0"/>
                    </a:moveTo>
                    <a:cubicBezTo>
                      <a:pt x="614627" y="0"/>
                      <a:pt x="685664" y="15112"/>
                      <a:pt x="750276" y="42441"/>
                    </a:cubicBezTo>
                    <a:lnTo>
                      <a:pt x="810090" y="74907"/>
                    </a:lnTo>
                    <a:lnTo>
                      <a:pt x="778167" y="92234"/>
                    </a:lnTo>
                    <a:cubicBezTo>
                      <a:pt x="634510" y="189287"/>
                      <a:pt x="540060" y="353643"/>
                      <a:pt x="540060" y="540060"/>
                    </a:cubicBezTo>
                    <a:cubicBezTo>
                      <a:pt x="540060" y="726477"/>
                      <a:pt x="634510" y="890834"/>
                      <a:pt x="778167" y="987887"/>
                    </a:cubicBezTo>
                    <a:lnTo>
                      <a:pt x="810090" y="1005214"/>
                    </a:lnTo>
                    <a:lnTo>
                      <a:pt x="750276" y="1037680"/>
                    </a:lnTo>
                    <a:cubicBezTo>
                      <a:pt x="685664" y="1065008"/>
                      <a:pt x="614627" y="1080120"/>
                      <a:pt x="540060" y="1080120"/>
                    </a:cubicBezTo>
                    <a:cubicBezTo>
                      <a:pt x="241793" y="1080120"/>
                      <a:pt x="0" y="838327"/>
                      <a:pt x="0" y="540060"/>
                    </a:cubicBezTo>
                    <a:cubicBezTo>
                      <a:pt x="0" y="241793"/>
                      <a:pt x="241793" y="0"/>
                      <a:pt x="540060" y="0"/>
                    </a:cubicBezTo>
                    <a:close/>
                  </a:path>
                </a:pathLst>
              </a:custGeom>
              <a:solidFill>
                <a:srgbClr val="FF93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4665382" y="3995736"/>
                <a:ext cx="1620180" cy="1080120"/>
              </a:xfrm>
              <a:custGeom>
                <a:avLst/>
                <a:gdLst>
                  <a:gd name="connsiteX0" fmla="*/ 1080120 w 1620180"/>
                  <a:gd name="connsiteY0" fmla="*/ 0 h 1080120"/>
                  <a:gd name="connsiteX1" fmla="*/ 1620180 w 1620180"/>
                  <a:gd name="connsiteY1" fmla="*/ 540060 h 1080120"/>
                  <a:gd name="connsiteX2" fmla="*/ 1080120 w 1620180"/>
                  <a:gd name="connsiteY2" fmla="*/ 1080120 h 1080120"/>
                  <a:gd name="connsiteX3" fmla="*/ 869904 w 1620180"/>
                  <a:gd name="connsiteY3" fmla="*/ 1037680 h 1080120"/>
                  <a:gd name="connsiteX4" fmla="*/ 810090 w 1620180"/>
                  <a:gd name="connsiteY4" fmla="*/ 1005214 h 1080120"/>
                  <a:gd name="connsiteX5" fmla="*/ 842013 w 1620180"/>
                  <a:gd name="connsiteY5" fmla="*/ 987887 h 1080120"/>
                  <a:gd name="connsiteX6" fmla="*/ 1080120 w 1620180"/>
                  <a:gd name="connsiteY6" fmla="*/ 540060 h 1080120"/>
                  <a:gd name="connsiteX7" fmla="*/ 842013 w 1620180"/>
                  <a:gd name="connsiteY7" fmla="*/ 92234 h 1080120"/>
                  <a:gd name="connsiteX8" fmla="*/ 810090 w 1620180"/>
                  <a:gd name="connsiteY8" fmla="*/ 74907 h 1080120"/>
                  <a:gd name="connsiteX9" fmla="*/ 869904 w 1620180"/>
                  <a:gd name="connsiteY9" fmla="*/ 42441 h 1080120"/>
                  <a:gd name="connsiteX10" fmla="*/ 1080120 w 1620180"/>
                  <a:gd name="connsiteY10" fmla="*/ 0 h 1080120"/>
                  <a:gd name="connsiteX11" fmla="*/ 540060 w 1620180"/>
                  <a:gd name="connsiteY11" fmla="*/ 0 h 1080120"/>
                  <a:gd name="connsiteX12" fmla="*/ 750276 w 1620180"/>
                  <a:gd name="connsiteY12" fmla="*/ 42441 h 1080120"/>
                  <a:gd name="connsiteX13" fmla="*/ 810090 w 1620180"/>
                  <a:gd name="connsiteY13" fmla="*/ 74907 h 1080120"/>
                  <a:gd name="connsiteX14" fmla="*/ 778167 w 1620180"/>
                  <a:gd name="connsiteY14" fmla="*/ 92234 h 1080120"/>
                  <a:gd name="connsiteX15" fmla="*/ 540060 w 1620180"/>
                  <a:gd name="connsiteY15" fmla="*/ 540060 h 1080120"/>
                  <a:gd name="connsiteX16" fmla="*/ 778167 w 1620180"/>
                  <a:gd name="connsiteY16" fmla="*/ 987887 h 1080120"/>
                  <a:gd name="connsiteX17" fmla="*/ 810090 w 1620180"/>
                  <a:gd name="connsiteY17" fmla="*/ 1005214 h 1080120"/>
                  <a:gd name="connsiteX18" fmla="*/ 750276 w 1620180"/>
                  <a:gd name="connsiteY18" fmla="*/ 1037680 h 1080120"/>
                  <a:gd name="connsiteX19" fmla="*/ 540060 w 1620180"/>
                  <a:gd name="connsiteY19" fmla="*/ 1080120 h 1080120"/>
                  <a:gd name="connsiteX20" fmla="*/ 0 w 1620180"/>
                  <a:gd name="connsiteY20" fmla="*/ 540060 h 1080120"/>
                  <a:gd name="connsiteX21" fmla="*/ 540060 w 1620180"/>
                  <a:gd name="connsiteY21" fmla="*/ 0 h 108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0180" h="1080120">
                    <a:moveTo>
                      <a:pt x="1080120" y="0"/>
                    </a:moveTo>
                    <a:cubicBezTo>
                      <a:pt x="1378387" y="0"/>
                      <a:pt x="1620180" y="241793"/>
                      <a:pt x="1620180" y="540060"/>
                    </a:cubicBezTo>
                    <a:cubicBezTo>
                      <a:pt x="1620180" y="838327"/>
                      <a:pt x="1378387" y="1080120"/>
                      <a:pt x="1080120" y="1080120"/>
                    </a:cubicBezTo>
                    <a:cubicBezTo>
                      <a:pt x="1005553" y="1080120"/>
                      <a:pt x="934516" y="1065008"/>
                      <a:pt x="869904" y="1037680"/>
                    </a:cubicBezTo>
                    <a:lnTo>
                      <a:pt x="810090" y="1005214"/>
                    </a:lnTo>
                    <a:lnTo>
                      <a:pt x="842013" y="987887"/>
                    </a:lnTo>
                    <a:cubicBezTo>
                      <a:pt x="985670" y="890834"/>
                      <a:pt x="1080120" y="726477"/>
                      <a:pt x="1080120" y="540060"/>
                    </a:cubicBezTo>
                    <a:cubicBezTo>
                      <a:pt x="1080120" y="353643"/>
                      <a:pt x="985670" y="189287"/>
                      <a:pt x="842013" y="92234"/>
                    </a:cubicBezTo>
                    <a:lnTo>
                      <a:pt x="810090" y="74907"/>
                    </a:lnTo>
                    <a:lnTo>
                      <a:pt x="869904" y="42441"/>
                    </a:lnTo>
                    <a:cubicBezTo>
                      <a:pt x="934516" y="15112"/>
                      <a:pt x="1005553" y="0"/>
                      <a:pt x="1080120" y="0"/>
                    </a:cubicBezTo>
                    <a:close/>
                    <a:moveTo>
                      <a:pt x="540060" y="0"/>
                    </a:moveTo>
                    <a:cubicBezTo>
                      <a:pt x="614627" y="0"/>
                      <a:pt x="685664" y="15112"/>
                      <a:pt x="750276" y="42441"/>
                    </a:cubicBezTo>
                    <a:lnTo>
                      <a:pt x="810090" y="74907"/>
                    </a:lnTo>
                    <a:lnTo>
                      <a:pt x="778167" y="92234"/>
                    </a:lnTo>
                    <a:cubicBezTo>
                      <a:pt x="634510" y="189287"/>
                      <a:pt x="540060" y="353643"/>
                      <a:pt x="540060" y="540060"/>
                    </a:cubicBezTo>
                    <a:cubicBezTo>
                      <a:pt x="540060" y="726477"/>
                      <a:pt x="634510" y="890834"/>
                      <a:pt x="778167" y="987887"/>
                    </a:cubicBezTo>
                    <a:lnTo>
                      <a:pt x="810090" y="1005214"/>
                    </a:lnTo>
                    <a:lnTo>
                      <a:pt x="750276" y="1037680"/>
                    </a:lnTo>
                    <a:cubicBezTo>
                      <a:pt x="685664" y="1065008"/>
                      <a:pt x="614627" y="1080120"/>
                      <a:pt x="540060" y="1080120"/>
                    </a:cubicBezTo>
                    <a:cubicBezTo>
                      <a:pt x="241793" y="1080120"/>
                      <a:pt x="0" y="838327"/>
                      <a:pt x="0" y="540060"/>
                    </a:cubicBezTo>
                    <a:cubicBezTo>
                      <a:pt x="0" y="241793"/>
                      <a:pt x="241793" y="0"/>
                      <a:pt x="540060" y="0"/>
                    </a:cubicBezTo>
                    <a:close/>
                  </a:path>
                </a:pathLst>
              </a:custGeom>
              <a:solidFill>
                <a:srgbClr val="FF93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6"/>
              <p:cNvSpPr txBox="1"/>
              <p:nvPr/>
            </p:nvSpPr>
            <p:spPr>
              <a:xfrm>
                <a:off x="1419201" y="5252806"/>
                <a:ext cx="800219" cy="461665"/>
              </a:xfrm>
              <a:prstGeom prst="rect">
                <a:avLst/>
              </a:prstGeom>
              <a:noFill/>
            </p:spPr>
            <p:txBody>
              <a:bodyPr wrap="none" rtlCol="0">
                <a:spAutoFit/>
              </a:bodyPr>
              <a:lstStyle/>
              <a:p>
                <a:r>
                  <a:rPr lang="zh-CN" altLang="en-US" sz="2400" b="1" dirty="0">
                    <a:solidFill>
                      <a:schemeClr val="tx1">
                        <a:lumMod val="65000"/>
                        <a:lumOff val="35000"/>
                      </a:schemeClr>
                    </a:solidFill>
                    <a:latin typeface="微软雅黑" pitchFamily="34" charset="-122"/>
                    <a:ea typeface="微软雅黑" pitchFamily="34" charset="-122"/>
                  </a:rPr>
                  <a:t>原图</a:t>
                </a:r>
              </a:p>
            </p:txBody>
          </p:sp>
          <p:sp>
            <p:nvSpPr>
              <p:cNvPr id="17" name="TextBox 40"/>
              <p:cNvSpPr txBox="1"/>
              <p:nvPr/>
            </p:nvSpPr>
            <p:spPr>
              <a:xfrm>
                <a:off x="3247282" y="5252806"/>
                <a:ext cx="800219" cy="461665"/>
              </a:xfrm>
              <a:prstGeom prst="rect">
                <a:avLst/>
              </a:prstGeom>
              <a:noFill/>
            </p:spPr>
            <p:txBody>
              <a:bodyPr wrap="none" rtlCol="0">
                <a:spAutoFit/>
              </a:bodyPr>
              <a:lstStyle/>
              <a:p>
                <a:r>
                  <a:rPr lang="zh-CN" altLang="en-US" sz="2400" b="1" dirty="0">
                    <a:solidFill>
                      <a:schemeClr val="tx1">
                        <a:lumMod val="65000"/>
                        <a:lumOff val="35000"/>
                      </a:schemeClr>
                    </a:solidFill>
                    <a:latin typeface="微软雅黑" pitchFamily="34" charset="-122"/>
                    <a:ea typeface="微软雅黑" pitchFamily="34" charset="-122"/>
                  </a:rPr>
                  <a:t>联合</a:t>
                </a:r>
              </a:p>
            </p:txBody>
          </p:sp>
          <p:sp>
            <p:nvSpPr>
              <p:cNvPr id="18" name="TextBox 41"/>
              <p:cNvSpPr txBox="1"/>
              <p:nvPr/>
            </p:nvSpPr>
            <p:spPr>
              <a:xfrm>
                <a:off x="5075363" y="5252806"/>
                <a:ext cx="800219" cy="461665"/>
              </a:xfrm>
              <a:prstGeom prst="rect">
                <a:avLst/>
              </a:prstGeom>
              <a:noFill/>
            </p:spPr>
            <p:txBody>
              <a:bodyPr wrap="none" rtlCol="0">
                <a:spAutoFit/>
              </a:bodyPr>
              <a:lstStyle/>
              <a:p>
                <a:r>
                  <a:rPr lang="zh-CN" altLang="en-US" sz="2400" b="1" dirty="0">
                    <a:solidFill>
                      <a:schemeClr val="tx1">
                        <a:lumMod val="65000"/>
                        <a:lumOff val="35000"/>
                      </a:schemeClr>
                    </a:solidFill>
                    <a:latin typeface="微软雅黑" pitchFamily="34" charset="-122"/>
                    <a:ea typeface="微软雅黑" pitchFamily="34" charset="-122"/>
                  </a:rPr>
                  <a:t>组合</a:t>
                </a:r>
              </a:p>
            </p:txBody>
          </p:sp>
          <p:sp>
            <p:nvSpPr>
              <p:cNvPr id="19" name="TextBox 42"/>
              <p:cNvSpPr txBox="1"/>
              <p:nvPr/>
            </p:nvSpPr>
            <p:spPr>
              <a:xfrm>
                <a:off x="6903444" y="5252806"/>
                <a:ext cx="800219" cy="461665"/>
              </a:xfrm>
              <a:prstGeom prst="rect">
                <a:avLst/>
              </a:prstGeom>
              <a:noFill/>
            </p:spPr>
            <p:txBody>
              <a:bodyPr wrap="none" rtlCol="0">
                <a:spAutoFit/>
              </a:bodyPr>
              <a:lstStyle/>
              <a:p>
                <a:r>
                  <a:rPr lang="zh-CN" altLang="en-US" sz="2400" b="1" dirty="0">
                    <a:solidFill>
                      <a:schemeClr val="tx1">
                        <a:lumMod val="65000"/>
                        <a:lumOff val="35000"/>
                      </a:schemeClr>
                    </a:solidFill>
                    <a:latin typeface="微软雅黑" pitchFamily="34" charset="-122"/>
                    <a:ea typeface="微软雅黑" pitchFamily="34" charset="-122"/>
                  </a:rPr>
                  <a:t>拆分</a:t>
                </a:r>
              </a:p>
            </p:txBody>
          </p:sp>
          <p:sp>
            <p:nvSpPr>
              <p:cNvPr id="20" name="TextBox 43"/>
              <p:cNvSpPr txBox="1"/>
              <p:nvPr/>
            </p:nvSpPr>
            <p:spPr>
              <a:xfrm>
                <a:off x="8731525" y="5252806"/>
                <a:ext cx="800219" cy="461665"/>
              </a:xfrm>
              <a:prstGeom prst="rect">
                <a:avLst/>
              </a:prstGeom>
              <a:noFill/>
            </p:spPr>
            <p:txBody>
              <a:bodyPr wrap="none" rtlCol="0">
                <a:spAutoFit/>
              </a:bodyPr>
              <a:lstStyle/>
              <a:p>
                <a:r>
                  <a:rPr lang="zh-CN" altLang="en-US" sz="2400" b="1" dirty="0">
                    <a:solidFill>
                      <a:schemeClr val="tx1">
                        <a:lumMod val="65000"/>
                        <a:lumOff val="35000"/>
                      </a:schemeClr>
                    </a:solidFill>
                    <a:latin typeface="微软雅黑" pitchFamily="34" charset="-122"/>
                    <a:ea typeface="微软雅黑" pitchFamily="34" charset="-122"/>
                  </a:rPr>
                  <a:t>相交</a:t>
                </a:r>
              </a:p>
            </p:txBody>
          </p:sp>
          <p:sp>
            <p:nvSpPr>
              <p:cNvPr id="21" name="TextBox 44"/>
              <p:cNvSpPr txBox="1"/>
              <p:nvPr/>
            </p:nvSpPr>
            <p:spPr>
              <a:xfrm>
                <a:off x="10552637" y="5252806"/>
                <a:ext cx="800219" cy="461665"/>
              </a:xfrm>
              <a:prstGeom prst="rect">
                <a:avLst/>
              </a:prstGeom>
              <a:noFill/>
            </p:spPr>
            <p:txBody>
              <a:bodyPr wrap="none" rtlCol="0">
                <a:spAutoFit/>
              </a:bodyPr>
              <a:lstStyle/>
              <a:p>
                <a:r>
                  <a:rPr lang="zh-CN" altLang="en-US" sz="2400" b="1" dirty="0">
                    <a:solidFill>
                      <a:schemeClr val="tx1">
                        <a:lumMod val="65000"/>
                        <a:lumOff val="35000"/>
                      </a:schemeClr>
                    </a:solidFill>
                    <a:latin typeface="微软雅黑" pitchFamily="34" charset="-122"/>
                    <a:ea typeface="微软雅黑" pitchFamily="34" charset="-122"/>
                  </a:rPr>
                  <a:t>剪除</a:t>
                </a:r>
              </a:p>
            </p:txBody>
          </p:sp>
        </p:grpSp>
      </p:grpSp>
      <p:sp>
        <p:nvSpPr>
          <p:cNvPr id="27" name="矩形 26"/>
          <p:cNvSpPr/>
          <p:nvPr/>
        </p:nvSpPr>
        <p:spPr>
          <a:xfrm>
            <a:off x="1680527" y="585170"/>
            <a:ext cx="1915909" cy="369332"/>
          </a:xfrm>
          <a:prstGeom prst="rect">
            <a:avLst/>
          </a:prstGeom>
        </p:spPr>
        <p:txBody>
          <a:bodyPr wrap="none">
            <a:spAutoFit/>
          </a:bodyPr>
          <a:lstStyle/>
          <a:p>
            <a:r>
              <a:rPr lang="en-US" altLang="zh-CN" dirty="0" smtClean="0">
                <a:solidFill>
                  <a:srgbClr val="505560"/>
                </a:solidFill>
              </a:rPr>
              <a:t>2.4.2 </a:t>
            </a:r>
            <a:r>
              <a:rPr lang="zh-CN" altLang="en-US" dirty="0" smtClean="0">
                <a:solidFill>
                  <a:srgbClr val="505560"/>
                </a:solidFill>
              </a:rPr>
              <a:t>图形的绘制</a:t>
            </a:r>
            <a:endParaRPr lang="zh-CN" altLang="en-US" dirty="0">
              <a:solidFill>
                <a:srgbClr val="505560"/>
              </a:solidFill>
            </a:endParaRPr>
          </a:p>
        </p:txBody>
      </p:sp>
      <p:sp>
        <p:nvSpPr>
          <p:cNvPr id="28" name="矩形 27"/>
          <p:cNvSpPr/>
          <p:nvPr/>
        </p:nvSpPr>
        <p:spPr>
          <a:xfrm>
            <a:off x="1680527" y="31769"/>
            <a:ext cx="10636556" cy="424732"/>
          </a:xfrm>
          <a:prstGeom prst="rect">
            <a:avLst/>
          </a:prstGeom>
          <a:noFill/>
        </p:spPr>
        <p:txBody>
          <a:bodyPr wrap="square" rtlCol="0">
            <a:spAutoFit/>
          </a:bodyPr>
          <a:lstStyle/>
          <a:p>
            <a:pPr>
              <a:lnSpc>
                <a:spcPct val="120000"/>
              </a:lnSpc>
            </a:pPr>
            <a:r>
              <a:rPr lang="en-US" altLang="zh-CN" dirty="0" smtClean="0">
                <a:solidFill>
                  <a:schemeClr val="bg1"/>
                </a:solidFill>
              </a:rPr>
              <a:t>2.4 </a:t>
            </a:r>
            <a:r>
              <a:rPr lang="zh-CN" altLang="en-US" dirty="0" smtClean="0">
                <a:solidFill>
                  <a:schemeClr val="bg1"/>
                </a:solidFill>
              </a:rPr>
              <a:t>形状</a:t>
            </a:r>
            <a:r>
              <a:rPr lang="zh-CN" altLang="en-US" dirty="0">
                <a:solidFill>
                  <a:schemeClr val="bg1"/>
                </a:solidFill>
              </a:rPr>
              <a:t>与图片</a:t>
            </a:r>
            <a:endParaRPr lang="zh-CN" altLang="en-US" sz="2200" b="1" dirty="0">
              <a:solidFill>
                <a:schemeClr val="bg1"/>
              </a:solidFill>
            </a:endParaRPr>
          </a:p>
        </p:txBody>
      </p:sp>
    </p:spTree>
    <p:extLst>
      <p:ext uri="{BB962C8B-B14F-4D97-AF65-F5344CB8AC3E}">
        <p14:creationId xmlns:p14="http://schemas.microsoft.com/office/powerpoint/2010/main" val="1081014452"/>
      </p:ext>
    </p:extLst>
  </p:cSld>
  <p:clrMapOvr>
    <a:masterClrMapping/>
  </p:clrMapOvr>
  <mc:AlternateContent xmlns:mc="http://schemas.openxmlformats.org/markup-compatibility/2006" xmlns:p14="http://schemas.microsoft.com/office/powerpoint/2010/main">
    <mc:Choice Requires="p14">
      <p:transition spd="med">
        <p14:pan/>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22"/>
          <p:cNvSpPr>
            <a:spLocks noChangeArrowheads="1"/>
          </p:cNvSpPr>
          <p:nvPr/>
        </p:nvSpPr>
        <p:spPr bwMode="auto">
          <a:xfrm>
            <a:off x="4939800" y="6616646"/>
            <a:ext cx="2160000" cy="335912"/>
          </a:xfrm>
          <a:prstGeom prst="ellipse">
            <a:avLst/>
          </a:prstGeom>
          <a:solidFill>
            <a:srgbClr val="000000">
              <a:alpha val="14902"/>
            </a:srgb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57" name="组合 56"/>
          <p:cNvGrpSpPr/>
          <p:nvPr/>
        </p:nvGrpSpPr>
        <p:grpSpPr>
          <a:xfrm>
            <a:off x="4971205" y="2131132"/>
            <a:ext cx="2249590" cy="4726868"/>
            <a:chOff x="7289418" y="2131132"/>
            <a:chExt cx="2093923" cy="4399779"/>
          </a:xfrm>
        </p:grpSpPr>
        <p:sp>
          <p:nvSpPr>
            <p:cNvPr id="42" name="Freeform 15"/>
            <p:cNvSpPr>
              <a:spLocks noEditPoints="1"/>
            </p:cNvSpPr>
            <p:nvPr/>
          </p:nvSpPr>
          <p:spPr bwMode="auto">
            <a:xfrm>
              <a:off x="7289418" y="2131132"/>
              <a:ext cx="1839600" cy="4399779"/>
            </a:xfrm>
            <a:custGeom>
              <a:avLst/>
              <a:gdLst>
                <a:gd name="T0" fmla="*/ 140 w 521"/>
                <a:gd name="T1" fmla="*/ 1078 h 1249"/>
                <a:gd name="T2" fmla="*/ 261 w 521"/>
                <a:gd name="T3" fmla="*/ 1090 h 1249"/>
                <a:gd name="T4" fmla="*/ 302 w 521"/>
                <a:gd name="T5" fmla="*/ 1098 h 1249"/>
                <a:gd name="T6" fmla="*/ 337 w 521"/>
                <a:gd name="T7" fmla="*/ 1179 h 1249"/>
                <a:gd name="T8" fmla="*/ 383 w 521"/>
                <a:gd name="T9" fmla="*/ 1249 h 1249"/>
                <a:gd name="T10" fmla="*/ 514 w 521"/>
                <a:gd name="T11" fmla="*/ 1024 h 1249"/>
                <a:gd name="T12" fmla="*/ 456 w 521"/>
                <a:gd name="T13" fmla="*/ 955 h 1249"/>
                <a:gd name="T14" fmla="*/ 369 w 521"/>
                <a:gd name="T15" fmla="*/ 799 h 1249"/>
                <a:gd name="T16" fmla="*/ 482 w 521"/>
                <a:gd name="T17" fmla="*/ 448 h 1249"/>
                <a:gd name="T18" fmla="*/ 501 w 521"/>
                <a:gd name="T19" fmla="*/ 390 h 1249"/>
                <a:gd name="T20" fmla="*/ 461 w 521"/>
                <a:gd name="T21" fmla="*/ 0 h 1249"/>
                <a:gd name="T22" fmla="*/ 21 w 521"/>
                <a:gd name="T23" fmla="*/ 40 h 1249"/>
                <a:gd name="T24" fmla="*/ 47 w 521"/>
                <a:gd name="T25" fmla="*/ 427 h 1249"/>
                <a:gd name="T26" fmla="*/ 99 w 521"/>
                <a:gd name="T27" fmla="*/ 743 h 1249"/>
                <a:gd name="T28" fmla="*/ 152 w 521"/>
                <a:gd name="T29" fmla="*/ 978 h 1249"/>
                <a:gd name="T30" fmla="*/ 15 w 521"/>
                <a:gd name="T31" fmla="*/ 972 h 1249"/>
                <a:gd name="T32" fmla="*/ 93 w 521"/>
                <a:gd name="T33" fmla="*/ 1219 h 1249"/>
                <a:gd name="T34" fmla="*/ 159 w 521"/>
                <a:gd name="T35" fmla="*/ 1244 h 1249"/>
                <a:gd name="T36" fmla="*/ 103 w 521"/>
                <a:gd name="T37" fmla="*/ 448 h 1249"/>
                <a:gd name="T38" fmla="*/ 424 w 521"/>
                <a:gd name="T39" fmla="*/ 430 h 1249"/>
                <a:gd name="T40" fmla="*/ 385 w 521"/>
                <a:gd name="T41" fmla="*/ 675 h 1249"/>
                <a:gd name="T42" fmla="*/ 223 w 521"/>
                <a:gd name="T43" fmla="*/ 746 h 1249"/>
                <a:gd name="T44" fmla="*/ 179 w 521"/>
                <a:gd name="T45" fmla="*/ 740 h 1249"/>
                <a:gd name="T46" fmla="*/ 103 w 521"/>
                <a:gd name="T47" fmla="*/ 448 h 1249"/>
                <a:gd name="T48" fmla="*/ 239 w 521"/>
                <a:gd name="T49" fmla="*/ 815 h 1249"/>
                <a:gd name="T50" fmla="*/ 245 w 521"/>
                <a:gd name="T51" fmla="*/ 783 h 1249"/>
                <a:gd name="T52" fmla="*/ 276 w 521"/>
                <a:gd name="T53" fmla="*/ 783 h 1249"/>
                <a:gd name="T54" fmla="*/ 282 w 521"/>
                <a:gd name="T55" fmla="*/ 815 h 1249"/>
                <a:gd name="T56" fmla="*/ 223 w 521"/>
                <a:gd name="T57" fmla="*/ 993 h 1249"/>
                <a:gd name="T58" fmla="*/ 261 w 521"/>
                <a:gd name="T59" fmla="*/ 835 h 1249"/>
                <a:gd name="T60" fmla="*/ 261 w 521"/>
                <a:gd name="T61" fmla="*/ 835 h 1249"/>
                <a:gd name="T62" fmla="*/ 299 w 521"/>
                <a:gd name="T63" fmla="*/ 993 h 1249"/>
                <a:gd name="T64" fmla="*/ 223 w 521"/>
                <a:gd name="T65" fmla="*/ 993 h 1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21" h="1249">
                  <a:moveTo>
                    <a:pt x="184" y="1179"/>
                  </a:moveTo>
                  <a:cubicBezTo>
                    <a:pt x="140" y="1078"/>
                    <a:pt x="140" y="1078"/>
                    <a:pt x="140" y="1078"/>
                  </a:cubicBezTo>
                  <a:cubicBezTo>
                    <a:pt x="220" y="1098"/>
                    <a:pt x="220" y="1098"/>
                    <a:pt x="220" y="1098"/>
                  </a:cubicBezTo>
                  <a:cubicBezTo>
                    <a:pt x="234" y="1101"/>
                    <a:pt x="249" y="1098"/>
                    <a:pt x="261" y="1090"/>
                  </a:cubicBezTo>
                  <a:cubicBezTo>
                    <a:pt x="272" y="1098"/>
                    <a:pt x="287" y="1101"/>
                    <a:pt x="302" y="1098"/>
                  </a:cubicBezTo>
                  <a:cubicBezTo>
                    <a:pt x="302" y="1098"/>
                    <a:pt x="302" y="1098"/>
                    <a:pt x="302" y="1098"/>
                  </a:cubicBezTo>
                  <a:cubicBezTo>
                    <a:pt x="381" y="1078"/>
                    <a:pt x="381" y="1078"/>
                    <a:pt x="381" y="1078"/>
                  </a:cubicBezTo>
                  <a:cubicBezTo>
                    <a:pt x="337" y="1179"/>
                    <a:pt x="337" y="1179"/>
                    <a:pt x="337" y="1179"/>
                  </a:cubicBezTo>
                  <a:cubicBezTo>
                    <a:pt x="326" y="1204"/>
                    <a:pt x="337" y="1233"/>
                    <a:pt x="363" y="1244"/>
                  </a:cubicBezTo>
                  <a:cubicBezTo>
                    <a:pt x="369" y="1247"/>
                    <a:pt x="376" y="1249"/>
                    <a:pt x="383" y="1249"/>
                  </a:cubicBezTo>
                  <a:cubicBezTo>
                    <a:pt x="402" y="1249"/>
                    <a:pt x="420" y="1237"/>
                    <a:pt x="428" y="1219"/>
                  </a:cubicBezTo>
                  <a:cubicBezTo>
                    <a:pt x="514" y="1024"/>
                    <a:pt x="514" y="1024"/>
                    <a:pt x="514" y="1024"/>
                  </a:cubicBezTo>
                  <a:cubicBezTo>
                    <a:pt x="521" y="1006"/>
                    <a:pt x="518" y="986"/>
                    <a:pt x="506" y="972"/>
                  </a:cubicBezTo>
                  <a:cubicBezTo>
                    <a:pt x="494" y="957"/>
                    <a:pt x="474" y="951"/>
                    <a:pt x="456" y="955"/>
                  </a:cubicBezTo>
                  <a:cubicBezTo>
                    <a:pt x="369" y="978"/>
                    <a:pt x="369" y="978"/>
                    <a:pt x="369" y="978"/>
                  </a:cubicBezTo>
                  <a:cubicBezTo>
                    <a:pt x="369" y="799"/>
                    <a:pt x="369" y="799"/>
                    <a:pt x="369" y="799"/>
                  </a:cubicBezTo>
                  <a:cubicBezTo>
                    <a:pt x="384" y="790"/>
                    <a:pt x="403" y="773"/>
                    <a:pt x="422" y="743"/>
                  </a:cubicBezTo>
                  <a:cubicBezTo>
                    <a:pt x="454" y="691"/>
                    <a:pt x="482" y="602"/>
                    <a:pt x="482" y="448"/>
                  </a:cubicBezTo>
                  <a:cubicBezTo>
                    <a:pt x="482" y="440"/>
                    <a:pt x="479" y="433"/>
                    <a:pt x="474" y="427"/>
                  </a:cubicBezTo>
                  <a:cubicBezTo>
                    <a:pt x="490" y="421"/>
                    <a:pt x="501" y="407"/>
                    <a:pt x="501" y="390"/>
                  </a:cubicBezTo>
                  <a:cubicBezTo>
                    <a:pt x="501" y="40"/>
                    <a:pt x="501" y="40"/>
                    <a:pt x="501" y="40"/>
                  </a:cubicBezTo>
                  <a:cubicBezTo>
                    <a:pt x="501" y="18"/>
                    <a:pt x="483" y="0"/>
                    <a:pt x="461" y="0"/>
                  </a:cubicBezTo>
                  <a:cubicBezTo>
                    <a:pt x="61" y="0"/>
                    <a:pt x="61" y="0"/>
                    <a:pt x="61" y="0"/>
                  </a:cubicBezTo>
                  <a:cubicBezTo>
                    <a:pt x="39" y="0"/>
                    <a:pt x="21" y="18"/>
                    <a:pt x="21" y="40"/>
                  </a:cubicBezTo>
                  <a:cubicBezTo>
                    <a:pt x="21" y="390"/>
                    <a:pt x="21" y="390"/>
                    <a:pt x="21" y="390"/>
                  </a:cubicBezTo>
                  <a:cubicBezTo>
                    <a:pt x="21" y="407"/>
                    <a:pt x="32" y="421"/>
                    <a:pt x="47" y="427"/>
                  </a:cubicBezTo>
                  <a:cubicBezTo>
                    <a:pt x="42" y="433"/>
                    <a:pt x="39" y="440"/>
                    <a:pt x="39" y="448"/>
                  </a:cubicBezTo>
                  <a:cubicBezTo>
                    <a:pt x="39" y="602"/>
                    <a:pt x="67" y="691"/>
                    <a:pt x="99" y="743"/>
                  </a:cubicBezTo>
                  <a:cubicBezTo>
                    <a:pt x="118" y="773"/>
                    <a:pt x="138" y="790"/>
                    <a:pt x="152" y="799"/>
                  </a:cubicBezTo>
                  <a:cubicBezTo>
                    <a:pt x="152" y="978"/>
                    <a:pt x="152" y="978"/>
                    <a:pt x="152" y="978"/>
                  </a:cubicBezTo>
                  <a:cubicBezTo>
                    <a:pt x="66" y="955"/>
                    <a:pt x="66" y="955"/>
                    <a:pt x="66" y="955"/>
                  </a:cubicBezTo>
                  <a:cubicBezTo>
                    <a:pt x="47" y="951"/>
                    <a:pt x="28" y="957"/>
                    <a:pt x="15" y="972"/>
                  </a:cubicBezTo>
                  <a:cubicBezTo>
                    <a:pt x="3" y="986"/>
                    <a:pt x="0" y="1006"/>
                    <a:pt x="7" y="1024"/>
                  </a:cubicBezTo>
                  <a:cubicBezTo>
                    <a:pt x="93" y="1219"/>
                    <a:pt x="93" y="1219"/>
                    <a:pt x="93" y="1219"/>
                  </a:cubicBezTo>
                  <a:cubicBezTo>
                    <a:pt x="101" y="1237"/>
                    <a:pt x="119" y="1249"/>
                    <a:pt x="139" y="1249"/>
                  </a:cubicBezTo>
                  <a:cubicBezTo>
                    <a:pt x="145" y="1249"/>
                    <a:pt x="152" y="1247"/>
                    <a:pt x="159" y="1244"/>
                  </a:cubicBezTo>
                  <a:cubicBezTo>
                    <a:pt x="184" y="1233"/>
                    <a:pt x="195" y="1204"/>
                    <a:pt x="184" y="1179"/>
                  </a:cubicBezTo>
                  <a:close/>
                  <a:moveTo>
                    <a:pt x="103" y="448"/>
                  </a:moveTo>
                  <a:cubicBezTo>
                    <a:pt x="103" y="441"/>
                    <a:pt x="101" y="435"/>
                    <a:pt x="97" y="430"/>
                  </a:cubicBezTo>
                  <a:cubicBezTo>
                    <a:pt x="424" y="430"/>
                    <a:pt x="424" y="430"/>
                    <a:pt x="424" y="430"/>
                  </a:cubicBezTo>
                  <a:cubicBezTo>
                    <a:pt x="420" y="435"/>
                    <a:pt x="418" y="441"/>
                    <a:pt x="418" y="448"/>
                  </a:cubicBezTo>
                  <a:cubicBezTo>
                    <a:pt x="418" y="559"/>
                    <a:pt x="402" y="630"/>
                    <a:pt x="385" y="675"/>
                  </a:cubicBezTo>
                  <a:cubicBezTo>
                    <a:pt x="383" y="727"/>
                    <a:pt x="340" y="770"/>
                    <a:pt x="287" y="770"/>
                  </a:cubicBezTo>
                  <a:cubicBezTo>
                    <a:pt x="262" y="770"/>
                    <a:pt x="240" y="761"/>
                    <a:pt x="223" y="746"/>
                  </a:cubicBezTo>
                  <a:cubicBezTo>
                    <a:pt x="188" y="746"/>
                    <a:pt x="188" y="746"/>
                    <a:pt x="188" y="746"/>
                  </a:cubicBezTo>
                  <a:cubicBezTo>
                    <a:pt x="186" y="745"/>
                    <a:pt x="183" y="743"/>
                    <a:pt x="179" y="740"/>
                  </a:cubicBezTo>
                  <a:cubicBezTo>
                    <a:pt x="168" y="730"/>
                    <a:pt x="149" y="709"/>
                    <a:pt x="133" y="664"/>
                  </a:cubicBezTo>
                  <a:cubicBezTo>
                    <a:pt x="116" y="619"/>
                    <a:pt x="103" y="551"/>
                    <a:pt x="103" y="448"/>
                  </a:cubicBezTo>
                  <a:close/>
                  <a:moveTo>
                    <a:pt x="261" y="823"/>
                  </a:moveTo>
                  <a:cubicBezTo>
                    <a:pt x="253" y="823"/>
                    <a:pt x="245" y="820"/>
                    <a:pt x="239" y="815"/>
                  </a:cubicBezTo>
                  <a:cubicBezTo>
                    <a:pt x="238" y="813"/>
                    <a:pt x="238" y="813"/>
                    <a:pt x="238" y="813"/>
                  </a:cubicBezTo>
                  <a:cubicBezTo>
                    <a:pt x="245" y="783"/>
                    <a:pt x="245" y="783"/>
                    <a:pt x="245" y="783"/>
                  </a:cubicBezTo>
                  <a:cubicBezTo>
                    <a:pt x="261" y="783"/>
                    <a:pt x="261" y="783"/>
                    <a:pt x="261" y="783"/>
                  </a:cubicBezTo>
                  <a:cubicBezTo>
                    <a:pt x="276" y="783"/>
                    <a:pt x="276" y="783"/>
                    <a:pt x="276" y="783"/>
                  </a:cubicBezTo>
                  <a:cubicBezTo>
                    <a:pt x="283" y="813"/>
                    <a:pt x="283" y="813"/>
                    <a:pt x="283" y="813"/>
                  </a:cubicBezTo>
                  <a:cubicBezTo>
                    <a:pt x="282" y="815"/>
                    <a:pt x="282" y="815"/>
                    <a:pt x="282" y="815"/>
                  </a:cubicBezTo>
                  <a:cubicBezTo>
                    <a:pt x="276" y="820"/>
                    <a:pt x="268" y="823"/>
                    <a:pt x="261" y="823"/>
                  </a:cubicBezTo>
                  <a:close/>
                  <a:moveTo>
                    <a:pt x="223" y="993"/>
                  </a:moveTo>
                  <a:cubicBezTo>
                    <a:pt x="245" y="832"/>
                    <a:pt x="245" y="832"/>
                    <a:pt x="245" y="832"/>
                  </a:cubicBezTo>
                  <a:cubicBezTo>
                    <a:pt x="250" y="834"/>
                    <a:pt x="255" y="835"/>
                    <a:pt x="261" y="835"/>
                  </a:cubicBezTo>
                  <a:cubicBezTo>
                    <a:pt x="261" y="835"/>
                    <a:pt x="261" y="835"/>
                    <a:pt x="261" y="835"/>
                  </a:cubicBezTo>
                  <a:cubicBezTo>
                    <a:pt x="261" y="835"/>
                    <a:pt x="261" y="835"/>
                    <a:pt x="261" y="835"/>
                  </a:cubicBezTo>
                  <a:cubicBezTo>
                    <a:pt x="266" y="835"/>
                    <a:pt x="272" y="834"/>
                    <a:pt x="277" y="832"/>
                  </a:cubicBezTo>
                  <a:cubicBezTo>
                    <a:pt x="299" y="993"/>
                    <a:pt x="299" y="993"/>
                    <a:pt x="299" y="993"/>
                  </a:cubicBezTo>
                  <a:cubicBezTo>
                    <a:pt x="261" y="1041"/>
                    <a:pt x="261" y="1041"/>
                    <a:pt x="261" y="1041"/>
                  </a:cubicBezTo>
                  <a:lnTo>
                    <a:pt x="223" y="993"/>
                  </a:ln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 name="Oval 16"/>
            <p:cNvSpPr>
              <a:spLocks noChangeArrowheads="1"/>
            </p:cNvSpPr>
            <p:nvPr/>
          </p:nvSpPr>
          <p:spPr bwMode="auto">
            <a:xfrm>
              <a:off x="7984567" y="4178429"/>
              <a:ext cx="635807" cy="635806"/>
            </a:xfrm>
            <a:prstGeom prst="ellipse">
              <a:avLst/>
            </a:pr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17"/>
            <p:cNvSpPr>
              <a:spLocks/>
            </p:cNvSpPr>
            <p:nvPr/>
          </p:nvSpPr>
          <p:spPr bwMode="auto">
            <a:xfrm>
              <a:off x="9001857" y="4886292"/>
              <a:ext cx="305187" cy="275515"/>
            </a:xfrm>
            <a:custGeom>
              <a:avLst/>
              <a:gdLst>
                <a:gd name="T0" fmla="*/ 68 w 87"/>
                <a:gd name="T1" fmla="*/ 51 h 78"/>
                <a:gd name="T2" fmla="*/ 0 w 87"/>
                <a:gd name="T3" fmla="*/ 0 h 78"/>
                <a:gd name="T4" fmla="*/ 68 w 87"/>
                <a:gd name="T5" fmla="*/ 51 h 78"/>
              </a:gdLst>
              <a:ahLst/>
              <a:cxnLst>
                <a:cxn ang="0">
                  <a:pos x="T0" y="T1"/>
                </a:cxn>
                <a:cxn ang="0">
                  <a:pos x="T2" y="T3"/>
                </a:cxn>
                <a:cxn ang="0">
                  <a:pos x="T4" y="T5"/>
                </a:cxn>
              </a:cxnLst>
              <a:rect l="0" t="0" r="r" b="b"/>
              <a:pathLst>
                <a:path w="87" h="78">
                  <a:moveTo>
                    <a:pt x="68" y="51"/>
                  </a:moveTo>
                  <a:cubicBezTo>
                    <a:pt x="87" y="11"/>
                    <a:pt x="0" y="0"/>
                    <a:pt x="0" y="0"/>
                  </a:cubicBezTo>
                  <a:cubicBezTo>
                    <a:pt x="0" y="0"/>
                    <a:pt x="54" y="78"/>
                    <a:pt x="68" y="51"/>
                  </a:cubicBez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18"/>
            <p:cNvSpPr>
              <a:spLocks/>
            </p:cNvSpPr>
            <p:nvPr/>
          </p:nvSpPr>
          <p:spPr bwMode="auto">
            <a:xfrm>
              <a:off x="9065436" y="4377647"/>
              <a:ext cx="317905" cy="262800"/>
            </a:xfrm>
            <a:custGeom>
              <a:avLst/>
              <a:gdLst>
                <a:gd name="T0" fmla="*/ 85 w 91"/>
                <a:gd name="T1" fmla="*/ 44 h 74"/>
                <a:gd name="T2" fmla="*/ 0 w 91"/>
                <a:gd name="T3" fmla="*/ 45 h 74"/>
                <a:gd name="T4" fmla="*/ 85 w 91"/>
                <a:gd name="T5" fmla="*/ 44 h 74"/>
              </a:gdLst>
              <a:ahLst/>
              <a:cxnLst>
                <a:cxn ang="0">
                  <a:pos x="T0" y="T1"/>
                </a:cxn>
                <a:cxn ang="0">
                  <a:pos x="T2" y="T3"/>
                </a:cxn>
                <a:cxn ang="0">
                  <a:pos x="T4" y="T5"/>
                </a:cxn>
              </a:cxnLst>
              <a:rect l="0" t="0" r="r" b="b"/>
              <a:pathLst>
                <a:path w="91" h="74">
                  <a:moveTo>
                    <a:pt x="85" y="44"/>
                  </a:moveTo>
                  <a:cubicBezTo>
                    <a:pt x="77" y="0"/>
                    <a:pt x="0" y="45"/>
                    <a:pt x="0" y="45"/>
                  </a:cubicBezTo>
                  <a:cubicBezTo>
                    <a:pt x="0" y="45"/>
                    <a:pt x="91" y="74"/>
                    <a:pt x="85" y="44"/>
                  </a:cubicBez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9"/>
            <p:cNvSpPr>
              <a:spLocks/>
            </p:cNvSpPr>
            <p:nvPr/>
          </p:nvSpPr>
          <p:spPr bwMode="auto">
            <a:xfrm>
              <a:off x="8811114" y="4911725"/>
              <a:ext cx="283995" cy="394199"/>
            </a:xfrm>
            <a:custGeom>
              <a:avLst/>
              <a:gdLst>
                <a:gd name="T0" fmla="*/ 10 w 81"/>
                <a:gd name="T1" fmla="*/ 0 h 111"/>
                <a:gd name="T2" fmla="*/ 33 w 81"/>
                <a:gd name="T3" fmla="*/ 97 h 111"/>
                <a:gd name="T4" fmla="*/ 10 w 81"/>
                <a:gd name="T5" fmla="*/ 0 h 111"/>
              </a:gdLst>
              <a:ahLst/>
              <a:cxnLst>
                <a:cxn ang="0">
                  <a:pos x="T0" y="T1"/>
                </a:cxn>
                <a:cxn ang="0">
                  <a:pos x="T2" y="T3"/>
                </a:cxn>
                <a:cxn ang="0">
                  <a:pos x="T4" y="T5"/>
                </a:cxn>
              </a:cxnLst>
              <a:rect l="0" t="0" r="r" b="b"/>
              <a:pathLst>
                <a:path w="81" h="111">
                  <a:moveTo>
                    <a:pt x="10" y="0"/>
                  </a:moveTo>
                  <a:cubicBezTo>
                    <a:pt x="10" y="0"/>
                    <a:pt x="0" y="111"/>
                    <a:pt x="33" y="97"/>
                  </a:cubicBezTo>
                  <a:cubicBezTo>
                    <a:pt x="81" y="76"/>
                    <a:pt x="10" y="0"/>
                    <a:pt x="10" y="0"/>
                  </a:cubicBez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20"/>
            <p:cNvSpPr>
              <a:spLocks/>
            </p:cNvSpPr>
            <p:nvPr/>
          </p:nvSpPr>
          <p:spPr bwMode="auto">
            <a:xfrm>
              <a:off x="7310610" y="5352550"/>
              <a:ext cx="173788" cy="97489"/>
            </a:xfrm>
            <a:custGeom>
              <a:avLst/>
              <a:gdLst>
                <a:gd name="T0" fmla="*/ 49 w 50"/>
                <a:gd name="T1" fmla="*/ 8 h 27"/>
                <a:gd name="T2" fmla="*/ 47 w 50"/>
                <a:gd name="T3" fmla="*/ 3 h 27"/>
                <a:gd name="T4" fmla="*/ 33 w 50"/>
                <a:gd name="T5" fmla="*/ 0 h 27"/>
                <a:gd name="T6" fmla="*/ 1 w 50"/>
                <a:gd name="T7" fmla="*/ 22 h 27"/>
                <a:gd name="T8" fmla="*/ 3 w 50"/>
                <a:gd name="T9" fmla="*/ 27 h 27"/>
                <a:gd name="T10" fmla="*/ 5 w 50"/>
                <a:gd name="T11" fmla="*/ 27 h 27"/>
                <a:gd name="T12" fmla="*/ 8 w 50"/>
                <a:gd name="T13" fmla="*/ 25 h 27"/>
                <a:gd name="T14" fmla="*/ 8 w 50"/>
                <a:gd name="T15" fmla="*/ 25 h 27"/>
                <a:gd name="T16" fmla="*/ 33 w 50"/>
                <a:gd name="T17" fmla="*/ 8 h 27"/>
                <a:gd name="T18" fmla="*/ 44 w 50"/>
                <a:gd name="T19" fmla="*/ 10 h 27"/>
                <a:gd name="T20" fmla="*/ 49 w 50"/>
                <a:gd name="T21"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27">
                  <a:moveTo>
                    <a:pt x="49" y="8"/>
                  </a:moveTo>
                  <a:cubicBezTo>
                    <a:pt x="50" y="6"/>
                    <a:pt x="49" y="3"/>
                    <a:pt x="47" y="3"/>
                  </a:cubicBezTo>
                  <a:cubicBezTo>
                    <a:pt x="42" y="1"/>
                    <a:pt x="38" y="0"/>
                    <a:pt x="33" y="0"/>
                  </a:cubicBezTo>
                  <a:cubicBezTo>
                    <a:pt x="20" y="0"/>
                    <a:pt x="6" y="8"/>
                    <a:pt x="1" y="22"/>
                  </a:cubicBezTo>
                  <a:cubicBezTo>
                    <a:pt x="0" y="24"/>
                    <a:pt x="1" y="26"/>
                    <a:pt x="3" y="27"/>
                  </a:cubicBezTo>
                  <a:cubicBezTo>
                    <a:pt x="4" y="27"/>
                    <a:pt x="4" y="27"/>
                    <a:pt x="5" y="27"/>
                  </a:cubicBezTo>
                  <a:cubicBezTo>
                    <a:pt x="6" y="27"/>
                    <a:pt x="8" y="26"/>
                    <a:pt x="8" y="25"/>
                  </a:cubicBezTo>
                  <a:cubicBezTo>
                    <a:pt x="8" y="25"/>
                    <a:pt x="8" y="25"/>
                    <a:pt x="8" y="25"/>
                  </a:cubicBezTo>
                  <a:cubicBezTo>
                    <a:pt x="13" y="14"/>
                    <a:pt x="23" y="8"/>
                    <a:pt x="33" y="8"/>
                  </a:cubicBezTo>
                  <a:cubicBezTo>
                    <a:pt x="37" y="8"/>
                    <a:pt x="40" y="9"/>
                    <a:pt x="44" y="10"/>
                  </a:cubicBezTo>
                  <a:cubicBezTo>
                    <a:pt x="46" y="11"/>
                    <a:pt x="48" y="10"/>
                    <a:pt x="49" y="8"/>
                  </a:cubicBez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21"/>
            <p:cNvSpPr>
              <a:spLocks/>
            </p:cNvSpPr>
            <p:nvPr/>
          </p:nvSpPr>
          <p:spPr bwMode="auto">
            <a:xfrm>
              <a:off x="7352997" y="5407655"/>
              <a:ext cx="122924" cy="67819"/>
            </a:xfrm>
            <a:custGeom>
              <a:avLst/>
              <a:gdLst>
                <a:gd name="T0" fmla="*/ 23 w 35"/>
                <a:gd name="T1" fmla="*/ 0 h 20"/>
                <a:gd name="T2" fmla="*/ 1 w 35"/>
                <a:gd name="T3" fmla="*/ 15 h 20"/>
                <a:gd name="T4" fmla="*/ 3 w 35"/>
                <a:gd name="T5" fmla="*/ 20 h 20"/>
                <a:gd name="T6" fmla="*/ 4 w 35"/>
                <a:gd name="T7" fmla="*/ 20 h 20"/>
                <a:gd name="T8" fmla="*/ 8 w 35"/>
                <a:gd name="T9" fmla="*/ 18 h 20"/>
                <a:gd name="T10" fmla="*/ 23 w 35"/>
                <a:gd name="T11" fmla="*/ 8 h 20"/>
                <a:gd name="T12" fmla="*/ 29 w 35"/>
                <a:gd name="T13" fmla="*/ 9 h 20"/>
                <a:gd name="T14" fmla="*/ 34 w 35"/>
                <a:gd name="T15" fmla="*/ 7 h 20"/>
                <a:gd name="T16" fmla="*/ 32 w 35"/>
                <a:gd name="T17" fmla="*/ 2 h 20"/>
                <a:gd name="T18" fmla="*/ 23 w 35"/>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0">
                  <a:moveTo>
                    <a:pt x="23" y="0"/>
                  </a:moveTo>
                  <a:cubicBezTo>
                    <a:pt x="13" y="0"/>
                    <a:pt x="4" y="5"/>
                    <a:pt x="1" y="15"/>
                  </a:cubicBezTo>
                  <a:cubicBezTo>
                    <a:pt x="0" y="17"/>
                    <a:pt x="1" y="19"/>
                    <a:pt x="3" y="20"/>
                  </a:cubicBezTo>
                  <a:cubicBezTo>
                    <a:pt x="3" y="20"/>
                    <a:pt x="4" y="20"/>
                    <a:pt x="4" y="20"/>
                  </a:cubicBezTo>
                  <a:cubicBezTo>
                    <a:pt x="6" y="20"/>
                    <a:pt x="7" y="19"/>
                    <a:pt x="8" y="18"/>
                  </a:cubicBezTo>
                  <a:cubicBezTo>
                    <a:pt x="11" y="12"/>
                    <a:pt x="17" y="8"/>
                    <a:pt x="23" y="8"/>
                  </a:cubicBezTo>
                  <a:cubicBezTo>
                    <a:pt x="25" y="8"/>
                    <a:pt x="27" y="8"/>
                    <a:pt x="29" y="9"/>
                  </a:cubicBezTo>
                  <a:cubicBezTo>
                    <a:pt x="31" y="10"/>
                    <a:pt x="33" y="9"/>
                    <a:pt x="34" y="7"/>
                  </a:cubicBezTo>
                  <a:cubicBezTo>
                    <a:pt x="35" y="5"/>
                    <a:pt x="34" y="2"/>
                    <a:pt x="32" y="2"/>
                  </a:cubicBezTo>
                  <a:cubicBezTo>
                    <a:pt x="29" y="0"/>
                    <a:pt x="26" y="0"/>
                    <a:pt x="23" y="0"/>
                  </a:cubicBez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22"/>
            <p:cNvSpPr>
              <a:spLocks/>
            </p:cNvSpPr>
            <p:nvPr/>
          </p:nvSpPr>
          <p:spPr bwMode="auto">
            <a:xfrm>
              <a:off x="7319088" y="4326783"/>
              <a:ext cx="97492" cy="169548"/>
            </a:xfrm>
            <a:custGeom>
              <a:avLst/>
              <a:gdLst>
                <a:gd name="T0" fmla="*/ 8 w 27"/>
                <a:gd name="T1" fmla="*/ 1 h 49"/>
                <a:gd name="T2" fmla="*/ 2 w 27"/>
                <a:gd name="T3" fmla="*/ 3 h 49"/>
                <a:gd name="T4" fmla="*/ 0 w 27"/>
                <a:gd name="T5" fmla="*/ 16 h 49"/>
                <a:gd name="T6" fmla="*/ 21 w 27"/>
                <a:gd name="T7" fmla="*/ 49 h 49"/>
                <a:gd name="T8" fmla="*/ 23 w 27"/>
                <a:gd name="T9" fmla="*/ 49 h 49"/>
                <a:gd name="T10" fmla="*/ 27 w 27"/>
                <a:gd name="T11" fmla="*/ 46 h 49"/>
                <a:gd name="T12" fmla="*/ 24 w 27"/>
                <a:gd name="T13" fmla="*/ 41 h 49"/>
                <a:gd name="T14" fmla="*/ 8 w 27"/>
                <a:gd name="T15" fmla="*/ 16 h 49"/>
                <a:gd name="T16" fmla="*/ 10 w 27"/>
                <a:gd name="T17" fmla="*/ 6 h 49"/>
                <a:gd name="T18" fmla="*/ 8 w 27"/>
                <a:gd name="T19"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49">
                  <a:moveTo>
                    <a:pt x="8" y="1"/>
                  </a:moveTo>
                  <a:cubicBezTo>
                    <a:pt x="5" y="0"/>
                    <a:pt x="3" y="1"/>
                    <a:pt x="2" y="3"/>
                  </a:cubicBezTo>
                  <a:cubicBezTo>
                    <a:pt x="0" y="7"/>
                    <a:pt x="0" y="12"/>
                    <a:pt x="0" y="16"/>
                  </a:cubicBezTo>
                  <a:cubicBezTo>
                    <a:pt x="0" y="30"/>
                    <a:pt x="8" y="43"/>
                    <a:pt x="21" y="49"/>
                  </a:cubicBezTo>
                  <a:cubicBezTo>
                    <a:pt x="22" y="49"/>
                    <a:pt x="22" y="49"/>
                    <a:pt x="23" y="49"/>
                  </a:cubicBezTo>
                  <a:cubicBezTo>
                    <a:pt x="24" y="49"/>
                    <a:pt x="26" y="48"/>
                    <a:pt x="27" y="46"/>
                  </a:cubicBezTo>
                  <a:cubicBezTo>
                    <a:pt x="27" y="44"/>
                    <a:pt x="26" y="42"/>
                    <a:pt x="24" y="41"/>
                  </a:cubicBezTo>
                  <a:cubicBezTo>
                    <a:pt x="14" y="37"/>
                    <a:pt x="8" y="27"/>
                    <a:pt x="8" y="16"/>
                  </a:cubicBezTo>
                  <a:cubicBezTo>
                    <a:pt x="8" y="13"/>
                    <a:pt x="8" y="9"/>
                    <a:pt x="10" y="6"/>
                  </a:cubicBezTo>
                  <a:cubicBezTo>
                    <a:pt x="11" y="4"/>
                    <a:pt x="10" y="1"/>
                    <a:pt x="8" y="1"/>
                  </a:cubicBez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23"/>
            <p:cNvSpPr>
              <a:spLocks/>
            </p:cNvSpPr>
            <p:nvPr/>
          </p:nvSpPr>
          <p:spPr bwMode="auto">
            <a:xfrm>
              <a:off x="7369952" y="4331023"/>
              <a:ext cx="72059" cy="122921"/>
            </a:xfrm>
            <a:custGeom>
              <a:avLst/>
              <a:gdLst>
                <a:gd name="T0" fmla="*/ 7 w 21"/>
                <a:gd name="T1" fmla="*/ 1 h 35"/>
                <a:gd name="T2" fmla="*/ 2 w 21"/>
                <a:gd name="T3" fmla="*/ 3 h 35"/>
                <a:gd name="T4" fmla="*/ 0 w 21"/>
                <a:gd name="T5" fmla="*/ 13 h 35"/>
                <a:gd name="T6" fmla="*/ 15 w 21"/>
                <a:gd name="T7" fmla="*/ 35 h 35"/>
                <a:gd name="T8" fmla="*/ 17 w 21"/>
                <a:gd name="T9" fmla="*/ 35 h 35"/>
                <a:gd name="T10" fmla="*/ 20 w 21"/>
                <a:gd name="T11" fmla="*/ 33 h 35"/>
                <a:gd name="T12" fmla="*/ 18 w 21"/>
                <a:gd name="T13" fmla="*/ 27 h 35"/>
                <a:gd name="T14" fmla="*/ 18 w 21"/>
                <a:gd name="T15" fmla="*/ 27 h 35"/>
                <a:gd name="T16" fmla="*/ 8 w 21"/>
                <a:gd name="T17" fmla="*/ 13 h 35"/>
                <a:gd name="T18" fmla="*/ 10 w 21"/>
                <a:gd name="T19" fmla="*/ 6 h 35"/>
                <a:gd name="T20" fmla="*/ 7 w 21"/>
                <a:gd name="T21" fmla="*/ 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5">
                  <a:moveTo>
                    <a:pt x="7" y="1"/>
                  </a:moveTo>
                  <a:cubicBezTo>
                    <a:pt x="5" y="0"/>
                    <a:pt x="3" y="1"/>
                    <a:pt x="2" y="3"/>
                  </a:cubicBezTo>
                  <a:cubicBezTo>
                    <a:pt x="1" y="6"/>
                    <a:pt x="0" y="10"/>
                    <a:pt x="0" y="13"/>
                  </a:cubicBezTo>
                  <a:cubicBezTo>
                    <a:pt x="0" y="22"/>
                    <a:pt x="6" y="31"/>
                    <a:pt x="15" y="35"/>
                  </a:cubicBezTo>
                  <a:cubicBezTo>
                    <a:pt x="16" y="35"/>
                    <a:pt x="16" y="35"/>
                    <a:pt x="17" y="35"/>
                  </a:cubicBezTo>
                  <a:cubicBezTo>
                    <a:pt x="18" y="35"/>
                    <a:pt x="20" y="34"/>
                    <a:pt x="20" y="33"/>
                  </a:cubicBezTo>
                  <a:cubicBezTo>
                    <a:pt x="21" y="31"/>
                    <a:pt x="20" y="28"/>
                    <a:pt x="18" y="27"/>
                  </a:cubicBezTo>
                  <a:cubicBezTo>
                    <a:pt x="18" y="27"/>
                    <a:pt x="18" y="27"/>
                    <a:pt x="18" y="27"/>
                  </a:cubicBezTo>
                  <a:cubicBezTo>
                    <a:pt x="12" y="25"/>
                    <a:pt x="8" y="19"/>
                    <a:pt x="8" y="13"/>
                  </a:cubicBezTo>
                  <a:cubicBezTo>
                    <a:pt x="8" y="11"/>
                    <a:pt x="9" y="8"/>
                    <a:pt x="10" y="6"/>
                  </a:cubicBezTo>
                  <a:cubicBezTo>
                    <a:pt x="10" y="4"/>
                    <a:pt x="10" y="2"/>
                    <a:pt x="7" y="1"/>
                  </a:cubicBez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 name="Freeform 24"/>
            <p:cNvSpPr>
              <a:spLocks/>
            </p:cNvSpPr>
            <p:nvPr/>
          </p:nvSpPr>
          <p:spPr bwMode="auto">
            <a:xfrm>
              <a:off x="8226172" y="6098563"/>
              <a:ext cx="186503" cy="63579"/>
            </a:xfrm>
            <a:custGeom>
              <a:avLst/>
              <a:gdLst>
                <a:gd name="T0" fmla="*/ 1 w 53"/>
                <a:gd name="T1" fmla="*/ 3 h 18"/>
                <a:gd name="T2" fmla="*/ 2 w 53"/>
                <a:gd name="T3" fmla="*/ 8 h 18"/>
                <a:gd name="T4" fmla="*/ 26 w 53"/>
                <a:gd name="T5" fmla="*/ 18 h 18"/>
                <a:gd name="T6" fmla="*/ 51 w 53"/>
                <a:gd name="T7" fmla="*/ 8 h 18"/>
                <a:gd name="T8" fmla="*/ 51 w 53"/>
                <a:gd name="T9" fmla="*/ 2 h 18"/>
                <a:gd name="T10" fmla="*/ 45 w 53"/>
                <a:gd name="T11" fmla="*/ 2 h 18"/>
                <a:gd name="T12" fmla="*/ 26 w 53"/>
                <a:gd name="T13" fmla="*/ 10 h 18"/>
                <a:gd name="T14" fmla="*/ 7 w 53"/>
                <a:gd name="T15" fmla="*/ 3 h 18"/>
                <a:gd name="T16" fmla="*/ 1 w 53"/>
                <a:gd name="T17"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18">
                  <a:moveTo>
                    <a:pt x="1" y="3"/>
                  </a:moveTo>
                  <a:cubicBezTo>
                    <a:pt x="0" y="4"/>
                    <a:pt x="0" y="7"/>
                    <a:pt x="2" y="8"/>
                  </a:cubicBezTo>
                  <a:cubicBezTo>
                    <a:pt x="8" y="15"/>
                    <a:pt x="17" y="18"/>
                    <a:pt x="26" y="18"/>
                  </a:cubicBezTo>
                  <a:cubicBezTo>
                    <a:pt x="35" y="18"/>
                    <a:pt x="44" y="15"/>
                    <a:pt x="51" y="8"/>
                  </a:cubicBezTo>
                  <a:cubicBezTo>
                    <a:pt x="53" y="6"/>
                    <a:pt x="53" y="3"/>
                    <a:pt x="51" y="2"/>
                  </a:cubicBezTo>
                  <a:cubicBezTo>
                    <a:pt x="50" y="0"/>
                    <a:pt x="47" y="0"/>
                    <a:pt x="45" y="2"/>
                  </a:cubicBezTo>
                  <a:cubicBezTo>
                    <a:pt x="40" y="8"/>
                    <a:pt x="33" y="10"/>
                    <a:pt x="26" y="10"/>
                  </a:cubicBezTo>
                  <a:cubicBezTo>
                    <a:pt x="19" y="10"/>
                    <a:pt x="12" y="8"/>
                    <a:pt x="7" y="3"/>
                  </a:cubicBezTo>
                  <a:cubicBezTo>
                    <a:pt x="6" y="1"/>
                    <a:pt x="3" y="1"/>
                    <a:pt x="1" y="3"/>
                  </a:cubicBez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25"/>
            <p:cNvSpPr>
              <a:spLocks/>
            </p:cNvSpPr>
            <p:nvPr/>
          </p:nvSpPr>
          <p:spPr bwMode="auto">
            <a:xfrm>
              <a:off x="8251604" y="6056176"/>
              <a:ext cx="131401" cy="50864"/>
            </a:xfrm>
            <a:custGeom>
              <a:avLst/>
              <a:gdLst>
                <a:gd name="T0" fmla="*/ 18 w 37"/>
                <a:gd name="T1" fmla="*/ 14 h 14"/>
                <a:gd name="T2" fmla="*/ 35 w 37"/>
                <a:gd name="T3" fmla="*/ 7 h 14"/>
                <a:gd name="T4" fmla="*/ 35 w 37"/>
                <a:gd name="T5" fmla="*/ 1 h 14"/>
                <a:gd name="T6" fmla="*/ 29 w 37"/>
                <a:gd name="T7" fmla="*/ 1 h 14"/>
                <a:gd name="T8" fmla="*/ 29 w 37"/>
                <a:gd name="T9" fmla="*/ 1 h 14"/>
                <a:gd name="T10" fmla="*/ 18 w 37"/>
                <a:gd name="T11" fmla="*/ 6 h 14"/>
                <a:gd name="T12" fmla="*/ 7 w 37"/>
                <a:gd name="T13" fmla="*/ 2 h 14"/>
                <a:gd name="T14" fmla="*/ 1 w 37"/>
                <a:gd name="T15" fmla="*/ 2 h 14"/>
                <a:gd name="T16" fmla="*/ 1 w 37"/>
                <a:gd name="T17" fmla="*/ 7 h 14"/>
                <a:gd name="T18" fmla="*/ 18 w 37"/>
                <a:gd name="T19" fmla="*/ 14 h 14"/>
                <a:gd name="T20" fmla="*/ 18 w 37"/>
                <a:gd name="T21"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14">
                  <a:moveTo>
                    <a:pt x="18" y="14"/>
                  </a:moveTo>
                  <a:cubicBezTo>
                    <a:pt x="24" y="14"/>
                    <a:pt x="30" y="12"/>
                    <a:pt x="35" y="7"/>
                  </a:cubicBezTo>
                  <a:cubicBezTo>
                    <a:pt x="37" y="5"/>
                    <a:pt x="37" y="3"/>
                    <a:pt x="35" y="1"/>
                  </a:cubicBezTo>
                  <a:cubicBezTo>
                    <a:pt x="33" y="0"/>
                    <a:pt x="31" y="0"/>
                    <a:pt x="29" y="1"/>
                  </a:cubicBezTo>
                  <a:cubicBezTo>
                    <a:pt x="29" y="1"/>
                    <a:pt x="29" y="1"/>
                    <a:pt x="29" y="1"/>
                  </a:cubicBezTo>
                  <a:cubicBezTo>
                    <a:pt x="26" y="5"/>
                    <a:pt x="22" y="6"/>
                    <a:pt x="18" y="6"/>
                  </a:cubicBezTo>
                  <a:cubicBezTo>
                    <a:pt x="14" y="6"/>
                    <a:pt x="10" y="5"/>
                    <a:pt x="7" y="2"/>
                  </a:cubicBezTo>
                  <a:cubicBezTo>
                    <a:pt x="5" y="0"/>
                    <a:pt x="3" y="0"/>
                    <a:pt x="1" y="2"/>
                  </a:cubicBezTo>
                  <a:cubicBezTo>
                    <a:pt x="0" y="3"/>
                    <a:pt x="0" y="6"/>
                    <a:pt x="1" y="7"/>
                  </a:cubicBezTo>
                  <a:cubicBezTo>
                    <a:pt x="6" y="12"/>
                    <a:pt x="12" y="14"/>
                    <a:pt x="18" y="14"/>
                  </a:cubicBezTo>
                  <a:cubicBezTo>
                    <a:pt x="18" y="14"/>
                    <a:pt x="18" y="14"/>
                    <a:pt x="18" y="14"/>
                  </a:cubicBez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26"/>
            <p:cNvSpPr>
              <a:spLocks/>
            </p:cNvSpPr>
            <p:nvPr/>
          </p:nvSpPr>
          <p:spPr bwMode="auto">
            <a:xfrm>
              <a:off x="7942179" y="4089415"/>
              <a:ext cx="152594" cy="122921"/>
            </a:xfrm>
            <a:custGeom>
              <a:avLst/>
              <a:gdLst>
                <a:gd name="T0" fmla="*/ 3 w 43"/>
                <a:gd name="T1" fmla="*/ 35 h 35"/>
                <a:gd name="T2" fmla="*/ 4 w 43"/>
                <a:gd name="T3" fmla="*/ 35 h 35"/>
                <a:gd name="T4" fmla="*/ 8 w 43"/>
                <a:gd name="T5" fmla="*/ 32 h 35"/>
                <a:gd name="T6" fmla="*/ 8 w 43"/>
                <a:gd name="T7" fmla="*/ 32 h 35"/>
                <a:gd name="T8" fmla="*/ 35 w 43"/>
                <a:gd name="T9" fmla="*/ 8 h 35"/>
                <a:gd name="T10" fmla="*/ 38 w 43"/>
                <a:gd name="T11" fmla="*/ 8 h 35"/>
                <a:gd name="T12" fmla="*/ 43 w 43"/>
                <a:gd name="T13" fmla="*/ 5 h 35"/>
                <a:gd name="T14" fmla="*/ 39 w 43"/>
                <a:gd name="T15" fmla="*/ 0 h 35"/>
                <a:gd name="T16" fmla="*/ 35 w 43"/>
                <a:gd name="T17" fmla="*/ 0 h 35"/>
                <a:gd name="T18" fmla="*/ 0 w 43"/>
                <a:gd name="T19" fmla="*/ 31 h 35"/>
                <a:gd name="T20" fmla="*/ 3 w 43"/>
                <a:gd name="T21"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35">
                  <a:moveTo>
                    <a:pt x="3" y="35"/>
                  </a:moveTo>
                  <a:cubicBezTo>
                    <a:pt x="4" y="35"/>
                    <a:pt x="4" y="35"/>
                    <a:pt x="4" y="35"/>
                  </a:cubicBezTo>
                  <a:cubicBezTo>
                    <a:pt x="6" y="35"/>
                    <a:pt x="8" y="34"/>
                    <a:pt x="8" y="32"/>
                  </a:cubicBezTo>
                  <a:cubicBezTo>
                    <a:pt x="8" y="32"/>
                    <a:pt x="8" y="32"/>
                    <a:pt x="8" y="32"/>
                  </a:cubicBezTo>
                  <a:cubicBezTo>
                    <a:pt x="10" y="18"/>
                    <a:pt x="21" y="8"/>
                    <a:pt x="35" y="8"/>
                  </a:cubicBezTo>
                  <a:cubicBezTo>
                    <a:pt x="36" y="8"/>
                    <a:pt x="37" y="8"/>
                    <a:pt x="38" y="8"/>
                  </a:cubicBezTo>
                  <a:cubicBezTo>
                    <a:pt x="40" y="8"/>
                    <a:pt x="42" y="7"/>
                    <a:pt x="43" y="5"/>
                  </a:cubicBezTo>
                  <a:cubicBezTo>
                    <a:pt x="43" y="2"/>
                    <a:pt x="41" y="0"/>
                    <a:pt x="39" y="0"/>
                  </a:cubicBezTo>
                  <a:cubicBezTo>
                    <a:pt x="38" y="0"/>
                    <a:pt x="36" y="0"/>
                    <a:pt x="35" y="0"/>
                  </a:cubicBezTo>
                  <a:cubicBezTo>
                    <a:pt x="17" y="0"/>
                    <a:pt x="2" y="13"/>
                    <a:pt x="0" y="31"/>
                  </a:cubicBezTo>
                  <a:cubicBezTo>
                    <a:pt x="0" y="33"/>
                    <a:pt x="1" y="35"/>
                    <a:pt x="3" y="35"/>
                  </a:cubicBez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27"/>
            <p:cNvSpPr>
              <a:spLocks/>
            </p:cNvSpPr>
            <p:nvPr/>
          </p:nvSpPr>
          <p:spPr bwMode="auto">
            <a:xfrm>
              <a:off x="7988804" y="4136042"/>
              <a:ext cx="110206" cy="93252"/>
            </a:xfrm>
            <a:custGeom>
              <a:avLst/>
              <a:gdLst>
                <a:gd name="T0" fmla="*/ 24 w 31"/>
                <a:gd name="T1" fmla="*/ 0 h 26"/>
                <a:gd name="T2" fmla="*/ 0 w 31"/>
                <a:gd name="T3" fmla="*/ 21 h 26"/>
                <a:gd name="T4" fmla="*/ 4 w 31"/>
                <a:gd name="T5" fmla="*/ 26 h 26"/>
                <a:gd name="T6" fmla="*/ 4 w 31"/>
                <a:gd name="T7" fmla="*/ 26 h 26"/>
                <a:gd name="T8" fmla="*/ 8 w 31"/>
                <a:gd name="T9" fmla="*/ 22 h 26"/>
                <a:gd name="T10" fmla="*/ 24 w 31"/>
                <a:gd name="T11" fmla="*/ 8 h 26"/>
                <a:gd name="T12" fmla="*/ 26 w 31"/>
                <a:gd name="T13" fmla="*/ 8 h 26"/>
                <a:gd name="T14" fmla="*/ 31 w 31"/>
                <a:gd name="T15" fmla="*/ 5 h 26"/>
                <a:gd name="T16" fmla="*/ 27 w 31"/>
                <a:gd name="T17" fmla="*/ 0 h 26"/>
                <a:gd name="T18" fmla="*/ 24 w 31"/>
                <a:gd name="T1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26">
                  <a:moveTo>
                    <a:pt x="24" y="0"/>
                  </a:moveTo>
                  <a:cubicBezTo>
                    <a:pt x="12" y="0"/>
                    <a:pt x="2" y="9"/>
                    <a:pt x="0" y="21"/>
                  </a:cubicBezTo>
                  <a:cubicBezTo>
                    <a:pt x="0" y="23"/>
                    <a:pt x="2" y="25"/>
                    <a:pt x="4" y="26"/>
                  </a:cubicBezTo>
                  <a:cubicBezTo>
                    <a:pt x="4" y="26"/>
                    <a:pt x="4" y="26"/>
                    <a:pt x="4" y="26"/>
                  </a:cubicBezTo>
                  <a:cubicBezTo>
                    <a:pt x="6" y="26"/>
                    <a:pt x="8" y="24"/>
                    <a:pt x="8" y="22"/>
                  </a:cubicBezTo>
                  <a:cubicBezTo>
                    <a:pt x="9" y="14"/>
                    <a:pt x="16" y="8"/>
                    <a:pt x="24" y="8"/>
                  </a:cubicBezTo>
                  <a:cubicBezTo>
                    <a:pt x="25" y="8"/>
                    <a:pt x="26" y="8"/>
                    <a:pt x="26" y="8"/>
                  </a:cubicBezTo>
                  <a:cubicBezTo>
                    <a:pt x="28" y="9"/>
                    <a:pt x="30" y="7"/>
                    <a:pt x="31" y="5"/>
                  </a:cubicBezTo>
                  <a:cubicBezTo>
                    <a:pt x="31" y="3"/>
                    <a:pt x="30" y="1"/>
                    <a:pt x="27" y="0"/>
                  </a:cubicBezTo>
                  <a:cubicBezTo>
                    <a:pt x="26" y="0"/>
                    <a:pt x="25" y="0"/>
                    <a:pt x="24" y="0"/>
                  </a:cubicBez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28"/>
            <p:cNvSpPr>
              <a:spLocks/>
            </p:cNvSpPr>
            <p:nvPr/>
          </p:nvSpPr>
          <p:spPr bwMode="auto">
            <a:xfrm>
              <a:off x="8921320" y="5356790"/>
              <a:ext cx="186503" cy="76297"/>
            </a:xfrm>
            <a:custGeom>
              <a:avLst/>
              <a:gdLst>
                <a:gd name="T0" fmla="*/ 48 w 53"/>
                <a:gd name="T1" fmla="*/ 22 h 22"/>
                <a:gd name="T2" fmla="*/ 50 w 53"/>
                <a:gd name="T3" fmla="*/ 21 h 22"/>
                <a:gd name="T4" fmla="*/ 51 w 53"/>
                <a:gd name="T5" fmla="*/ 16 h 22"/>
                <a:gd name="T6" fmla="*/ 22 w 53"/>
                <a:gd name="T7" fmla="*/ 0 h 22"/>
                <a:gd name="T8" fmla="*/ 3 w 53"/>
                <a:gd name="T9" fmla="*/ 6 h 22"/>
                <a:gd name="T10" fmla="*/ 2 w 53"/>
                <a:gd name="T11" fmla="*/ 12 h 22"/>
                <a:gd name="T12" fmla="*/ 7 w 53"/>
                <a:gd name="T13" fmla="*/ 13 h 22"/>
                <a:gd name="T14" fmla="*/ 22 w 53"/>
                <a:gd name="T15" fmla="*/ 8 h 22"/>
                <a:gd name="T16" fmla="*/ 45 w 53"/>
                <a:gd name="T17" fmla="*/ 20 h 22"/>
                <a:gd name="T18" fmla="*/ 48 w 53"/>
                <a:gd name="T1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22">
                  <a:moveTo>
                    <a:pt x="48" y="22"/>
                  </a:moveTo>
                  <a:cubicBezTo>
                    <a:pt x="49" y="22"/>
                    <a:pt x="50" y="22"/>
                    <a:pt x="50" y="21"/>
                  </a:cubicBezTo>
                  <a:cubicBezTo>
                    <a:pt x="52" y="20"/>
                    <a:pt x="53" y="18"/>
                    <a:pt x="51" y="16"/>
                  </a:cubicBezTo>
                  <a:cubicBezTo>
                    <a:pt x="45" y="6"/>
                    <a:pt x="33" y="0"/>
                    <a:pt x="22" y="0"/>
                  </a:cubicBezTo>
                  <a:cubicBezTo>
                    <a:pt x="15" y="0"/>
                    <a:pt x="9" y="2"/>
                    <a:pt x="3" y="6"/>
                  </a:cubicBezTo>
                  <a:cubicBezTo>
                    <a:pt x="1" y="7"/>
                    <a:pt x="0" y="10"/>
                    <a:pt x="2" y="12"/>
                  </a:cubicBezTo>
                  <a:cubicBezTo>
                    <a:pt x="3" y="13"/>
                    <a:pt x="5" y="14"/>
                    <a:pt x="7" y="13"/>
                  </a:cubicBezTo>
                  <a:cubicBezTo>
                    <a:pt x="12" y="10"/>
                    <a:pt x="17" y="8"/>
                    <a:pt x="22" y="8"/>
                  </a:cubicBezTo>
                  <a:cubicBezTo>
                    <a:pt x="31" y="8"/>
                    <a:pt x="39" y="12"/>
                    <a:pt x="45" y="20"/>
                  </a:cubicBezTo>
                  <a:cubicBezTo>
                    <a:pt x="45" y="22"/>
                    <a:pt x="47" y="22"/>
                    <a:pt x="48" y="22"/>
                  </a:cubicBez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29"/>
            <p:cNvSpPr>
              <a:spLocks/>
            </p:cNvSpPr>
            <p:nvPr/>
          </p:nvSpPr>
          <p:spPr bwMode="auto">
            <a:xfrm>
              <a:off x="8942515" y="5411892"/>
              <a:ext cx="131401" cy="59342"/>
            </a:xfrm>
            <a:custGeom>
              <a:avLst/>
              <a:gdLst>
                <a:gd name="T0" fmla="*/ 15 w 37"/>
                <a:gd name="T1" fmla="*/ 0 h 17"/>
                <a:gd name="T2" fmla="*/ 2 w 37"/>
                <a:gd name="T3" fmla="*/ 4 h 17"/>
                <a:gd name="T4" fmla="*/ 1 w 37"/>
                <a:gd name="T5" fmla="*/ 10 h 17"/>
                <a:gd name="T6" fmla="*/ 6 w 37"/>
                <a:gd name="T7" fmla="*/ 11 h 17"/>
                <a:gd name="T8" fmla="*/ 6 w 37"/>
                <a:gd name="T9" fmla="*/ 11 h 17"/>
                <a:gd name="T10" fmla="*/ 15 w 37"/>
                <a:gd name="T11" fmla="*/ 8 h 17"/>
                <a:gd name="T12" fmla="*/ 29 w 37"/>
                <a:gd name="T13" fmla="*/ 15 h 17"/>
                <a:gd name="T14" fmla="*/ 32 w 37"/>
                <a:gd name="T15" fmla="*/ 17 h 17"/>
                <a:gd name="T16" fmla="*/ 34 w 37"/>
                <a:gd name="T17" fmla="*/ 17 h 17"/>
                <a:gd name="T18" fmla="*/ 35 w 37"/>
                <a:gd name="T19" fmla="*/ 11 h 17"/>
                <a:gd name="T20" fmla="*/ 15 w 37"/>
                <a:gd name="T2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17">
                  <a:moveTo>
                    <a:pt x="15" y="0"/>
                  </a:moveTo>
                  <a:cubicBezTo>
                    <a:pt x="11" y="0"/>
                    <a:pt x="6" y="1"/>
                    <a:pt x="2" y="4"/>
                  </a:cubicBezTo>
                  <a:cubicBezTo>
                    <a:pt x="0" y="5"/>
                    <a:pt x="0" y="8"/>
                    <a:pt x="1" y="10"/>
                  </a:cubicBezTo>
                  <a:cubicBezTo>
                    <a:pt x="2" y="12"/>
                    <a:pt x="5" y="12"/>
                    <a:pt x="6" y="11"/>
                  </a:cubicBezTo>
                  <a:cubicBezTo>
                    <a:pt x="6" y="11"/>
                    <a:pt x="6" y="11"/>
                    <a:pt x="6" y="11"/>
                  </a:cubicBezTo>
                  <a:cubicBezTo>
                    <a:pt x="9" y="9"/>
                    <a:pt x="12" y="8"/>
                    <a:pt x="15" y="8"/>
                  </a:cubicBezTo>
                  <a:cubicBezTo>
                    <a:pt x="20" y="8"/>
                    <a:pt x="26" y="11"/>
                    <a:pt x="29" y="15"/>
                  </a:cubicBezTo>
                  <a:cubicBezTo>
                    <a:pt x="29" y="17"/>
                    <a:pt x="31" y="17"/>
                    <a:pt x="32" y="17"/>
                  </a:cubicBezTo>
                  <a:cubicBezTo>
                    <a:pt x="33" y="17"/>
                    <a:pt x="34" y="17"/>
                    <a:pt x="34" y="17"/>
                  </a:cubicBezTo>
                  <a:cubicBezTo>
                    <a:pt x="36" y="15"/>
                    <a:pt x="37" y="13"/>
                    <a:pt x="35" y="11"/>
                  </a:cubicBezTo>
                  <a:cubicBezTo>
                    <a:pt x="31" y="4"/>
                    <a:pt x="23" y="0"/>
                    <a:pt x="15" y="0"/>
                  </a:cubicBez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58" name="矩形 57"/>
          <p:cNvSpPr/>
          <p:nvPr/>
        </p:nvSpPr>
        <p:spPr>
          <a:xfrm>
            <a:off x="0" y="-1"/>
            <a:ext cx="12192000" cy="3775062"/>
          </a:xfrm>
          <a:prstGeom prst="rect">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0" name="文本框 59"/>
          <p:cNvSpPr txBox="1"/>
          <p:nvPr/>
        </p:nvSpPr>
        <p:spPr>
          <a:xfrm>
            <a:off x="3951823" y="902230"/>
            <a:ext cx="4288353" cy="1772793"/>
          </a:xfrm>
          <a:prstGeom prst="rect">
            <a:avLst/>
          </a:prstGeom>
          <a:noFill/>
        </p:spPr>
        <p:txBody>
          <a:bodyPr wrap="none" rtlCol="0">
            <a:spAutoFit/>
          </a:bodyPr>
          <a:lstStyle/>
          <a:p>
            <a:pPr algn="ctr">
              <a:lnSpc>
                <a:spcPct val="105000"/>
              </a:lnSpc>
            </a:pPr>
            <a:r>
              <a:rPr lang="zh-CN" altLang="en-US" sz="2400" dirty="0" smtClean="0">
                <a:solidFill>
                  <a:schemeClr val="bg1"/>
                </a:solidFill>
              </a:rPr>
              <a:t>第一章</a:t>
            </a:r>
            <a:endParaRPr lang="en-US" altLang="zh-CN" sz="2400" dirty="0" smtClean="0">
              <a:solidFill>
                <a:schemeClr val="bg1"/>
              </a:solidFill>
            </a:endParaRPr>
          </a:p>
          <a:p>
            <a:pPr algn="ctr">
              <a:lnSpc>
                <a:spcPct val="105000"/>
              </a:lnSpc>
            </a:pPr>
            <a:r>
              <a:rPr lang="zh-CN" altLang="en-US" sz="8000" b="1" dirty="0" smtClean="0">
                <a:solidFill>
                  <a:srgbClr val="4B5860"/>
                </a:solidFill>
              </a:rPr>
              <a:t>软件概述</a:t>
            </a:r>
            <a:endParaRPr lang="zh-CN" altLang="en-US" sz="8000" b="1" dirty="0">
              <a:solidFill>
                <a:srgbClr val="4B5860"/>
              </a:solidFill>
            </a:endParaRPr>
          </a:p>
        </p:txBody>
      </p:sp>
      <p:sp>
        <p:nvSpPr>
          <p:cNvPr id="61" name="文本框 60"/>
          <p:cNvSpPr txBox="1"/>
          <p:nvPr/>
        </p:nvSpPr>
        <p:spPr>
          <a:xfrm>
            <a:off x="3586338" y="2547909"/>
            <a:ext cx="5019324" cy="757130"/>
          </a:xfrm>
          <a:prstGeom prst="rect">
            <a:avLst/>
          </a:prstGeom>
          <a:noFill/>
        </p:spPr>
        <p:txBody>
          <a:bodyPr wrap="none" rtlCol="0">
            <a:spAutoFit/>
          </a:bodyPr>
          <a:lstStyle/>
          <a:p>
            <a:pPr algn="ctr">
              <a:lnSpc>
                <a:spcPct val="120000"/>
              </a:lnSpc>
            </a:pPr>
            <a:r>
              <a:rPr lang="zh-CN" altLang="en-US" dirty="0" smtClean="0">
                <a:solidFill>
                  <a:srgbClr val="4B5860"/>
                </a:solidFill>
              </a:rPr>
              <a:t>您使用的是什么软件来制作</a:t>
            </a:r>
            <a:r>
              <a:rPr lang="en-US" altLang="zh-CN" dirty="0" smtClean="0">
                <a:solidFill>
                  <a:srgbClr val="4B5860"/>
                </a:solidFill>
              </a:rPr>
              <a:t>PPT</a:t>
            </a:r>
            <a:r>
              <a:rPr lang="zh-CN" altLang="en-US" dirty="0" smtClean="0">
                <a:solidFill>
                  <a:srgbClr val="4B5860"/>
                </a:solidFill>
              </a:rPr>
              <a:t>？哪个版本的？</a:t>
            </a:r>
            <a:endParaRPr lang="en-US" altLang="zh-CN" dirty="0">
              <a:solidFill>
                <a:srgbClr val="4B5860"/>
              </a:solidFill>
            </a:endParaRPr>
          </a:p>
          <a:p>
            <a:pPr algn="ctr">
              <a:lnSpc>
                <a:spcPct val="120000"/>
              </a:lnSpc>
            </a:pPr>
            <a:r>
              <a:rPr lang="zh-CN" altLang="en-US" dirty="0" smtClean="0">
                <a:solidFill>
                  <a:srgbClr val="4B5860"/>
                </a:solidFill>
              </a:rPr>
              <a:t>您是否有使用其他辅助的软件来制作</a:t>
            </a:r>
            <a:r>
              <a:rPr lang="en-US" altLang="zh-CN" dirty="0" smtClean="0">
                <a:solidFill>
                  <a:srgbClr val="4B5860"/>
                </a:solidFill>
              </a:rPr>
              <a:t>PPT</a:t>
            </a:r>
            <a:r>
              <a:rPr lang="zh-CN" altLang="en-US" dirty="0" smtClean="0">
                <a:solidFill>
                  <a:srgbClr val="4B5860"/>
                </a:solidFill>
              </a:rPr>
              <a:t>？</a:t>
            </a:r>
            <a:endParaRPr lang="en-US" altLang="zh-CN" dirty="0" smtClean="0">
              <a:solidFill>
                <a:srgbClr val="4B5860"/>
              </a:solidFill>
            </a:endParaRPr>
          </a:p>
        </p:txBody>
      </p:sp>
    </p:spTree>
    <p:extLst>
      <p:ext uri="{BB962C8B-B14F-4D97-AF65-F5344CB8AC3E}">
        <p14:creationId xmlns:p14="http://schemas.microsoft.com/office/powerpoint/2010/main" val="1545176542"/>
      </p:ext>
    </p:extLst>
  </p:cSld>
  <p:clrMapOvr>
    <a:masterClrMapping/>
  </p:clrMapOvr>
  <mc:AlternateContent xmlns:mc="http://schemas.openxmlformats.org/markup-compatibility/2006" xmlns:p14="http://schemas.microsoft.com/office/powerpoint/2010/main">
    <mc:Choice Requires="p14">
      <p:transition spd="med">
        <p14:prism/>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061228" y="2730932"/>
            <a:ext cx="2324100" cy="3248025"/>
          </a:xfrm>
          <a:prstGeom prst="rect">
            <a:avLst/>
          </a:prstGeom>
          <a:ln w="19050">
            <a:solidFill>
              <a:srgbClr val="5FC9E1"/>
            </a:solidFill>
          </a:ln>
        </p:spPr>
      </p:pic>
      <p:sp>
        <p:nvSpPr>
          <p:cNvPr id="27" name="矩形 26"/>
          <p:cNvSpPr/>
          <p:nvPr/>
        </p:nvSpPr>
        <p:spPr>
          <a:xfrm>
            <a:off x="1680527" y="31769"/>
            <a:ext cx="10636556" cy="424732"/>
          </a:xfrm>
          <a:prstGeom prst="rect">
            <a:avLst/>
          </a:prstGeom>
          <a:noFill/>
        </p:spPr>
        <p:txBody>
          <a:bodyPr wrap="square" rtlCol="0">
            <a:spAutoFit/>
          </a:bodyPr>
          <a:lstStyle/>
          <a:p>
            <a:pPr>
              <a:lnSpc>
                <a:spcPct val="120000"/>
              </a:lnSpc>
            </a:pPr>
            <a:r>
              <a:rPr lang="en-US" altLang="zh-CN" dirty="0" smtClean="0">
                <a:solidFill>
                  <a:schemeClr val="bg1"/>
                </a:solidFill>
              </a:rPr>
              <a:t>2.4 </a:t>
            </a:r>
            <a:r>
              <a:rPr lang="zh-CN" altLang="en-US" dirty="0" smtClean="0">
                <a:solidFill>
                  <a:schemeClr val="bg1"/>
                </a:solidFill>
              </a:rPr>
              <a:t>形状</a:t>
            </a:r>
            <a:r>
              <a:rPr lang="zh-CN" altLang="en-US" dirty="0">
                <a:solidFill>
                  <a:schemeClr val="bg1"/>
                </a:solidFill>
              </a:rPr>
              <a:t>与图片</a:t>
            </a:r>
            <a:endParaRPr lang="zh-CN" altLang="en-US" sz="2200" b="1" dirty="0">
              <a:solidFill>
                <a:schemeClr val="bg1"/>
              </a:solidFill>
            </a:endParaRPr>
          </a:p>
        </p:txBody>
      </p:sp>
      <p:pic>
        <p:nvPicPr>
          <p:cNvPr id="20" name="Picture 2"/>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t="3770" b="3770"/>
          <a:stretch/>
        </p:blipFill>
        <p:spPr bwMode="auto">
          <a:xfrm>
            <a:off x="2432156" y="2730932"/>
            <a:ext cx="1440161" cy="3248025"/>
          </a:xfrm>
          <a:prstGeom prst="rect">
            <a:avLst/>
          </a:prstGeom>
          <a:ln w="19050">
            <a:solidFill>
              <a:srgbClr val="5FC9E1"/>
            </a:solidFill>
          </a:ln>
          <a:extLst>
            <a:ext uri="{909E8E84-426E-40DD-AFC4-6F175D3DCCD1}">
              <a14:hiddenFill xmlns:a14="http://schemas.microsoft.com/office/drawing/2010/main">
                <a:solidFill>
                  <a:schemeClr val="accent1"/>
                </a:solidFill>
              </a14:hiddenFill>
            </a:ext>
          </a:extLst>
        </p:spPr>
      </p:pic>
      <p:sp>
        <p:nvSpPr>
          <p:cNvPr id="21" name="圆角矩形 20"/>
          <p:cNvSpPr/>
          <p:nvPr/>
        </p:nvSpPr>
        <p:spPr>
          <a:xfrm flipV="1">
            <a:off x="2244762" y="3566946"/>
            <a:ext cx="1814947" cy="336215"/>
          </a:xfrm>
          <a:prstGeom prst="roundRect">
            <a:avLst>
              <a:gd name="adj" fmla="val 7198"/>
            </a:avLst>
          </a:prstGeom>
          <a:solidFill>
            <a:srgbClr val="FF0000">
              <a:alpha val="10196"/>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3872317" y="4235940"/>
            <a:ext cx="4321590" cy="417358"/>
          </a:xfrm>
          <a:prstGeom prst="rect">
            <a:avLst/>
          </a:prstGeom>
        </p:spPr>
        <p:txBody>
          <a:bodyPr wrap="square">
            <a:spAutoFit/>
          </a:bodyPr>
          <a:lstStyle/>
          <a:p>
            <a:pPr algn="ctr">
              <a:lnSpc>
                <a:spcPct val="130000"/>
              </a:lnSpc>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右击图形框</a:t>
            </a: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编辑文字</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4" name="圆角矩形 23"/>
          <p:cNvSpPr/>
          <p:nvPr/>
        </p:nvSpPr>
        <p:spPr>
          <a:xfrm flipH="1">
            <a:off x="8371268" y="4180299"/>
            <a:ext cx="3014060" cy="1229534"/>
          </a:xfrm>
          <a:prstGeom prst="roundRect">
            <a:avLst>
              <a:gd name="adj" fmla="val 7198"/>
            </a:avLst>
          </a:prstGeom>
          <a:solidFill>
            <a:srgbClr val="FF0000">
              <a:alpha val="10196"/>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1680527" y="585170"/>
            <a:ext cx="1915909" cy="369332"/>
          </a:xfrm>
          <a:prstGeom prst="rect">
            <a:avLst/>
          </a:prstGeom>
        </p:spPr>
        <p:txBody>
          <a:bodyPr wrap="none">
            <a:spAutoFit/>
          </a:bodyPr>
          <a:lstStyle/>
          <a:p>
            <a:r>
              <a:rPr lang="en-US" altLang="zh-CN" dirty="0" smtClean="0">
                <a:solidFill>
                  <a:srgbClr val="505560"/>
                </a:solidFill>
              </a:rPr>
              <a:t>2.4.2 </a:t>
            </a:r>
            <a:r>
              <a:rPr lang="zh-CN" altLang="en-US" dirty="0" smtClean="0">
                <a:solidFill>
                  <a:srgbClr val="505560"/>
                </a:solidFill>
              </a:rPr>
              <a:t>图形的绘制</a:t>
            </a:r>
            <a:endParaRPr lang="zh-CN" altLang="en-US" dirty="0">
              <a:solidFill>
                <a:srgbClr val="505560"/>
              </a:solidFill>
            </a:endParaRPr>
          </a:p>
        </p:txBody>
      </p:sp>
      <p:sp>
        <p:nvSpPr>
          <p:cNvPr id="31" name="矩形 30"/>
          <p:cNvSpPr/>
          <p:nvPr/>
        </p:nvSpPr>
        <p:spPr>
          <a:xfrm>
            <a:off x="5195754" y="1193177"/>
            <a:ext cx="1800493" cy="369332"/>
          </a:xfrm>
          <a:prstGeom prst="rect">
            <a:avLst/>
          </a:prstGeom>
        </p:spPr>
        <p:txBody>
          <a:bodyPr wrap="none">
            <a:spAutoFit/>
          </a:bodyPr>
          <a:lstStyle/>
          <a:p>
            <a:pPr algn="ctr" latinLnBrk="1"/>
            <a:r>
              <a:rPr lang="zh-CN" altLang="en-US" b="1" dirty="0">
                <a:solidFill>
                  <a:srgbClr val="5FC9E1"/>
                </a:solidFill>
                <a:latin typeface="lucida grande"/>
              </a:rPr>
              <a:t>图框文字的处理</a:t>
            </a:r>
          </a:p>
        </p:txBody>
      </p:sp>
      <p:cxnSp>
        <p:nvCxnSpPr>
          <p:cNvPr id="32" name="直接连接符 31"/>
          <p:cNvCxnSpPr/>
          <p:nvPr/>
        </p:nvCxnSpPr>
        <p:spPr>
          <a:xfrm>
            <a:off x="4212311" y="1629902"/>
            <a:ext cx="3803892" cy="0"/>
          </a:xfrm>
          <a:prstGeom prst="line">
            <a:avLst/>
          </a:prstGeom>
          <a:ln>
            <a:solidFill>
              <a:srgbClr val="3ABCDA"/>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 name="肘形连接符 10"/>
          <p:cNvCxnSpPr>
            <a:stCxn id="21" idx="0"/>
            <a:endCxn id="24" idx="3"/>
          </p:cNvCxnSpPr>
          <p:nvPr/>
        </p:nvCxnSpPr>
        <p:spPr>
          <a:xfrm rot="16200000" flipH="1">
            <a:off x="5315800" y="1739597"/>
            <a:ext cx="891905" cy="5219032"/>
          </a:xfrm>
          <a:prstGeom prst="bentConnector2">
            <a:avLst/>
          </a:prstGeom>
          <a:noFill/>
          <a:ln w="38100">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sp>
        <p:nvSpPr>
          <p:cNvPr id="12" name="椭圆 11"/>
          <p:cNvSpPr/>
          <p:nvPr/>
        </p:nvSpPr>
        <p:spPr>
          <a:xfrm>
            <a:off x="5315242" y="2252059"/>
            <a:ext cx="1800493" cy="1800493"/>
          </a:xfrm>
          <a:prstGeom prst="ellipse">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3600" dirty="0" smtClean="0"/>
              <a:t>图框文字</a:t>
            </a:r>
            <a:endParaRPr lang="zh-CN" altLang="en-US" sz="3600" dirty="0"/>
          </a:p>
        </p:txBody>
      </p:sp>
      <p:sp>
        <p:nvSpPr>
          <p:cNvPr id="34" name="矩形 33"/>
          <p:cNvSpPr/>
          <p:nvPr/>
        </p:nvSpPr>
        <p:spPr>
          <a:xfrm>
            <a:off x="3872317" y="4867883"/>
            <a:ext cx="4321590" cy="417358"/>
          </a:xfrm>
          <a:prstGeom prst="rect">
            <a:avLst/>
          </a:prstGeom>
        </p:spPr>
        <p:txBody>
          <a:bodyPr wrap="square">
            <a:spAutoFit/>
          </a:bodyPr>
          <a:lstStyle/>
          <a:p>
            <a:pPr algn="ctr">
              <a:lnSpc>
                <a:spcPct val="130000"/>
              </a:lnSpc>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需要将图框的边距都调为</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rPr>
              <a:t>0</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55340509"/>
      </p:ext>
    </p:extLst>
  </p:cSld>
  <p:clrMapOvr>
    <a:masterClrMapping/>
  </p:clrMapOvr>
  <mc:AlternateContent xmlns:mc="http://schemas.openxmlformats.org/markup-compatibility/2006" xmlns:p14="http://schemas.microsoft.com/office/powerpoint/2010/main">
    <mc:Choice Requires="p14">
      <p:transition spd="med">
        <p14:pan/>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1680527" y="31769"/>
            <a:ext cx="10636556" cy="424732"/>
          </a:xfrm>
          <a:prstGeom prst="rect">
            <a:avLst/>
          </a:prstGeom>
          <a:noFill/>
        </p:spPr>
        <p:txBody>
          <a:bodyPr wrap="square" rtlCol="0">
            <a:spAutoFit/>
          </a:bodyPr>
          <a:lstStyle/>
          <a:p>
            <a:pPr>
              <a:lnSpc>
                <a:spcPct val="120000"/>
              </a:lnSpc>
            </a:pPr>
            <a:r>
              <a:rPr lang="en-US" altLang="zh-CN" dirty="0" smtClean="0">
                <a:solidFill>
                  <a:schemeClr val="bg1"/>
                </a:solidFill>
              </a:rPr>
              <a:t>2.4 </a:t>
            </a:r>
            <a:r>
              <a:rPr lang="zh-CN" altLang="en-US" dirty="0" smtClean="0">
                <a:solidFill>
                  <a:schemeClr val="bg1"/>
                </a:solidFill>
              </a:rPr>
              <a:t>形状</a:t>
            </a:r>
            <a:r>
              <a:rPr lang="zh-CN" altLang="en-US" dirty="0">
                <a:solidFill>
                  <a:schemeClr val="bg1"/>
                </a:solidFill>
              </a:rPr>
              <a:t>与图片</a:t>
            </a:r>
            <a:endParaRPr lang="zh-CN" altLang="en-US" sz="2200" b="1" dirty="0">
              <a:solidFill>
                <a:schemeClr val="bg1"/>
              </a:solidFill>
            </a:endParaRPr>
          </a:p>
        </p:txBody>
      </p:sp>
      <p:sp>
        <p:nvSpPr>
          <p:cNvPr id="30" name="矩形 29"/>
          <p:cNvSpPr/>
          <p:nvPr/>
        </p:nvSpPr>
        <p:spPr>
          <a:xfrm>
            <a:off x="1680527" y="585170"/>
            <a:ext cx="1915909" cy="369332"/>
          </a:xfrm>
          <a:prstGeom prst="rect">
            <a:avLst/>
          </a:prstGeom>
        </p:spPr>
        <p:txBody>
          <a:bodyPr wrap="none">
            <a:spAutoFit/>
          </a:bodyPr>
          <a:lstStyle/>
          <a:p>
            <a:r>
              <a:rPr lang="en-US" altLang="zh-CN" dirty="0" smtClean="0">
                <a:solidFill>
                  <a:srgbClr val="505560"/>
                </a:solidFill>
              </a:rPr>
              <a:t>2.4.2 </a:t>
            </a:r>
            <a:r>
              <a:rPr lang="zh-CN" altLang="en-US" dirty="0" smtClean="0">
                <a:solidFill>
                  <a:srgbClr val="505560"/>
                </a:solidFill>
              </a:rPr>
              <a:t>图形的绘制</a:t>
            </a:r>
            <a:endParaRPr lang="zh-CN" altLang="en-US" dirty="0">
              <a:solidFill>
                <a:srgbClr val="505560"/>
              </a:solidFill>
            </a:endParaRPr>
          </a:p>
        </p:txBody>
      </p:sp>
      <p:sp>
        <p:nvSpPr>
          <p:cNvPr id="31" name="矩形 30"/>
          <p:cNvSpPr/>
          <p:nvPr/>
        </p:nvSpPr>
        <p:spPr>
          <a:xfrm>
            <a:off x="4618673" y="1193177"/>
            <a:ext cx="2954656" cy="369332"/>
          </a:xfrm>
          <a:prstGeom prst="rect">
            <a:avLst/>
          </a:prstGeom>
        </p:spPr>
        <p:txBody>
          <a:bodyPr wrap="none">
            <a:spAutoFit/>
          </a:bodyPr>
          <a:lstStyle/>
          <a:p>
            <a:pPr algn="ctr" latinLnBrk="1"/>
            <a:r>
              <a:rPr lang="zh-CN" altLang="en-US" b="1" dirty="0">
                <a:solidFill>
                  <a:srgbClr val="5FC9E1"/>
                </a:solidFill>
                <a:latin typeface="lucida grande"/>
              </a:rPr>
              <a:t>图形填充颜色透明度的设置</a:t>
            </a:r>
          </a:p>
        </p:txBody>
      </p:sp>
      <p:cxnSp>
        <p:nvCxnSpPr>
          <p:cNvPr id="32" name="直接连接符 31"/>
          <p:cNvCxnSpPr/>
          <p:nvPr/>
        </p:nvCxnSpPr>
        <p:spPr>
          <a:xfrm>
            <a:off x="4212311" y="1629902"/>
            <a:ext cx="3803892" cy="0"/>
          </a:xfrm>
          <a:prstGeom prst="line">
            <a:avLst/>
          </a:prstGeom>
          <a:ln>
            <a:solidFill>
              <a:srgbClr val="3ABCDA"/>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14" name="Content Placeholder 3"/>
          <p:cNvGraphicFramePr>
            <a:graphicFrameLocks/>
          </p:cNvGraphicFramePr>
          <p:nvPr>
            <p:extLst>
              <p:ext uri="{D42A27DB-BD31-4B8C-83A1-F6EECF244321}">
                <p14:modId xmlns:p14="http://schemas.microsoft.com/office/powerpoint/2010/main" val="431208625"/>
              </p:ext>
            </p:extLst>
          </p:nvPr>
        </p:nvGraphicFramePr>
        <p:xfrm>
          <a:off x="1680527" y="2343410"/>
          <a:ext cx="3915544" cy="38257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5" name="Picture 4"/>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a:stretch/>
        </p:blipFill>
        <p:spPr bwMode="auto">
          <a:xfrm>
            <a:off x="8594977" y="2395285"/>
            <a:ext cx="3159889" cy="3694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圆角矩形 15"/>
          <p:cNvSpPr/>
          <p:nvPr/>
        </p:nvSpPr>
        <p:spPr>
          <a:xfrm flipV="1">
            <a:off x="8472266" y="5498083"/>
            <a:ext cx="2448271" cy="769763"/>
          </a:xfrm>
          <a:prstGeom prst="roundRect">
            <a:avLst>
              <a:gd name="adj" fmla="val 7198"/>
            </a:avLst>
          </a:prstGeom>
          <a:solidFill>
            <a:srgbClr val="FF0000">
              <a:alpha val="10196"/>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119746" y="1758146"/>
            <a:ext cx="7952509" cy="458908"/>
          </a:xfrm>
          <a:prstGeom prst="rect">
            <a:avLst/>
          </a:prstGeom>
        </p:spPr>
        <p:txBody>
          <a:bodyPr wrap="square">
            <a:spAutoFit/>
          </a:bodyPr>
          <a:lstStyle/>
          <a:p>
            <a:pPr algn="ctr">
              <a:lnSpc>
                <a:spcPct val="15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选中模块后：</a:t>
            </a:r>
            <a:r>
              <a:rPr lang="zh-CN" altLang="en-US" b="1" dirty="0">
                <a:solidFill>
                  <a:srgbClr val="3ABCDA"/>
                </a:solidFill>
                <a:latin typeface="微软雅黑" panose="020B0503020204020204" pitchFamily="34" charset="-122"/>
                <a:ea typeface="微软雅黑" panose="020B0503020204020204" pitchFamily="34" charset="-122"/>
              </a:rPr>
              <a:t>格式</a:t>
            </a:r>
            <a:r>
              <a:rPr lang="zh-CN" altLang="en-US" dirty="0">
                <a:solidFill>
                  <a:srgbClr val="3ABCDA"/>
                </a:solidFill>
                <a:latin typeface="微软雅黑" panose="020B0503020204020204" pitchFamily="34" charset="-122"/>
                <a:ea typeface="微软雅黑" panose="020B0503020204020204" pitchFamily="34" charset="-122"/>
              </a:rPr>
              <a:t>→</a:t>
            </a:r>
            <a:r>
              <a:rPr lang="zh-CN" altLang="en-US" b="1" dirty="0">
                <a:solidFill>
                  <a:srgbClr val="3ABCDA"/>
                </a:solidFill>
                <a:latin typeface="微软雅黑" panose="020B0503020204020204" pitchFamily="34" charset="-122"/>
                <a:ea typeface="微软雅黑" panose="020B0503020204020204" pitchFamily="34" charset="-122"/>
              </a:rPr>
              <a:t>形状填充</a:t>
            </a:r>
            <a:r>
              <a:rPr lang="zh-CN" altLang="en-US" dirty="0">
                <a:solidFill>
                  <a:srgbClr val="3ABCDA"/>
                </a:solidFill>
                <a:latin typeface="微软雅黑" panose="020B0503020204020204" pitchFamily="34" charset="-122"/>
                <a:ea typeface="微软雅黑" panose="020B0503020204020204" pitchFamily="34" charset="-122"/>
              </a:rPr>
              <a:t>→</a:t>
            </a:r>
            <a:r>
              <a:rPr lang="zh-CN" altLang="en-US" b="1" dirty="0">
                <a:solidFill>
                  <a:srgbClr val="3ABCDA"/>
                </a:solidFill>
                <a:latin typeface="微软雅黑" panose="020B0503020204020204" pitchFamily="34" charset="-122"/>
                <a:ea typeface="微软雅黑" panose="020B0503020204020204" pitchFamily="34" charset="-122"/>
              </a:rPr>
              <a:t>其他填充颜色</a:t>
            </a:r>
            <a:r>
              <a:rPr lang="zh-CN" altLang="en-US" dirty="0">
                <a:solidFill>
                  <a:srgbClr val="3ABCDA"/>
                </a:solidFill>
                <a:latin typeface="微软雅黑" panose="020B0503020204020204" pitchFamily="34" charset="-122"/>
                <a:ea typeface="微软雅黑" panose="020B0503020204020204" pitchFamily="34" charset="-122"/>
              </a:rPr>
              <a:t>→</a:t>
            </a:r>
            <a:r>
              <a:rPr lang="zh-CN" altLang="en-US" b="1" dirty="0">
                <a:solidFill>
                  <a:srgbClr val="3ABCDA"/>
                </a:solidFill>
                <a:latin typeface="微软雅黑" panose="020B0503020204020204" pitchFamily="34" charset="-122"/>
                <a:ea typeface="微软雅黑" panose="020B0503020204020204" pitchFamily="34" charset="-122"/>
              </a:rPr>
              <a:t>设置透明度</a:t>
            </a:r>
            <a:endParaRPr lang="en-US" altLang="zh-CN" b="1" dirty="0">
              <a:solidFill>
                <a:srgbClr val="3ABCDA"/>
              </a:solidFill>
              <a:latin typeface="微软雅黑" panose="020B0503020204020204" pitchFamily="34" charset="-122"/>
              <a:ea typeface="微软雅黑" panose="020B0503020204020204" pitchFamily="34" charset="-122"/>
            </a:endParaRPr>
          </a:p>
        </p:txBody>
      </p:sp>
      <p:cxnSp>
        <p:nvCxnSpPr>
          <p:cNvPr id="13" name="肘形连接符 12"/>
          <p:cNvCxnSpPr>
            <a:stCxn id="16" idx="2"/>
            <a:endCxn id="14" idx="3"/>
          </p:cNvCxnSpPr>
          <p:nvPr/>
        </p:nvCxnSpPr>
        <p:spPr>
          <a:xfrm rot="16200000" flipV="1">
            <a:off x="7025348" y="2827028"/>
            <a:ext cx="1241779" cy="4100331"/>
          </a:xfrm>
          <a:prstGeom prst="bentConnector2">
            <a:avLst/>
          </a:prstGeom>
          <a:noFill/>
          <a:ln w="38100">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sp>
        <p:nvSpPr>
          <p:cNvPr id="28" name="矩形 27"/>
          <p:cNvSpPr/>
          <p:nvPr/>
        </p:nvSpPr>
        <p:spPr>
          <a:xfrm>
            <a:off x="4838010" y="3797267"/>
            <a:ext cx="4321590" cy="417358"/>
          </a:xfrm>
          <a:prstGeom prst="rect">
            <a:avLst/>
          </a:prstGeom>
        </p:spPr>
        <p:txBody>
          <a:bodyPr wrap="square">
            <a:spAutoFit/>
          </a:bodyPr>
          <a:lstStyle/>
          <a:p>
            <a:pPr algn="ctr">
              <a:lnSpc>
                <a:spcPct val="130000"/>
              </a:lnSpc>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设置色块透明度</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2119746" y="6267846"/>
            <a:ext cx="3416320" cy="369332"/>
          </a:xfrm>
          <a:prstGeom prst="rect">
            <a:avLst/>
          </a:prstGeom>
          <a:noFill/>
        </p:spPr>
        <p:txBody>
          <a:bodyPr wrap="none" rtlCol="0">
            <a:spAutoFit/>
          </a:bodyPr>
          <a:lstStyle/>
          <a:p>
            <a:r>
              <a:rPr lang="zh-CN" altLang="en-US" b="1" dirty="0" smtClean="0">
                <a:solidFill>
                  <a:srgbClr val="FF0000"/>
                </a:solidFill>
              </a:rPr>
              <a:t>思考</a:t>
            </a:r>
            <a:r>
              <a:rPr lang="zh-CN" altLang="en-US" dirty="0" smtClean="0">
                <a:solidFill>
                  <a:schemeClr val="tx1">
                    <a:lumMod val="65000"/>
                    <a:lumOff val="35000"/>
                  </a:schemeClr>
                </a:solidFill>
              </a:rPr>
              <a:t>丨如何设置文字的透明度？</a:t>
            </a:r>
            <a:endParaRPr lang="zh-CN" altLang="en-US" dirty="0">
              <a:solidFill>
                <a:schemeClr val="tx1">
                  <a:lumMod val="65000"/>
                  <a:lumOff val="35000"/>
                </a:schemeClr>
              </a:solidFill>
            </a:endParaRPr>
          </a:p>
        </p:txBody>
      </p:sp>
    </p:spTree>
    <p:extLst>
      <p:ext uri="{BB962C8B-B14F-4D97-AF65-F5344CB8AC3E}">
        <p14:creationId xmlns:p14="http://schemas.microsoft.com/office/powerpoint/2010/main" val="1615998777"/>
      </p:ext>
    </p:extLst>
  </p:cSld>
  <p:clrMapOvr>
    <a:masterClrMapping/>
  </p:clrMapOvr>
  <mc:AlternateContent xmlns:mc="http://schemas.openxmlformats.org/markup-compatibility/2006" xmlns:p14="http://schemas.microsoft.com/office/powerpoint/2010/main">
    <mc:Choice Requires="p14">
      <p:transition spd="med">
        <p14:pan/>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80527" y="31769"/>
            <a:ext cx="10636556" cy="424732"/>
          </a:xfrm>
          <a:prstGeom prst="rect">
            <a:avLst/>
          </a:prstGeom>
          <a:noFill/>
        </p:spPr>
        <p:txBody>
          <a:bodyPr wrap="square" rtlCol="0">
            <a:spAutoFit/>
          </a:bodyPr>
          <a:lstStyle/>
          <a:p>
            <a:pPr>
              <a:lnSpc>
                <a:spcPct val="120000"/>
              </a:lnSpc>
            </a:pPr>
            <a:r>
              <a:rPr lang="en-US" altLang="zh-CN" dirty="0" smtClean="0">
                <a:solidFill>
                  <a:schemeClr val="bg1"/>
                </a:solidFill>
              </a:rPr>
              <a:t>2.4 </a:t>
            </a:r>
            <a:r>
              <a:rPr lang="zh-CN" altLang="en-US" dirty="0" smtClean="0">
                <a:solidFill>
                  <a:schemeClr val="bg1"/>
                </a:solidFill>
              </a:rPr>
              <a:t>形状</a:t>
            </a:r>
            <a:r>
              <a:rPr lang="zh-CN" altLang="en-US" dirty="0">
                <a:solidFill>
                  <a:schemeClr val="bg1"/>
                </a:solidFill>
              </a:rPr>
              <a:t>与图片</a:t>
            </a:r>
            <a:endParaRPr lang="zh-CN" altLang="en-US" sz="2200" b="1" dirty="0">
              <a:solidFill>
                <a:schemeClr val="bg1"/>
              </a:solidFill>
            </a:endParaRPr>
          </a:p>
        </p:txBody>
      </p:sp>
      <p:sp>
        <p:nvSpPr>
          <p:cNvPr id="3" name="矩形 2"/>
          <p:cNvSpPr/>
          <p:nvPr/>
        </p:nvSpPr>
        <p:spPr>
          <a:xfrm>
            <a:off x="1680527" y="585170"/>
            <a:ext cx="1915909" cy="369332"/>
          </a:xfrm>
          <a:prstGeom prst="rect">
            <a:avLst/>
          </a:prstGeom>
        </p:spPr>
        <p:txBody>
          <a:bodyPr wrap="none">
            <a:spAutoFit/>
          </a:bodyPr>
          <a:lstStyle/>
          <a:p>
            <a:r>
              <a:rPr lang="en-US" altLang="zh-CN" dirty="0" smtClean="0">
                <a:solidFill>
                  <a:srgbClr val="505560"/>
                </a:solidFill>
              </a:rPr>
              <a:t>2.4.3 </a:t>
            </a:r>
            <a:r>
              <a:rPr lang="zh-CN" altLang="en-US" dirty="0" smtClean="0">
                <a:solidFill>
                  <a:srgbClr val="505560"/>
                </a:solidFill>
              </a:rPr>
              <a:t>图像的处理</a:t>
            </a:r>
            <a:endParaRPr lang="zh-CN" altLang="en-US" dirty="0">
              <a:solidFill>
                <a:srgbClr val="505560"/>
              </a:solidFill>
            </a:endParaRPr>
          </a:p>
        </p:txBody>
      </p:sp>
      <p:pic>
        <p:nvPicPr>
          <p:cNvPr id="4" name="Picture 2"/>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7827367" y="2708920"/>
            <a:ext cx="3668731" cy="2232248"/>
          </a:xfrm>
          <a:prstGeom prst="rect">
            <a:avLst/>
          </a:prstGeom>
          <a:ln w="19050">
            <a:solidFill>
              <a:srgbClr val="5FC9E1"/>
            </a:solidFill>
          </a:ln>
          <a:extLst>
            <a:ext uri="{909E8E84-426E-40DD-AFC4-6F175D3DCCD1}">
              <a14:hiddenFill xmlns:a14="http://schemas.microsoft.com/office/drawing/2010/main">
                <a:solidFill>
                  <a:schemeClr val="accent1"/>
                </a:solidFill>
              </a14:hiddenFill>
            </a:ext>
          </a:extLst>
        </p:spPr>
      </p:pic>
      <p:sp>
        <p:nvSpPr>
          <p:cNvPr id="7" name="矩形 6"/>
          <p:cNvSpPr/>
          <p:nvPr/>
        </p:nvSpPr>
        <p:spPr>
          <a:xfrm>
            <a:off x="3596436" y="5449509"/>
            <a:ext cx="8064896" cy="492443"/>
          </a:xfrm>
          <a:prstGeom prst="rect">
            <a:avLst/>
          </a:prstGeom>
        </p:spPr>
        <p:txBody>
          <a:bodyPr wrap="square">
            <a:spAutoFit/>
          </a:bodyPr>
          <a:lstStyle/>
          <a:p>
            <a:pPr>
              <a:lnSpc>
                <a:spcPct val="130000"/>
              </a:lnSpc>
            </a:pPr>
            <a:r>
              <a:rPr lang="zh-CN" altLang="en-US" sz="2000" b="1" dirty="0" smtClean="0">
                <a:solidFill>
                  <a:srgbClr val="FF8500"/>
                </a:solidFill>
                <a:latin typeface="微软雅黑" pitchFamily="34" charset="-122"/>
                <a:ea typeface="微软雅黑" pitchFamily="34" charset="-122"/>
              </a:rPr>
              <a:t>调整图片时，请不要改变图片的长、宽比，这样会显得非常山寨！</a:t>
            </a:r>
            <a:endParaRPr lang="zh-CN" altLang="en-US" sz="2000" b="1" dirty="0">
              <a:solidFill>
                <a:srgbClr val="FF8500"/>
              </a:solidFill>
              <a:latin typeface="微软雅黑" pitchFamily="34" charset="-122"/>
              <a:ea typeface="微软雅黑" pitchFamily="34" charset="-122"/>
            </a:endParaRPr>
          </a:p>
        </p:txBody>
      </p:sp>
      <p:sp>
        <p:nvSpPr>
          <p:cNvPr id="8" name="圆角矩形 7"/>
          <p:cNvSpPr/>
          <p:nvPr/>
        </p:nvSpPr>
        <p:spPr>
          <a:xfrm>
            <a:off x="1882588" y="5338504"/>
            <a:ext cx="1460456" cy="624080"/>
          </a:xfrm>
          <a:prstGeom prst="roundRect">
            <a:avLst>
              <a:gd name="adj" fmla="val 4305"/>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latin typeface="微软雅黑" pitchFamily="34" charset="-122"/>
                <a:ea typeface="微软雅黑" pitchFamily="34" charset="-122"/>
              </a:rPr>
              <a:t>切忌</a:t>
            </a:r>
            <a:endParaRPr lang="zh-CN" altLang="en-US" sz="2400" b="1" dirty="0">
              <a:latin typeface="微软雅黑" pitchFamily="34" charset="-122"/>
              <a:ea typeface="微软雅黑" pitchFamily="34" charset="-122"/>
            </a:endParaRPr>
          </a:p>
        </p:txBody>
      </p:sp>
      <p:sp>
        <p:nvSpPr>
          <p:cNvPr id="10" name="圆角矩形 9"/>
          <p:cNvSpPr/>
          <p:nvPr/>
        </p:nvSpPr>
        <p:spPr>
          <a:xfrm>
            <a:off x="8187407" y="3443990"/>
            <a:ext cx="936104" cy="1425170"/>
          </a:xfrm>
          <a:prstGeom prst="roundRect">
            <a:avLst>
              <a:gd name="adj" fmla="val 4957"/>
            </a:avLst>
          </a:prstGeom>
          <a:solidFill>
            <a:srgbClr val="FF0000">
              <a:alpha val="10196"/>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426587" y="1193177"/>
            <a:ext cx="1338829" cy="369332"/>
          </a:xfrm>
          <a:prstGeom prst="rect">
            <a:avLst/>
          </a:prstGeom>
        </p:spPr>
        <p:txBody>
          <a:bodyPr wrap="none">
            <a:spAutoFit/>
          </a:bodyPr>
          <a:lstStyle/>
          <a:p>
            <a:pPr algn="ctr" latinLnBrk="1"/>
            <a:r>
              <a:rPr lang="zh-CN" altLang="en-US" b="1" dirty="0" smtClean="0">
                <a:solidFill>
                  <a:srgbClr val="5FC9E1"/>
                </a:solidFill>
                <a:latin typeface="lucida grande"/>
              </a:rPr>
              <a:t>图片的裁剪</a:t>
            </a:r>
            <a:endParaRPr lang="zh-CN" altLang="en-US" b="1" dirty="0">
              <a:solidFill>
                <a:srgbClr val="5FC9E1"/>
              </a:solidFill>
              <a:latin typeface="lucida grande"/>
            </a:endParaRPr>
          </a:p>
        </p:txBody>
      </p:sp>
      <p:cxnSp>
        <p:nvCxnSpPr>
          <p:cNvPr id="12" name="直接连接符 11"/>
          <p:cNvCxnSpPr/>
          <p:nvPr/>
        </p:nvCxnSpPr>
        <p:spPr>
          <a:xfrm>
            <a:off x="4212311" y="1629902"/>
            <a:ext cx="3803892" cy="0"/>
          </a:xfrm>
          <a:prstGeom prst="line">
            <a:avLst/>
          </a:prstGeom>
          <a:ln>
            <a:solidFill>
              <a:srgbClr val="3ABCDA"/>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2119746" y="1758146"/>
            <a:ext cx="9376352" cy="417358"/>
          </a:xfrm>
          <a:prstGeom prst="rect">
            <a:avLst/>
          </a:prstGeom>
        </p:spPr>
        <p:txBody>
          <a:bodyPr wrap="square">
            <a:spAutoFit/>
          </a:bodyPr>
          <a:lstStyle/>
          <a:p>
            <a:pPr algn="ctr">
              <a:lnSpc>
                <a:spcPct val="130000"/>
              </a:lnSpc>
              <a:spcAft>
                <a:spcPts val="600"/>
              </a:spcAft>
            </a:pPr>
            <a:r>
              <a:rPr lang="zh-CN" altLang="en-US" b="1" dirty="0">
                <a:solidFill>
                  <a:schemeClr val="bg1">
                    <a:lumMod val="50000"/>
                  </a:schemeClr>
                </a:solidFill>
                <a:latin typeface="微软雅黑" pitchFamily="34" charset="-122"/>
                <a:ea typeface="微软雅黑" pitchFamily="34" charset="-122"/>
              </a:rPr>
              <a:t>双击图片，选择“裁剪”，就可以自行裁剪图片了。裁剪后的边缘，可以用压缩的方式删除。</a:t>
            </a:r>
            <a:endParaRPr lang="en-US" altLang="zh-CN" b="1" dirty="0">
              <a:solidFill>
                <a:schemeClr val="bg1">
                  <a:lumMod val="50000"/>
                </a:schemeClr>
              </a:solidFill>
              <a:latin typeface="微软雅黑" pitchFamily="34" charset="-122"/>
              <a:ea typeface="微软雅黑" pitchFamily="34" charset="-122"/>
            </a:endParaRPr>
          </a:p>
        </p:txBody>
      </p:sp>
      <p:sp>
        <p:nvSpPr>
          <p:cNvPr id="14" name="矩形 13"/>
          <p:cNvSpPr/>
          <p:nvPr/>
        </p:nvSpPr>
        <p:spPr>
          <a:xfrm>
            <a:off x="1882588" y="2708920"/>
            <a:ext cx="5396753" cy="22322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斜纹 15"/>
          <p:cNvSpPr/>
          <p:nvPr/>
        </p:nvSpPr>
        <p:spPr>
          <a:xfrm>
            <a:off x="1882588" y="2708920"/>
            <a:ext cx="1575329" cy="1346161"/>
          </a:xfrm>
          <a:prstGeom prst="diagStripe">
            <a:avLst/>
          </a:prstGeom>
          <a:solidFill>
            <a:srgbClr val="FF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FC9E1"/>
              </a:solidFill>
            </a:endParaRPr>
          </a:p>
        </p:txBody>
      </p:sp>
      <p:sp>
        <p:nvSpPr>
          <p:cNvPr id="17" name="文本框 16"/>
          <p:cNvSpPr txBox="1"/>
          <p:nvPr/>
        </p:nvSpPr>
        <p:spPr>
          <a:xfrm rot="19213510">
            <a:off x="1989025" y="3059286"/>
            <a:ext cx="877163" cy="369332"/>
          </a:xfrm>
          <a:prstGeom prst="rect">
            <a:avLst/>
          </a:prstGeom>
          <a:noFill/>
        </p:spPr>
        <p:txBody>
          <a:bodyPr wrap="none" rtlCol="0">
            <a:spAutoFit/>
          </a:bodyPr>
          <a:lstStyle/>
          <a:p>
            <a:r>
              <a:rPr lang="zh-CN" altLang="en-US" b="1" dirty="0" smtClean="0">
                <a:solidFill>
                  <a:schemeClr val="bg1"/>
                </a:solidFill>
              </a:rPr>
              <a:t>小技巧</a:t>
            </a:r>
            <a:endParaRPr lang="zh-CN" altLang="en-US" b="1" dirty="0">
              <a:solidFill>
                <a:schemeClr val="bg1"/>
              </a:solidFill>
            </a:endParaRPr>
          </a:p>
        </p:txBody>
      </p:sp>
      <p:sp>
        <p:nvSpPr>
          <p:cNvPr id="18" name="矩形 17"/>
          <p:cNvSpPr/>
          <p:nvPr/>
        </p:nvSpPr>
        <p:spPr>
          <a:xfrm>
            <a:off x="3361580" y="2942819"/>
            <a:ext cx="3756396" cy="1754326"/>
          </a:xfrm>
          <a:prstGeom prst="rect">
            <a:avLst/>
          </a:prstGeom>
        </p:spPr>
        <p:txBody>
          <a:bodyPr wrap="square">
            <a:spAutoFit/>
          </a:bodyPr>
          <a:lstStyle/>
          <a:p>
            <a:pPr algn="just">
              <a:lnSpc>
                <a:spcPct val="120000"/>
              </a:lnSpc>
            </a:pPr>
            <a:r>
              <a:rPr lang="zh-CN" altLang="en-US" dirty="0" smtClean="0">
                <a:solidFill>
                  <a:schemeClr val="tx1">
                    <a:lumMod val="65000"/>
                    <a:lumOff val="35000"/>
                  </a:schemeClr>
                </a:solidFill>
              </a:rPr>
              <a:t>可以选择常用的宽高比作为图片的统一宽高比。这样，当多次使用图片（如评优照片）每次图片裁剪为对应的宽高比，然后再调整统一的大小就可以了。</a:t>
            </a:r>
          </a:p>
        </p:txBody>
      </p:sp>
    </p:spTree>
    <p:extLst>
      <p:ext uri="{BB962C8B-B14F-4D97-AF65-F5344CB8AC3E}">
        <p14:creationId xmlns:p14="http://schemas.microsoft.com/office/powerpoint/2010/main" val="1093493490"/>
      </p:ext>
    </p:extLst>
  </p:cSld>
  <p:clrMapOvr>
    <a:masterClrMapping/>
  </p:clrMapOvr>
  <mc:AlternateContent xmlns:mc="http://schemas.openxmlformats.org/markup-compatibility/2006" xmlns:p14="http://schemas.microsoft.com/office/powerpoint/2010/main">
    <mc:Choice Requires="p14">
      <p:transition spd="med">
        <p14:pan/>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80527" y="31769"/>
            <a:ext cx="10636556" cy="424732"/>
          </a:xfrm>
          <a:prstGeom prst="rect">
            <a:avLst/>
          </a:prstGeom>
          <a:noFill/>
        </p:spPr>
        <p:txBody>
          <a:bodyPr wrap="square" rtlCol="0">
            <a:spAutoFit/>
          </a:bodyPr>
          <a:lstStyle/>
          <a:p>
            <a:pPr>
              <a:lnSpc>
                <a:spcPct val="120000"/>
              </a:lnSpc>
            </a:pPr>
            <a:r>
              <a:rPr lang="en-US" altLang="zh-CN" dirty="0" smtClean="0">
                <a:solidFill>
                  <a:schemeClr val="bg1"/>
                </a:solidFill>
              </a:rPr>
              <a:t>2.4 </a:t>
            </a:r>
            <a:r>
              <a:rPr lang="zh-CN" altLang="en-US" dirty="0" smtClean="0">
                <a:solidFill>
                  <a:schemeClr val="bg1"/>
                </a:solidFill>
              </a:rPr>
              <a:t>形状</a:t>
            </a:r>
            <a:r>
              <a:rPr lang="zh-CN" altLang="en-US" dirty="0">
                <a:solidFill>
                  <a:schemeClr val="bg1"/>
                </a:solidFill>
              </a:rPr>
              <a:t>与图片</a:t>
            </a:r>
            <a:endParaRPr lang="zh-CN" altLang="en-US" sz="2200" b="1" dirty="0">
              <a:solidFill>
                <a:schemeClr val="bg1"/>
              </a:solidFill>
            </a:endParaRPr>
          </a:p>
        </p:txBody>
      </p:sp>
      <p:sp>
        <p:nvSpPr>
          <p:cNvPr id="3" name="矩形 2"/>
          <p:cNvSpPr/>
          <p:nvPr/>
        </p:nvSpPr>
        <p:spPr>
          <a:xfrm>
            <a:off x="1680527" y="585170"/>
            <a:ext cx="1915909" cy="369332"/>
          </a:xfrm>
          <a:prstGeom prst="rect">
            <a:avLst/>
          </a:prstGeom>
        </p:spPr>
        <p:txBody>
          <a:bodyPr wrap="none">
            <a:spAutoFit/>
          </a:bodyPr>
          <a:lstStyle/>
          <a:p>
            <a:r>
              <a:rPr lang="en-US" altLang="zh-CN" dirty="0" smtClean="0">
                <a:solidFill>
                  <a:srgbClr val="505560"/>
                </a:solidFill>
              </a:rPr>
              <a:t>2.4.3 </a:t>
            </a:r>
            <a:r>
              <a:rPr lang="zh-CN" altLang="en-US" dirty="0" smtClean="0">
                <a:solidFill>
                  <a:srgbClr val="505560"/>
                </a:solidFill>
              </a:rPr>
              <a:t>图像的处理</a:t>
            </a:r>
            <a:endParaRPr lang="zh-CN" altLang="en-US" dirty="0">
              <a:solidFill>
                <a:srgbClr val="505560"/>
              </a:solidFill>
            </a:endParaRPr>
          </a:p>
        </p:txBody>
      </p:sp>
      <p:sp>
        <p:nvSpPr>
          <p:cNvPr id="11" name="矩形 10"/>
          <p:cNvSpPr/>
          <p:nvPr/>
        </p:nvSpPr>
        <p:spPr>
          <a:xfrm>
            <a:off x="4849507" y="1193177"/>
            <a:ext cx="2492990" cy="369332"/>
          </a:xfrm>
          <a:prstGeom prst="rect">
            <a:avLst/>
          </a:prstGeom>
        </p:spPr>
        <p:txBody>
          <a:bodyPr wrap="none">
            <a:spAutoFit/>
          </a:bodyPr>
          <a:lstStyle/>
          <a:p>
            <a:pPr algn="ctr" latinLnBrk="1"/>
            <a:r>
              <a:rPr lang="zh-CN" altLang="en-US" b="1" dirty="0" smtClean="0">
                <a:solidFill>
                  <a:srgbClr val="5FC9E1"/>
                </a:solidFill>
                <a:latin typeface="lucida grande"/>
              </a:rPr>
              <a:t>图片裁剪为个性化形状</a:t>
            </a:r>
            <a:endParaRPr lang="zh-CN" altLang="en-US" b="1" dirty="0">
              <a:solidFill>
                <a:srgbClr val="5FC9E1"/>
              </a:solidFill>
              <a:latin typeface="lucida grande"/>
            </a:endParaRPr>
          </a:p>
        </p:txBody>
      </p:sp>
      <p:cxnSp>
        <p:nvCxnSpPr>
          <p:cNvPr id="12" name="直接连接符 11"/>
          <p:cNvCxnSpPr/>
          <p:nvPr/>
        </p:nvCxnSpPr>
        <p:spPr>
          <a:xfrm>
            <a:off x="4212311" y="1629902"/>
            <a:ext cx="3803892" cy="0"/>
          </a:xfrm>
          <a:prstGeom prst="line">
            <a:avLst/>
          </a:prstGeom>
          <a:ln>
            <a:solidFill>
              <a:srgbClr val="3ABCDA"/>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15" name="图片 14" descr="F:\360云盘\02-个人资料\！PPT图片及版面资源\05-PPT精选插图\03-人物\235082-13010QQ33043.jpg"/>
          <p:cNvPicPr>
            <a:picLocks noChangeAspect="1" noChangeArrowheads="1"/>
          </p:cNvPicPr>
          <p:nvPr/>
        </p:nvPicPr>
        <p:blipFill>
          <a:blip r:embed="rId2" cstate="email">
            <a:extLst>
              <a:ext uri="{28A0092B-C50C-407E-A947-70E740481C1C}">
                <a14:useLocalDpi xmlns:a14="http://schemas.microsoft.com/office/drawing/2010/main"/>
              </a:ext>
            </a:extLst>
          </a:blip>
          <a:srcRect l="33775" t="12586" r="27904" b="12586"/>
          <a:stretch>
            <a:fillRect/>
          </a:stretch>
        </p:blipFill>
        <p:spPr bwMode="auto">
          <a:xfrm>
            <a:off x="8731868" y="2340974"/>
            <a:ext cx="2433671" cy="2708719"/>
          </a:xfrm>
          <a:custGeom>
            <a:avLst/>
            <a:gdLst>
              <a:gd name="connsiteX0" fmla="*/ 1216836 w 2433671"/>
              <a:gd name="connsiteY0" fmla="*/ 0 h 2708719"/>
              <a:gd name="connsiteX1" fmla="*/ 1362591 w 2433671"/>
              <a:gd name="connsiteY1" fmla="*/ 34756 h 2708719"/>
              <a:gd name="connsiteX2" fmla="*/ 2287916 w 2433671"/>
              <a:gd name="connsiteY2" fmla="*/ 566569 h 2708719"/>
              <a:gd name="connsiteX3" fmla="*/ 2433671 w 2433671"/>
              <a:gd name="connsiteY3" fmla="*/ 820339 h 2708719"/>
              <a:gd name="connsiteX4" fmla="*/ 2433671 w 2433671"/>
              <a:gd name="connsiteY4" fmla="*/ 1888380 h 2708719"/>
              <a:gd name="connsiteX5" fmla="*/ 2287916 w 2433671"/>
              <a:gd name="connsiteY5" fmla="*/ 2139943 h 2708719"/>
              <a:gd name="connsiteX6" fmla="*/ 1362591 w 2433671"/>
              <a:gd name="connsiteY6" fmla="*/ 2673964 h 2708719"/>
              <a:gd name="connsiteX7" fmla="*/ 1071080 w 2433671"/>
              <a:gd name="connsiteY7" fmla="*/ 2673964 h 2708719"/>
              <a:gd name="connsiteX8" fmla="*/ 145755 w 2433671"/>
              <a:gd name="connsiteY8" fmla="*/ 2139943 h 2708719"/>
              <a:gd name="connsiteX9" fmla="*/ 0 w 2433671"/>
              <a:gd name="connsiteY9" fmla="*/ 1888380 h 2708719"/>
              <a:gd name="connsiteX10" fmla="*/ 0 w 2433671"/>
              <a:gd name="connsiteY10" fmla="*/ 820339 h 2708719"/>
              <a:gd name="connsiteX11" fmla="*/ 145755 w 2433671"/>
              <a:gd name="connsiteY11" fmla="*/ 566569 h 2708719"/>
              <a:gd name="connsiteX12" fmla="*/ 1071080 w 2433671"/>
              <a:gd name="connsiteY12" fmla="*/ 34756 h 2708719"/>
              <a:gd name="connsiteX13" fmla="*/ 1216836 w 2433671"/>
              <a:gd name="connsiteY13" fmla="*/ 0 h 2708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3671" h="2708719">
                <a:moveTo>
                  <a:pt x="1216836" y="0"/>
                </a:moveTo>
                <a:cubicBezTo>
                  <a:pt x="1269837" y="0"/>
                  <a:pt x="1322839" y="11585"/>
                  <a:pt x="1362591" y="34756"/>
                </a:cubicBezTo>
                <a:cubicBezTo>
                  <a:pt x="1362591" y="34756"/>
                  <a:pt x="1362591" y="34756"/>
                  <a:pt x="2287916" y="566569"/>
                </a:cubicBezTo>
                <a:cubicBezTo>
                  <a:pt x="2369627" y="612910"/>
                  <a:pt x="2433671" y="727658"/>
                  <a:pt x="2433671" y="820339"/>
                </a:cubicBezTo>
                <a:cubicBezTo>
                  <a:pt x="2433671" y="820339"/>
                  <a:pt x="2433671" y="820339"/>
                  <a:pt x="2433671" y="1888380"/>
                </a:cubicBezTo>
                <a:cubicBezTo>
                  <a:pt x="2433671" y="1981061"/>
                  <a:pt x="2369627" y="2093603"/>
                  <a:pt x="2287916" y="2139943"/>
                </a:cubicBezTo>
                <a:lnTo>
                  <a:pt x="1362591" y="2673964"/>
                </a:lnTo>
                <a:cubicBezTo>
                  <a:pt x="1283088" y="2720304"/>
                  <a:pt x="1150583" y="2720304"/>
                  <a:pt x="1071080" y="2673964"/>
                </a:cubicBezTo>
                <a:cubicBezTo>
                  <a:pt x="1071080" y="2673964"/>
                  <a:pt x="1071080" y="2673964"/>
                  <a:pt x="145755" y="2139943"/>
                </a:cubicBezTo>
                <a:cubicBezTo>
                  <a:pt x="66252" y="2093603"/>
                  <a:pt x="0" y="1981061"/>
                  <a:pt x="0" y="1888380"/>
                </a:cubicBezTo>
                <a:cubicBezTo>
                  <a:pt x="0" y="1888380"/>
                  <a:pt x="0" y="1888380"/>
                  <a:pt x="0" y="820339"/>
                </a:cubicBezTo>
                <a:cubicBezTo>
                  <a:pt x="0" y="727658"/>
                  <a:pt x="66252" y="612910"/>
                  <a:pt x="145755" y="566569"/>
                </a:cubicBezTo>
                <a:cubicBezTo>
                  <a:pt x="145755" y="566569"/>
                  <a:pt x="145755" y="566569"/>
                  <a:pt x="1071080" y="34756"/>
                </a:cubicBezTo>
                <a:cubicBezTo>
                  <a:pt x="1110832" y="11585"/>
                  <a:pt x="1163833" y="0"/>
                  <a:pt x="1216836" y="0"/>
                </a:cubicBezTo>
                <a:close/>
              </a:path>
            </a:pathLst>
          </a:custGeom>
          <a:noFill/>
          <a:ln w="76200">
            <a:noFill/>
          </a:ln>
          <a:effectLst/>
          <a:extLst>
            <a:ext uri="{909E8E84-426E-40DD-AFC4-6F175D3DCCD1}">
              <a14:hiddenFill xmlns:a14="http://schemas.microsoft.com/office/drawing/2010/main">
                <a:solidFill>
                  <a:srgbClr val="FFFFFF"/>
                </a:solidFill>
              </a14:hiddenFill>
            </a:ext>
          </a:extLst>
        </p:spPr>
      </p:pic>
      <p:pic>
        <p:nvPicPr>
          <p:cNvPr id="19" name="Picture 2" descr="F:\360云盘\02-个人资料\！PPT图片及版面资源\05-PPT精选插图\03-人物\235082-13010QQ33043.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05000" y="2127903"/>
            <a:ext cx="5595754" cy="3189580"/>
          </a:xfrm>
          <a:prstGeom prst="rect">
            <a:avLst/>
          </a:prstGeom>
          <a:noFill/>
          <a:extLst>
            <a:ext uri="{909E8E84-426E-40DD-AFC4-6F175D3DCCD1}">
              <a14:hiddenFill xmlns:a14="http://schemas.microsoft.com/office/drawing/2010/main">
                <a:solidFill>
                  <a:srgbClr val="FFFFFF"/>
                </a:solidFill>
              </a14:hiddenFill>
            </a:ext>
          </a:extLst>
        </p:spPr>
      </p:pic>
      <p:sp>
        <p:nvSpPr>
          <p:cNvPr id="20" name="燕尾形箭头 19"/>
          <p:cNvSpPr/>
          <p:nvPr/>
        </p:nvSpPr>
        <p:spPr>
          <a:xfrm>
            <a:off x="5523111" y="3002613"/>
            <a:ext cx="2736304" cy="1440160"/>
          </a:xfrm>
          <a:prstGeom prst="notchedRightArrow">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itchFamily="34" charset="-122"/>
                <a:ea typeface="微软雅黑" pitchFamily="34" charset="-122"/>
              </a:rPr>
              <a:t>这是怎么裁处来的</a:t>
            </a:r>
            <a:endParaRPr lang="zh-CN" altLang="en-US" dirty="0">
              <a:latin typeface="微软雅黑" pitchFamily="34" charset="-122"/>
              <a:ea typeface="微软雅黑" pitchFamily="34" charset="-122"/>
            </a:endParaRPr>
          </a:p>
        </p:txBody>
      </p:sp>
      <p:sp>
        <p:nvSpPr>
          <p:cNvPr id="21" name="Freeform 13"/>
          <p:cNvSpPr>
            <a:spLocks/>
          </p:cNvSpPr>
          <p:nvPr/>
        </p:nvSpPr>
        <p:spPr bwMode="auto">
          <a:xfrm>
            <a:off x="-2364853" y="2340974"/>
            <a:ext cx="1872363" cy="2101799"/>
          </a:xfrm>
          <a:custGeom>
            <a:avLst/>
            <a:gdLst>
              <a:gd name="T0" fmla="*/ 1036 w 1102"/>
              <a:gd name="T1" fmla="*/ 975 h 1238"/>
              <a:gd name="T2" fmla="*/ 1102 w 1102"/>
              <a:gd name="T3" fmla="*/ 861 h 1238"/>
              <a:gd name="T4" fmla="*/ 1102 w 1102"/>
              <a:gd name="T5" fmla="*/ 377 h 1238"/>
              <a:gd name="T6" fmla="*/ 1036 w 1102"/>
              <a:gd name="T7" fmla="*/ 262 h 1238"/>
              <a:gd name="T8" fmla="*/ 617 w 1102"/>
              <a:gd name="T9" fmla="*/ 21 h 1238"/>
              <a:gd name="T10" fmla="*/ 485 w 1102"/>
              <a:gd name="T11" fmla="*/ 21 h 1238"/>
              <a:gd name="T12" fmla="*/ 66 w 1102"/>
              <a:gd name="T13" fmla="*/ 262 h 1238"/>
              <a:gd name="T14" fmla="*/ 0 w 1102"/>
              <a:gd name="T15" fmla="*/ 377 h 1238"/>
              <a:gd name="T16" fmla="*/ 0 w 1102"/>
              <a:gd name="T17" fmla="*/ 861 h 1238"/>
              <a:gd name="T18" fmla="*/ 66 w 1102"/>
              <a:gd name="T19" fmla="*/ 975 h 1238"/>
              <a:gd name="T20" fmla="*/ 485 w 1102"/>
              <a:gd name="T21" fmla="*/ 1217 h 1238"/>
              <a:gd name="T22" fmla="*/ 617 w 1102"/>
              <a:gd name="T23" fmla="*/ 1217 h 1238"/>
              <a:gd name="T24" fmla="*/ 1036 w 1102"/>
              <a:gd name="T25" fmla="*/ 975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2" h="1238">
                <a:moveTo>
                  <a:pt x="1036" y="975"/>
                </a:moveTo>
                <a:cubicBezTo>
                  <a:pt x="1073" y="954"/>
                  <a:pt x="1102" y="903"/>
                  <a:pt x="1102" y="861"/>
                </a:cubicBezTo>
                <a:cubicBezTo>
                  <a:pt x="1102" y="377"/>
                  <a:pt x="1102" y="377"/>
                  <a:pt x="1102" y="377"/>
                </a:cubicBezTo>
                <a:cubicBezTo>
                  <a:pt x="1102" y="335"/>
                  <a:pt x="1073" y="283"/>
                  <a:pt x="1036" y="262"/>
                </a:cubicBezTo>
                <a:cubicBezTo>
                  <a:pt x="617" y="21"/>
                  <a:pt x="617" y="21"/>
                  <a:pt x="617" y="21"/>
                </a:cubicBezTo>
                <a:cubicBezTo>
                  <a:pt x="581" y="0"/>
                  <a:pt x="521" y="0"/>
                  <a:pt x="485" y="21"/>
                </a:cubicBezTo>
                <a:cubicBezTo>
                  <a:pt x="66" y="262"/>
                  <a:pt x="66" y="262"/>
                  <a:pt x="66" y="262"/>
                </a:cubicBezTo>
                <a:cubicBezTo>
                  <a:pt x="30" y="283"/>
                  <a:pt x="0" y="335"/>
                  <a:pt x="0" y="377"/>
                </a:cubicBezTo>
                <a:cubicBezTo>
                  <a:pt x="0" y="861"/>
                  <a:pt x="0" y="861"/>
                  <a:pt x="0" y="861"/>
                </a:cubicBezTo>
                <a:cubicBezTo>
                  <a:pt x="0" y="903"/>
                  <a:pt x="30" y="954"/>
                  <a:pt x="66" y="975"/>
                </a:cubicBezTo>
                <a:cubicBezTo>
                  <a:pt x="485" y="1217"/>
                  <a:pt x="485" y="1217"/>
                  <a:pt x="485" y="1217"/>
                </a:cubicBezTo>
                <a:cubicBezTo>
                  <a:pt x="521" y="1238"/>
                  <a:pt x="581" y="1238"/>
                  <a:pt x="617" y="1217"/>
                </a:cubicBezTo>
                <a:lnTo>
                  <a:pt x="1036" y="975"/>
                </a:lnTo>
                <a:close/>
              </a:path>
            </a:pathLst>
          </a:custGeom>
          <a:solidFill>
            <a:srgbClr val="1F85E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22" name="直接连接符 21"/>
          <p:cNvCxnSpPr/>
          <p:nvPr/>
        </p:nvCxnSpPr>
        <p:spPr>
          <a:xfrm>
            <a:off x="1715080" y="5526934"/>
            <a:ext cx="9523513" cy="0"/>
          </a:xfrm>
          <a:prstGeom prst="line">
            <a:avLst/>
          </a:prstGeom>
          <a:ln>
            <a:solidFill>
              <a:srgbClr val="3ABCDA"/>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680527" y="5614463"/>
            <a:ext cx="10032502" cy="461665"/>
          </a:xfrm>
          <a:prstGeom prst="rect">
            <a:avLst/>
          </a:prstGeom>
        </p:spPr>
        <p:txBody>
          <a:bodyPr wrap="square">
            <a:spAutoFit/>
          </a:bodyPr>
          <a:lstStyle/>
          <a:p>
            <a:pPr algn="ctr"/>
            <a:r>
              <a:rPr lang="zh-CN" altLang="en-US" sz="2400" b="1" dirty="0">
                <a:solidFill>
                  <a:srgbClr val="FF9100"/>
                </a:solidFill>
              </a:rPr>
              <a:t>小</a:t>
            </a:r>
            <a:r>
              <a:rPr lang="zh-CN" altLang="en-US" sz="2400" b="1" dirty="0" smtClean="0">
                <a:solidFill>
                  <a:srgbClr val="FF9100"/>
                </a:solidFill>
              </a:rPr>
              <a:t>技巧丨</a:t>
            </a:r>
            <a:r>
              <a:rPr lang="en-US" altLang="zh-CN" sz="2400" dirty="0" smtClean="0">
                <a:solidFill>
                  <a:schemeClr val="tx1">
                    <a:lumMod val="65000"/>
                    <a:lumOff val="35000"/>
                  </a:schemeClr>
                </a:solidFill>
              </a:rPr>
              <a:t>A</a:t>
            </a:r>
            <a:r>
              <a:rPr lang="zh-CN" altLang="en-US" sz="2400" dirty="0" smtClean="0">
                <a:solidFill>
                  <a:schemeClr val="tx1">
                    <a:lumMod val="65000"/>
                    <a:lumOff val="35000"/>
                  </a:schemeClr>
                </a:solidFill>
              </a:rPr>
              <a:t>图片放在</a:t>
            </a:r>
            <a:r>
              <a:rPr lang="en-US" altLang="zh-CN" sz="2400" dirty="0" smtClean="0">
                <a:solidFill>
                  <a:schemeClr val="tx1">
                    <a:lumMod val="65000"/>
                    <a:lumOff val="35000"/>
                  </a:schemeClr>
                </a:solidFill>
              </a:rPr>
              <a:t>B</a:t>
            </a:r>
            <a:r>
              <a:rPr lang="zh-CN" altLang="en-US" sz="2400" dirty="0" smtClean="0">
                <a:solidFill>
                  <a:schemeClr val="tx1">
                    <a:lumMod val="65000"/>
                    <a:lumOff val="35000"/>
                  </a:schemeClr>
                </a:solidFill>
              </a:rPr>
              <a:t>图片上可以把</a:t>
            </a:r>
            <a:r>
              <a:rPr lang="en-US" altLang="zh-CN" sz="2400" dirty="0" smtClean="0">
                <a:solidFill>
                  <a:schemeClr val="tx1">
                    <a:lumMod val="65000"/>
                    <a:lumOff val="35000"/>
                  </a:schemeClr>
                </a:solidFill>
              </a:rPr>
              <a:t>B</a:t>
            </a:r>
            <a:r>
              <a:rPr lang="zh-CN" altLang="en-US" sz="2400" dirty="0" smtClean="0">
                <a:solidFill>
                  <a:schemeClr val="tx1">
                    <a:lumMod val="65000"/>
                    <a:lumOff val="35000"/>
                  </a:schemeClr>
                </a:solidFill>
              </a:rPr>
              <a:t>裁成</a:t>
            </a:r>
            <a:r>
              <a:rPr lang="en-US" altLang="zh-CN" sz="2400" dirty="0" smtClean="0">
                <a:solidFill>
                  <a:schemeClr val="tx1">
                    <a:lumMod val="65000"/>
                    <a:lumOff val="35000"/>
                  </a:schemeClr>
                </a:solidFill>
              </a:rPr>
              <a:t>A</a:t>
            </a:r>
            <a:r>
              <a:rPr lang="zh-CN" altLang="en-US" sz="2400" dirty="0" smtClean="0">
                <a:solidFill>
                  <a:schemeClr val="tx1">
                    <a:lumMod val="65000"/>
                    <a:lumOff val="35000"/>
                  </a:schemeClr>
                </a:solidFill>
              </a:rPr>
              <a:t>的样子哦</a:t>
            </a:r>
            <a:r>
              <a:rPr lang="zh-CN" altLang="en-US" dirty="0" smtClean="0">
                <a:solidFill>
                  <a:schemeClr val="tx1">
                    <a:lumMod val="65000"/>
                    <a:lumOff val="35000"/>
                  </a:schemeClr>
                </a:solidFill>
              </a:rPr>
              <a:t>。</a:t>
            </a:r>
            <a:endParaRPr lang="zh-CN" altLang="en-US" dirty="0">
              <a:solidFill>
                <a:schemeClr val="tx1">
                  <a:lumMod val="65000"/>
                  <a:lumOff val="35000"/>
                </a:schemeClr>
              </a:solidFill>
            </a:endParaRPr>
          </a:p>
        </p:txBody>
      </p:sp>
    </p:spTree>
    <p:extLst>
      <p:ext uri="{BB962C8B-B14F-4D97-AF65-F5344CB8AC3E}">
        <p14:creationId xmlns:p14="http://schemas.microsoft.com/office/powerpoint/2010/main" val="2474603309"/>
      </p:ext>
    </p:extLst>
  </p:cSld>
  <p:clrMapOvr>
    <a:masterClrMapping/>
  </p:clrMapOvr>
  <mc:AlternateContent xmlns:mc="http://schemas.openxmlformats.org/markup-compatibility/2006" xmlns:p14="http://schemas.microsoft.com/office/powerpoint/2010/main">
    <mc:Choice Requires="p14">
      <p:transition spd="med">
        <p14:pan/>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1680527" y="31769"/>
            <a:ext cx="10636556" cy="424732"/>
          </a:xfrm>
          <a:prstGeom prst="rect">
            <a:avLst/>
          </a:prstGeom>
          <a:noFill/>
        </p:spPr>
        <p:txBody>
          <a:bodyPr wrap="square" rtlCol="0">
            <a:spAutoFit/>
          </a:bodyPr>
          <a:lstStyle/>
          <a:p>
            <a:pPr>
              <a:lnSpc>
                <a:spcPct val="120000"/>
              </a:lnSpc>
            </a:pPr>
            <a:r>
              <a:rPr lang="en-US" altLang="zh-CN" dirty="0" smtClean="0">
                <a:solidFill>
                  <a:schemeClr val="bg1"/>
                </a:solidFill>
              </a:rPr>
              <a:t>2.4 </a:t>
            </a:r>
            <a:r>
              <a:rPr lang="zh-CN" altLang="en-US" dirty="0" smtClean="0">
                <a:solidFill>
                  <a:schemeClr val="bg1"/>
                </a:solidFill>
              </a:rPr>
              <a:t>形状</a:t>
            </a:r>
            <a:r>
              <a:rPr lang="zh-CN" altLang="en-US" dirty="0">
                <a:solidFill>
                  <a:schemeClr val="bg1"/>
                </a:solidFill>
              </a:rPr>
              <a:t>与图片</a:t>
            </a:r>
            <a:endParaRPr lang="zh-CN" altLang="en-US" sz="2200" b="1" dirty="0">
              <a:solidFill>
                <a:schemeClr val="bg1"/>
              </a:solidFill>
            </a:endParaRPr>
          </a:p>
        </p:txBody>
      </p:sp>
      <p:sp>
        <p:nvSpPr>
          <p:cNvPr id="28" name="矩形 27"/>
          <p:cNvSpPr/>
          <p:nvPr/>
        </p:nvSpPr>
        <p:spPr>
          <a:xfrm>
            <a:off x="5426586" y="1193177"/>
            <a:ext cx="1338829" cy="369332"/>
          </a:xfrm>
          <a:prstGeom prst="rect">
            <a:avLst/>
          </a:prstGeom>
        </p:spPr>
        <p:txBody>
          <a:bodyPr wrap="none">
            <a:spAutoFit/>
          </a:bodyPr>
          <a:lstStyle/>
          <a:p>
            <a:pPr algn="ctr" latinLnBrk="1"/>
            <a:r>
              <a:rPr lang="zh-CN" altLang="en-US" b="1" dirty="0" smtClean="0">
                <a:solidFill>
                  <a:srgbClr val="5FC9E1"/>
                </a:solidFill>
                <a:latin typeface="lucida grande"/>
              </a:rPr>
              <a:t>图片的压缩</a:t>
            </a:r>
            <a:endParaRPr lang="zh-CN" altLang="en-US" b="1" dirty="0">
              <a:solidFill>
                <a:srgbClr val="5FC9E1"/>
              </a:solidFill>
              <a:latin typeface="lucida grande"/>
            </a:endParaRPr>
          </a:p>
        </p:txBody>
      </p:sp>
      <p:cxnSp>
        <p:nvCxnSpPr>
          <p:cNvPr id="29" name="直接连接符 28"/>
          <p:cNvCxnSpPr/>
          <p:nvPr/>
        </p:nvCxnSpPr>
        <p:spPr>
          <a:xfrm>
            <a:off x="4212311" y="1629902"/>
            <a:ext cx="3803892" cy="0"/>
          </a:xfrm>
          <a:prstGeom prst="line">
            <a:avLst/>
          </a:prstGeom>
          <a:ln>
            <a:solidFill>
              <a:srgbClr val="3ABCDA"/>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6" name="Picture 2"/>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7827367" y="2708920"/>
            <a:ext cx="3668731" cy="2232248"/>
          </a:xfrm>
          <a:prstGeom prst="rect">
            <a:avLst/>
          </a:prstGeom>
          <a:ln w="19050">
            <a:solidFill>
              <a:srgbClr val="5FC9E1"/>
            </a:solidFill>
          </a:ln>
          <a:extLst>
            <a:ext uri="{909E8E84-426E-40DD-AFC4-6F175D3DCCD1}">
              <a14:hiddenFill xmlns:a14="http://schemas.microsoft.com/office/drawing/2010/main">
                <a:solidFill>
                  <a:schemeClr val="accent1"/>
                </a:solidFill>
              </a14:hiddenFill>
            </a:ext>
          </a:extLst>
        </p:spPr>
      </p:pic>
      <p:sp>
        <p:nvSpPr>
          <p:cNvPr id="7" name="矩形 6"/>
          <p:cNvSpPr/>
          <p:nvPr/>
        </p:nvSpPr>
        <p:spPr>
          <a:xfrm>
            <a:off x="1882588" y="4070960"/>
            <a:ext cx="3572192" cy="853567"/>
          </a:xfrm>
          <a:prstGeom prst="rect">
            <a:avLst/>
          </a:prstGeom>
        </p:spPr>
        <p:txBody>
          <a:bodyPr wrap="square">
            <a:spAutoFit/>
          </a:bodyPr>
          <a:lstStyle/>
          <a:p>
            <a:pPr algn="just">
              <a:lnSpc>
                <a:spcPct val="130000"/>
              </a:lnSpc>
            </a:pPr>
            <a:r>
              <a:rPr lang="zh-CN" altLang="en-US" sz="2000" b="1" dirty="0" smtClean="0">
                <a:solidFill>
                  <a:srgbClr val="FF8500"/>
                </a:solidFill>
                <a:latin typeface="微软雅黑" pitchFamily="34" charset="-122"/>
                <a:ea typeface="微软雅黑" pitchFamily="34" charset="-122"/>
              </a:rPr>
              <a:t>图片的压缩动作是不可逆的！如果需要请您留下图片的备份。</a:t>
            </a:r>
            <a:endParaRPr lang="zh-CN" altLang="en-US" sz="2000" b="1" dirty="0">
              <a:solidFill>
                <a:srgbClr val="FF8500"/>
              </a:solidFill>
              <a:latin typeface="微软雅黑" pitchFamily="34" charset="-122"/>
              <a:ea typeface="微软雅黑" pitchFamily="34" charset="-122"/>
            </a:endParaRPr>
          </a:p>
        </p:txBody>
      </p:sp>
      <p:sp>
        <p:nvSpPr>
          <p:cNvPr id="8" name="圆角矩形 7"/>
          <p:cNvSpPr/>
          <p:nvPr/>
        </p:nvSpPr>
        <p:spPr>
          <a:xfrm>
            <a:off x="1882588" y="3062003"/>
            <a:ext cx="1460456" cy="624080"/>
          </a:xfrm>
          <a:prstGeom prst="roundRect">
            <a:avLst>
              <a:gd name="adj" fmla="val 4305"/>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latin typeface="微软雅黑" pitchFamily="34" charset="-122"/>
                <a:ea typeface="微软雅黑" pitchFamily="34" charset="-122"/>
              </a:rPr>
              <a:t>注意</a:t>
            </a:r>
            <a:endParaRPr lang="zh-CN" altLang="en-US" sz="2400" b="1" dirty="0">
              <a:latin typeface="微软雅黑" pitchFamily="34" charset="-122"/>
              <a:ea typeface="微软雅黑" pitchFamily="34" charset="-122"/>
            </a:endParaRPr>
          </a:p>
        </p:txBody>
      </p:sp>
      <p:sp>
        <p:nvSpPr>
          <p:cNvPr id="9" name="圆角矩形 8"/>
          <p:cNvSpPr/>
          <p:nvPr/>
        </p:nvSpPr>
        <p:spPr>
          <a:xfrm>
            <a:off x="8187407" y="3443990"/>
            <a:ext cx="936104" cy="1425170"/>
          </a:xfrm>
          <a:prstGeom prst="roundRect">
            <a:avLst>
              <a:gd name="adj" fmla="val 4957"/>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119746" y="1758146"/>
            <a:ext cx="9376352" cy="417358"/>
          </a:xfrm>
          <a:prstGeom prst="rect">
            <a:avLst/>
          </a:prstGeom>
        </p:spPr>
        <p:txBody>
          <a:bodyPr wrap="square">
            <a:spAutoFit/>
          </a:bodyPr>
          <a:lstStyle/>
          <a:p>
            <a:pPr algn="ctr">
              <a:lnSpc>
                <a:spcPct val="130000"/>
              </a:lnSpc>
              <a:spcAft>
                <a:spcPts val="600"/>
              </a:spcAft>
            </a:pPr>
            <a:r>
              <a:rPr lang="zh-CN" altLang="en-US" b="1" dirty="0">
                <a:solidFill>
                  <a:schemeClr val="bg1">
                    <a:lumMod val="50000"/>
                  </a:schemeClr>
                </a:solidFill>
                <a:latin typeface="微软雅黑" pitchFamily="34" charset="-122"/>
                <a:ea typeface="微软雅黑" pitchFamily="34" charset="-122"/>
              </a:rPr>
              <a:t>双击图片，选择“压缩图片”，注意各种选项极其区别。</a:t>
            </a:r>
            <a:endParaRPr lang="en-US" altLang="zh-CN" b="1" dirty="0">
              <a:solidFill>
                <a:schemeClr val="bg1">
                  <a:lumMod val="50000"/>
                </a:schemeClr>
              </a:solidFill>
              <a:latin typeface="微软雅黑" pitchFamily="34" charset="-122"/>
              <a:ea typeface="微软雅黑" pitchFamily="34" charset="-122"/>
            </a:endParaRPr>
          </a:p>
        </p:txBody>
      </p:sp>
      <p:pic>
        <p:nvPicPr>
          <p:cNvPr id="15" name="Picture 4"/>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787578" y="2288674"/>
            <a:ext cx="4856213" cy="3372574"/>
          </a:xfrm>
          <a:prstGeom prst="rect">
            <a:avLst/>
          </a:prstGeom>
          <a:ln w="19050">
            <a:solidFill>
              <a:srgbClr val="5FC9E1"/>
            </a:solidFill>
          </a:ln>
          <a:extLst>
            <a:ext uri="{909E8E84-426E-40DD-AFC4-6F175D3DCCD1}">
              <a14:hiddenFill xmlns:a14="http://schemas.microsoft.com/office/drawing/2010/main">
                <a:solidFill>
                  <a:schemeClr val="accent1"/>
                </a:solidFill>
              </a14:hiddenFill>
            </a:ext>
          </a:extLst>
        </p:spPr>
      </p:pic>
      <p:sp>
        <p:nvSpPr>
          <p:cNvPr id="16" name="矩形 15"/>
          <p:cNvSpPr/>
          <p:nvPr/>
        </p:nvSpPr>
        <p:spPr>
          <a:xfrm>
            <a:off x="1680527" y="585170"/>
            <a:ext cx="1915909" cy="369332"/>
          </a:xfrm>
          <a:prstGeom prst="rect">
            <a:avLst/>
          </a:prstGeom>
        </p:spPr>
        <p:txBody>
          <a:bodyPr wrap="none">
            <a:spAutoFit/>
          </a:bodyPr>
          <a:lstStyle/>
          <a:p>
            <a:r>
              <a:rPr lang="en-US" altLang="zh-CN" dirty="0" smtClean="0">
                <a:solidFill>
                  <a:srgbClr val="505560"/>
                </a:solidFill>
              </a:rPr>
              <a:t>2.4.3 </a:t>
            </a:r>
            <a:r>
              <a:rPr lang="zh-CN" altLang="en-US" dirty="0" smtClean="0">
                <a:solidFill>
                  <a:srgbClr val="505560"/>
                </a:solidFill>
              </a:rPr>
              <a:t>图像的处理</a:t>
            </a:r>
            <a:endParaRPr lang="zh-CN" altLang="en-US" dirty="0">
              <a:solidFill>
                <a:srgbClr val="505560"/>
              </a:solidFill>
            </a:endParaRPr>
          </a:p>
        </p:txBody>
      </p:sp>
    </p:spTree>
    <p:extLst>
      <p:ext uri="{BB962C8B-B14F-4D97-AF65-F5344CB8AC3E}">
        <p14:creationId xmlns:p14="http://schemas.microsoft.com/office/powerpoint/2010/main" val="2299412637"/>
      </p:ext>
    </p:extLst>
  </p:cSld>
  <p:clrMapOvr>
    <a:masterClrMapping/>
  </p:clrMapOvr>
  <mc:AlternateContent xmlns:mc="http://schemas.openxmlformats.org/markup-compatibility/2006" xmlns:p14="http://schemas.microsoft.com/office/powerpoint/2010/main">
    <mc:Choice Requires="p14">
      <p:transition spd="med">
        <p14:pan/>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1680527" y="31769"/>
            <a:ext cx="10636556" cy="424732"/>
          </a:xfrm>
          <a:prstGeom prst="rect">
            <a:avLst/>
          </a:prstGeom>
          <a:noFill/>
        </p:spPr>
        <p:txBody>
          <a:bodyPr wrap="square" rtlCol="0">
            <a:spAutoFit/>
          </a:bodyPr>
          <a:lstStyle/>
          <a:p>
            <a:pPr>
              <a:lnSpc>
                <a:spcPct val="120000"/>
              </a:lnSpc>
            </a:pPr>
            <a:r>
              <a:rPr lang="en-US" altLang="zh-CN" dirty="0" smtClean="0">
                <a:solidFill>
                  <a:schemeClr val="bg1"/>
                </a:solidFill>
              </a:rPr>
              <a:t>2.4 </a:t>
            </a:r>
            <a:r>
              <a:rPr lang="zh-CN" altLang="en-US" dirty="0" smtClean="0">
                <a:solidFill>
                  <a:schemeClr val="bg1"/>
                </a:solidFill>
              </a:rPr>
              <a:t>形状</a:t>
            </a:r>
            <a:r>
              <a:rPr lang="zh-CN" altLang="en-US" dirty="0">
                <a:solidFill>
                  <a:schemeClr val="bg1"/>
                </a:solidFill>
              </a:rPr>
              <a:t>与图片</a:t>
            </a:r>
            <a:endParaRPr lang="zh-CN" altLang="en-US" sz="2200" b="1" dirty="0">
              <a:solidFill>
                <a:schemeClr val="bg1"/>
              </a:solidFill>
            </a:endParaRPr>
          </a:p>
        </p:txBody>
      </p:sp>
      <p:sp>
        <p:nvSpPr>
          <p:cNvPr id="28" name="矩形 27"/>
          <p:cNvSpPr/>
          <p:nvPr/>
        </p:nvSpPr>
        <p:spPr>
          <a:xfrm>
            <a:off x="5195753" y="1193177"/>
            <a:ext cx="1800493" cy="369332"/>
          </a:xfrm>
          <a:prstGeom prst="rect">
            <a:avLst/>
          </a:prstGeom>
        </p:spPr>
        <p:txBody>
          <a:bodyPr wrap="none">
            <a:spAutoFit/>
          </a:bodyPr>
          <a:lstStyle/>
          <a:p>
            <a:pPr algn="ctr" latinLnBrk="1"/>
            <a:r>
              <a:rPr lang="zh-CN" altLang="en-US" b="1" dirty="0">
                <a:solidFill>
                  <a:srgbClr val="5FC9E1"/>
                </a:solidFill>
                <a:latin typeface="lucida grande"/>
              </a:rPr>
              <a:t>图片的各种效果</a:t>
            </a:r>
          </a:p>
        </p:txBody>
      </p:sp>
      <p:cxnSp>
        <p:nvCxnSpPr>
          <p:cNvPr id="29" name="直接连接符 28"/>
          <p:cNvCxnSpPr/>
          <p:nvPr/>
        </p:nvCxnSpPr>
        <p:spPr>
          <a:xfrm>
            <a:off x="4212311" y="1629902"/>
            <a:ext cx="3803892" cy="0"/>
          </a:xfrm>
          <a:prstGeom prst="line">
            <a:avLst/>
          </a:prstGeom>
          <a:ln>
            <a:solidFill>
              <a:srgbClr val="3ABCDA"/>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 name="TextBox 6"/>
          <p:cNvSpPr txBox="1"/>
          <p:nvPr/>
        </p:nvSpPr>
        <p:spPr>
          <a:xfrm>
            <a:off x="1833548" y="5795747"/>
            <a:ext cx="1897056" cy="525657"/>
          </a:xfrm>
          <a:prstGeom prst="rect">
            <a:avLst/>
          </a:prstGeom>
          <a:noFill/>
        </p:spPr>
        <p:txBody>
          <a:bodyPr wrap="square" rtlCol="0">
            <a:spAutoFit/>
          </a:bodyPr>
          <a:lstStyle/>
          <a:p>
            <a:pPr algn="ctr">
              <a:lnSpc>
                <a:spcPct val="130000"/>
              </a:lnSpc>
              <a:spcAft>
                <a:spcPts val="600"/>
              </a:spcAft>
            </a:pPr>
            <a:r>
              <a:rPr lang="zh-CN" altLang="en-US" sz="2400" b="1" dirty="0" smtClean="0">
                <a:solidFill>
                  <a:srgbClr val="3ABCDA"/>
                </a:solidFill>
                <a:latin typeface="微软雅黑" pitchFamily="34" charset="-122"/>
                <a:ea typeface="微软雅黑" pitchFamily="34" charset="-122"/>
              </a:rPr>
              <a:t>相框</a:t>
            </a:r>
            <a:endParaRPr lang="en-US" altLang="zh-CN" sz="2400" b="1" dirty="0" smtClean="0">
              <a:solidFill>
                <a:srgbClr val="3ABCDA"/>
              </a:solidFill>
              <a:latin typeface="微软雅黑" pitchFamily="34" charset="-122"/>
              <a:ea typeface="微软雅黑" pitchFamily="34" charset="-122"/>
            </a:endParaRPr>
          </a:p>
        </p:txBody>
      </p:sp>
      <p:sp>
        <p:nvSpPr>
          <p:cNvPr id="7" name="TextBox 6"/>
          <p:cNvSpPr txBox="1"/>
          <p:nvPr/>
        </p:nvSpPr>
        <p:spPr>
          <a:xfrm>
            <a:off x="4459698" y="5795747"/>
            <a:ext cx="1897056" cy="525657"/>
          </a:xfrm>
          <a:prstGeom prst="rect">
            <a:avLst/>
          </a:prstGeom>
          <a:noFill/>
        </p:spPr>
        <p:txBody>
          <a:bodyPr wrap="square" rtlCol="0">
            <a:spAutoFit/>
          </a:bodyPr>
          <a:lstStyle/>
          <a:p>
            <a:pPr algn="ctr">
              <a:lnSpc>
                <a:spcPct val="130000"/>
              </a:lnSpc>
              <a:spcAft>
                <a:spcPts val="600"/>
              </a:spcAft>
            </a:pPr>
            <a:r>
              <a:rPr lang="zh-CN" altLang="en-US" sz="2400" b="1" dirty="0">
                <a:solidFill>
                  <a:srgbClr val="3ABCDA"/>
                </a:solidFill>
                <a:latin typeface="微软雅黑" pitchFamily="34" charset="-122"/>
                <a:ea typeface="微软雅黑" pitchFamily="34" charset="-122"/>
              </a:rPr>
              <a:t>阴影</a:t>
            </a:r>
            <a:endParaRPr lang="en-US" altLang="zh-CN" sz="2400" b="1" dirty="0" smtClean="0">
              <a:solidFill>
                <a:srgbClr val="3ABCDA"/>
              </a:solidFill>
              <a:latin typeface="微软雅黑" pitchFamily="34" charset="-122"/>
              <a:ea typeface="微软雅黑" pitchFamily="34" charset="-122"/>
            </a:endParaRPr>
          </a:p>
        </p:txBody>
      </p:sp>
      <p:sp>
        <p:nvSpPr>
          <p:cNvPr id="8" name="TextBox 6"/>
          <p:cNvSpPr txBox="1"/>
          <p:nvPr/>
        </p:nvSpPr>
        <p:spPr>
          <a:xfrm>
            <a:off x="7085848" y="5795747"/>
            <a:ext cx="1897056" cy="525657"/>
          </a:xfrm>
          <a:prstGeom prst="rect">
            <a:avLst/>
          </a:prstGeom>
          <a:noFill/>
        </p:spPr>
        <p:txBody>
          <a:bodyPr wrap="square" rtlCol="0">
            <a:spAutoFit/>
          </a:bodyPr>
          <a:lstStyle/>
          <a:p>
            <a:pPr algn="ctr">
              <a:lnSpc>
                <a:spcPct val="130000"/>
              </a:lnSpc>
              <a:spcAft>
                <a:spcPts val="600"/>
              </a:spcAft>
            </a:pPr>
            <a:r>
              <a:rPr lang="zh-CN" altLang="en-US" sz="2400" b="1" dirty="0">
                <a:solidFill>
                  <a:srgbClr val="3ABCDA"/>
                </a:solidFill>
                <a:latin typeface="微软雅黑" pitchFamily="34" charset="-122"/>
                <a:ea typeface="微软雅黑" pitchFamily="34" charset="-122"/>
              </a:rPr>
              <a:t>映像</a:t>
            </a:r>
            <a:endParaRPr lang="en-US" altLang="zh-CN" sz="2400" b="1" dirty="0" smtClean="0">
              <a:solidFill>
                <a:srgbClr val="3ABCDA"/>
              </a:solidFill>
              <a:latin typeface="微软雅黑" pitchFamily="34" charset="-122"/>
              <a:ea typeface="微软雅黑" pitchFamily="34" charset="-122"/>
            </a:endParaRPr>
          </a:p>
        </p:txBody>
      </p:sp>
      <p:sp>
        <p:nvSpPr>
          <p:cNvPr id="9" name="TextBox 6"/>
          <p:cNvSpPr txBox="1"/>
          <p:nvPr/>
        </p:nvSpPr>
        <p:spPr>
          <a:xfrm>
            <a:off x="9711999" y="5795747"/>
            <a:ext cx="1897056" cy="525657"/>
          </a:xfrm>
          <a:prstGeom prst="rect">
            <a:avLst/>
          </a:prstGeom>
          <a:noFill/>
        </p:spPr>
        <p:txBody>
          <a:bodyPr wrap="square" rtlCol="0">
            <a:spAutoFit/>
          </a:bodyPr>
          <a:lstStyle/>
          <a:p>
            <a:pPr algn="ctr">
              <a:lnSpc>
                <a:spcPct val="130000"/>
              </a:lnSpc>
              <a:spcAft>
                <a:spcPts val="600"/>
              </a:spcAft>
            </a:pPr>
            <a:r>
              <a:rPr lang="zh-CN" altLang="en-US" sz="2400" b="1" dirty="0" smtClean="0">
                <a:solidFill>
                  <a:srgbClr val="3ABCDA"/>
                </a:solidFill>
                <a:latin typeface="微软雅黑" pitchFamily="34" charset="-122"/>
                <a:ea typeface="微软雅黑" pitchFamily="34" charset="-122"/>
              </a:rPr>
              <a:t>三维</a:t>
            </a:r>
            <a:endParaRPr lang="en-US" altLang="zh-CN" sz="2400" b="1" dirty="0" smtClean="0">
              <a:solidFill>
                <a:srgbClr val="3ABCDA"/>
              </a:solidFill>
              <a:latin typeface="微软雅黑" pitchFamily="34" charset="-122"/>
              <a:ea typeface="微软雅黑" pitchFamily="34" charset="-122"/>
            </a:endParaRPr>
          </a:p>
        </p:txBody>
      </p:sp>
      <p:pic>
        <p:nvPicPr>
          <p:cNvPr id="10" name="图片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11548" y="2735910"/>
            <a:ext cx="2141056" cy="2932954"/>
          </a:xfrm>
          <a:prstGeom prst="rect">
            <a:avLst/>
          </a:prstGeom>
          <a:noFill/>
          <a:ln w="28575">
            <a:solidFill>
              <a:schemeClr val="bg1"/>
            </a:solidFill>
          </a:ln>
          <a:effectLst>
            <a:outerShdw blurRad="63500" sx="102000" sy="102000" algn="ctr" rotWithShape="0">
              <a:prstClr val="black">
                <a:alpha val="40000"/>
              </a:prstClr>
            </a:outerShdw>
          </a:effectLst>
        </p:spPr>
      </p:pic>
      <p:pic>
        <p:nvPicPr>
          <p:cNvPr id="11" name="图片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37698" y="2735910"/>
            <a:ext cx="2141056" cy="2932954"/>
          </a:xfrm>
          <a:prstGeom prst="rect">
            <a:avLst/>
          </a:prstGeom>
          <a:noFill/>
          <a:effectLst>
            <a:outerShdw dist="152400" dir="2700000" algn="tl" rotWithShape="0">
              <a:prstClr val="black">
                <a:alpha val="20000"/>
              </a:prstClr>
            </a:outerShdw>
          </a:effectLst>
        </p:spPr>
      </p:pic>
      <p:pic>
        <p:nvPicPr>
          <p:cNvPr id="12" name="图片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63848" y="2735910"/>
            <a:ext cx="2141056" cy="2932954"/>
          </a:xfrm>
          <a:prstGeom prst="roundRect">
            <a:avLst>
              <a:gd name="adj" fmla="val 4004"/>
            </a:avLst>
          </a:prstGeom>
          <a:solidFill>
            <a:srgbClr val="FFFFFF">
              <a:shade val="85000"/>
            </a:srgbClr>
          </a:solidFill>
          <a:ln>
            <a:noFill/>
          </a:ln>
          <a:effectLst>
            <a:reflection blurRad="12700" stA="38000" endPos="28000" dist="5000" dir="5400000" sy="-100000" algn="bl" rotWithShape="0"/>
          </a:effectLst>
        </p:spPr>
      </p:pic>
      <p:pic>
        <p:nvPicPr>
          <p:cNvPr id="13" name="图片 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589999" y="2735910"/>
            <a:ext cx="2141056" cy="2932954"/>
          </a:xfrm>
          <a:prstGeom prst="rect">
            <a:avLst/>
          </a:prstGeom>
          <a:ln>
            <a:solidFill>
              <a:schemeClr val="bg1">
                <a:lumMod val="50000"/>
              </a:schemeClr>
            </a:solidFill>
          </a:ln>
          <a:effectLst/>
          <a:scene3d>
            <a:camera prst="perspectiveRight" fov="5400000">
              <a:rot lat="0" lon="2700000" rev="0"/>
            </a:camera>
            <a:lightRig rig="threePt" dir="t"/>
          </a:scene3d>
        </p:spPr>
      </p:pic>
      <p:sp>
        <p:nvSpPr>
          <p:cNvPr id="14" name="矩形 13"/>
          <p:cNvSpPr/>
          <p:nvPr/>
        </p:nvSpPr>
        <p:spPr>
          <a:xfrm>
            <a:off x="2119746" y="1758146"/>
            <a:ext cx="9376352" cy="572464"/>
          </a:xfrm>
          <a:prstGeom prst="rect">
            <a:avLst/>
          </a:prstGeom>
        </p:spPr>
        <p:txBody>
          <a:bodyPr wrap="square">
            <a:spAutoFit/>
          </a:bodyPr>
          <a:lstStyle/>
          <a:p>
            <a:pPr algn="ctr">
              <a:lnSpc>
                <a:spcPct val="130000"/>
              </a:lnSpc>
              <a:spcAft>
                <a:spcPts val="600"/>
              </a:spcAft>
            </a:pPr>
            <a:r>
              <a:rPr lang="zh-CN" altLang="en-US" dirty="0" smtClean="0">
                <a:solidFill>
                  <a:schemeClr val="bg1">
                    <a:lumMod val="50000"/>
                  </a:schemeClr>
                </a:solidFill>
                <a:latin typeface="微软雅黑" pitchFamily="34" charset="-122"/>
                <a:ea typeface="微软雅黑" pitchFamily="34" charset="-122"/>
              </a:rPr>
              <a:t>分别练习如何设置。提示：可以用</a:t>
            </a:r>
            <a:r>
              <a:rPr lang="zh-CN" altLang="en-US" sz="2400" b="1" dirty="0" smtClean="0">
                <a:solidFill>
                  <a:srgbClr val="FF9100"/>
                </a:solidFill>
                <a:latin typeface="微软雅黑" pitchFamily="34" charset="-122"/>
                <a:ea typeface="微软雅黑" pitchFamily="34" charset="-122"/>
              </a:rPr>
              <a:t>格式刷</a:t>
            </a:r>
            <a:r>
              <a:rPr lang="zh-CN" altLang="en-US" dirty="0" smtClean="0">
                <a:solidFill>
                  <a:schemeClr val="bg1">
                    <a:lumMod val="50000"/>
                  </a:schemeClr>
                </a:solidFill>
                <a:latin typeface="微软雅黑" pitchFamily="34" charset="-122"/>
                <a:ea typeface="微软雅黑" pitchFamily="34" charset="-122"/>
              </a:rPr>
              <a:t>直接将图片效果刷走。</a:t>
            </a:r>
            <a:endParaRPr lang="en-US" altLang="zh-CN" dirty="0">
              <a:solidFill>
                <a:schemeClr val="bg1">
                  <a:lumMod val="50000"/>
                </a:schemeClr>
              </a:solidFill>
              <a:latin typeface="微软雅黑" pitchFamily="34" charset="-122"/>
              <a:ea typeface="微软雅黑" pitchFamily="34" charset="-122"/>
            </a:endParaRPr>
          </a:p>
        </p:txBody>
      </p:sp>
      <p:sp>
        <p:nvSpPr>
          <p:cNvPr id="15" name="矩形 14"/>
          <p:cNvSpPr/>
          <p:nvPr/>
        </p:nvSpPr>
        <p:spPr>
          <a:xfrm>
            <a:off x="1680527" y="585170"/>
            <a:ext cx="1915909" cy="369332"/>
          </a:xfrm>
          <a:prstGeom prst="rect">
            <a:avLst/>
          </a:prstGeom>
        </p:spPr>
        <p:txBody>
          <a:bodyPr wrap="none">
            <a:spAutoFit/>
          </a:bodyPr>
          <a:lstStyle/>
          <a:p>
            <a:r>
              <a:rPr lang="en-US" altLang="zh-CN" dirty="0" smtClean="0">
                <a:solidFill>
                  <a:srgbClr val="505560"/>
                </a:solidFill>
              </a:rPr>
              <a:t>2.4.3 </a:t>
            </a:r>
            <a:r>
              <a:rPr lang="zh-CN" altLang="en-US" dirty="0" smtClean="0">
                <a:solidFill>
                  <a:srgbClr val="505560"/>
                </a:solidFill>
              </a:rPr>
              <a:t>图像的处理</a:t>
            </a:r>
            <a:endParaRPr lang="zh-CN" altLang="en-US" dirty="0">
              <a:solidFill>
                <a:srgbClr val="505560"/>
              </a:solidFill>
            </a:endParaRPr>
          </a:p>
        </p:txBody>
      </p:sp>
    </p:spTree>
    <p:extLst>
      <p:ext uri="{BB962C8B-B14F-4D97-AF65-F5344CB8AC3E}">
        <p14:creationId xmlns:p14="http://schemas.microsoft.com/office/powerpoint/2010/main" val="180022356"/>
      </p:ext>
    </p:extLst>
  </p:cSld>
  <p:clrMapOvr>
    <a:masterClrMapping/>
  </p:clrMapOvr>
  <mc:AlternateContent xmlns:mc="http://schemas.openxmlformats.org/markup-compatibility/2006" xmlns:p14="http://schemas.microsoft.com/office/powerpoint/2010/main">
    <mc:Choice Requires="p14">
      <p:transition spd="med">
        <p14:pan/>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008079" y="1864659"/>
            <a:ext cx="10768390" cy="4273369"/>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680527" y="31769"/>
            <a:ext cx="10636556" cy="424732"/>
          </a:xfrm>
          <a:prstGeom prst="rect">
            <a:avLst/>
          </a:prstGeom>
          <a:noFill/>
        </p:spPr>
        <p:txBody>
          <a:bodyPr wrap="square" rtlCol="0">
            <a:spAutoFit/>
          </a:bodyPr>
          <a:lstStyle/>
          <a:p>
            <a:pPr>
              <a:lnSpc>
                <a:spcPct val="120000"/>
              </a:lnSpc>
            </a:pPr>
            <a:r>
              <a:rPr lang="en-US" altLang="zh-CN" dirty="0" smtClean="0">
                <a:solidFill>
                  <a:schemeClr val="bg1"/>
                </a:solidFill>
              </a:rPr>
              <a:t>2.4 </a:t>
            </a:r>
            <a:r>
              <a:rPr lang="zh-CN" altLang="en-US" dirty="0" smtClean="0">
                <a:solidFill>
                  <a:schemeClr val="bg1"/>
                </a:solidFill>
              </a:rPr>
              <a:t>形状</a:t>
            </a:r>
            <a:r>
              <a:rPr lang="zh-CN" altLang="en-US" dirty="0">
                <a:solidFill>
                  <a:schemeClr val="bg1"/>
                </a:solidFill>
              </a:rPr>
              <a:t>与图片</a:t>
            </a:r>
            <a:endParaRPr lang="zh-CN" altLang="en-US" sz="2200" b="1" dirty="0">
              <a:solidFill>
                <a:schemeClr val="bg1"/>
              </a:solidFill>
            </a:endParaRPr>
          </a:p>
        </p:txBody>
      </p:sp>
      <p:sp>
        <p:nvSpPr>
          <p:cNvPr id="28" name="矩形 27"/>
          <p:cNvSpPr/>
          <p:nvPr/>
        </p:nvSpPr>
        <p:spPr>
          <a:xfrm>
            <a:off x="5311170" y="1193177"/>
            <a:ext cx="1569660" cy="369332"/>
          </a:xfrm>
          <a:prstGeom prst="rect">
            <a:avLst/>
          </a:prstGeom>
        </p:spPr>
        <p:txBody>
          <a:bodyPr wrap="none">
            <a:spAutoFit/>
          </a:bodyPr>
          <a:lstStyle/>
          <a:p>
            <a:pPr algn="ctr" latinLnBrk="1"/>
            <a:r>
              <a:rPr lang="zh-CN" altLang="en-US" b="1" dirty="0">
                <a:solidFill>
                  <a:srgbClr val="5FC9E1"/>
                </a:solidFill>
                <a:latin typeface="lucida grande"/>
              </a:rPr>
              <a:t>图片翘角效果</a:t>
            </a:r>
          </a:p>
        </p:txBody>
      </p:sp>
      <p:cxnSp>
        <p:nvCxnSpPr>
          <p:cNvPr id="29" name="直接连接符 28"/>
          <p:cNvCxnSpPr/>
          <p:nvPr/>
        </p:nvCxnSpPr>
        <p:spPr>
          <a:xfrm>
            <a:off x="4212311" y="1629902"/>
            <a:ext cx="3803892" cy="0"/>
          </a:xfrm>
          <a:prstGeom prst="line">
            <a:avLst/>
          </a:prstGeom>
          <a:ln>
            <a:solidFill>
              <a:srgbClr val="3ABCDA"/>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680527" y="585170"/>
            <a:ext cx="1915909" cy="369332"/>
          </a:xfrm>
          <a:prstGeom prst="rect">
            <a:avLst/>
          </a:prstGeom>
        </p:spPr>
        <p:txBody>
          <a:bodyPr wrap="none">
            <a:spAutoFit/>
          </a:bodyPr>
          <a:lstStyle/>
          <a:p>
            <a:r>
              <a:rPr lang="en-US" altLang="zh-CN" dirty="0" smtClean="0">
                <a:solidFill>
                  <a:srgbClr val="505560"/>
                </a:solidFill>
              </a:rPr>
              <a:t>2.4.3 </a:t>
            </a:r>
            <a:r>
              <a:rPr lang="zh-CN" altLang="en-US" dirty="0" smtClean="0">
                <a:solidFill>
                  <a:srgbClr val="505560"/>
                </a:solidFill>
              </a:rPr>
              <a:t>图像的处理</a:t>
            </a:r>
            <a:endParaRPr lang="zh-CN" altLang="en-US" dirty="0">
              <a:solidFill>
                <a:srgbClr val="505560"/>
              </a:solidFill>
            </a:endParaRPr>
          </a:p>
        </p:txBody>
      </p:sp>
      <p:sp>
        <p:nvSpPr>
          <p:cNvPr id="9" name="直角三角形 8"/>
          <p:cNvSpPr/>
          <p:nvPr/>
        </p:nvSpPr>
        <p:spPr>
          <a:xfrm flipH="1" flipV="1">
            <a:off x="2852616" y="5656297"/>
            <a:ext cx="4179488" cy="481731"/>
          </a:xfrm>
          <a:prstGeom prst="rtTriangle">
            <a:avLst/>
          </a:prstGeom>
          <a:solidFill>
            <a:schemeClr val="tx1">
              <a:lumMod val="50000"/>
              <a:lumOff val="5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9"/>
          <p:cNvSpPr/>
          <p:nvPr/>
        </p:nvSpPr>
        <p:spPr>
          <a:xfrm flipV="1">
            <a:off x="1268440" y="5656297"/>
            <a:ext cx="5040560" cy="481731"/>
          </a:xfrm>
          <a:prstGeom prst="rtTriangle">
            <a:avLst/>
          </a:prstGeom>
          <a:solidFill>
            <a:schemeClr val="tx1">
              <a:lumMod val="50000"/>
              <a:lumOff val="5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68441" y="2127903"/>
            <a:ext cx="5760639" cy="3600400"/>
          </a:xfrm>
          <a:prstGeom prst="rect">
            <a:avLst/>
          </a:prstGeom>
          <a:noFill/>
          <a:ln w="76200">
            <a:solidFill>
              <a:schemeClr val="bg1"/>
            </a:solidFill>
          </a:ln>
          <a:effectLst/>
        </p:spPr>
      </p:pic>
      <p:sp>
        <p:nvSpPr>
          <p:cNvPr id="12" name="TextBox 6"/>
          <p:cNvSpPr txBox="1"/>
          <p:nvPr/>
        </p:nvSpPr>
        <p:spPr>
          <a:xfrm>
            <a:off x="7289442" y="2008754"/>
            <a:ext cx="4487027" cy="1932837"/>
          </a:xfrm>
          <a:prstGeom prst="rect">
            <a:avLst/>
          </a:prstGeom>
          <a:noFill/>
        </p:spPr>
        <p:txBody>
          <a:bodyPr wrap="square" rtlCol="0">
            <a:spAutoFit/>
          </a:bodyPr>
          <a:lstStyle/>
          <a:p>
            <a:pPr>
              <a:lnSpc>
                <a:spcPct val="13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我们的视觉常常会欺骗我们，同一个平面的物体，就因为增加了</a:t>
            </a:r>
            <a:r>
              <a:rPr lang="zh-CN" altLang="en-US" sz="2000" b="1" dirty="0">
                <a:solidFill>
                  <a:srgbClr val="FF9300"/>
                </a:solidFill>
                <a:latin typeface="微软雅黑" panose="020B0503020204020204" pitchFamily="34" charset="-122"/>
                <a:ea typeface="微软雅黑" panose="020B0503020204020204" pitchFamily="34" charset="-122"/>
              </a:rPr>
              <a:t>阴影</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的效果，它就突然翘角起来了。换句话说，这张图片要呈现出两边微微翘起的效果，只需要增加阴影就够了。</a:t>
            </a:r>
          </a:p>
        </p:txBody>
      </p:sp>
      <p:sp>
        <p:nvSpPr>
          <p:cNvPr id="13" name="圆角矩形 12"/>
          <p:cNvSpPr/>
          <p:nvPr/>
        </p:nvSpPr>
        <p:spPr>
          <a:xfrm>
            <a:off x="7369640" y="5324220"/>
            <a:ext cx="1169524" cy="408056"/>
          </a:xfrm>
          <a:prstGeom prst="roundRect">
            <a:avLst>
              <a:gd name="adj" fmla="val 4305"/>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itchFamily="34" charset="-122"/>
                <a:ea typeface="微软雅黑" pitchFamily="34" charset="-122"/>
              </a:rPr>
              <a:t>请思考</a:t>
            </a:r>
          </a:p>
        </p:txBody>
      </p:sp>
      <p:sp>
        <p:nvSpPr>
          <p:cNvPr id="14" name="文本框 13"/>
          <p:cNvSpPr txBox="1"/>
          <p:nvPr/>
        </p:nvSpPr>
        <p:spPr>
          <a:xfrm>
            <a:off x="8613255" y="5328193"/>
            <a:ext cx="2492990" cy="400110"/>
          </a:xfrm>
          <a:prstGeom prst="rect">
            <a:avLst/>
          </a:prstGeom>
          <a:noFill/>
        </p:spPr>
        <p:txBody>
          <a:bodyPr wrap="none" rtlCol="0">
            <a:spAutoFit/>
          </a:bodyPr>
          <a:lstStyle/>
          <a:p>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如何实现左侧阴影？</a:t>
            </a:r>
          </a:p>
        </p:txBody>
      </p:sp>
    </p:spTree>
    <p:extLst>
      <p:ext uri="{BB962C8B-B14F-4D97-AF65-F5344CB8AC3E}">
        <p14:creationId xmlns:p14="http://schemas.microsoft.com/office/powerpoint/2010/main" val="2683157385"/>
      </p:ext>
    </p:extLst>
  </p:cSld>
  <p:clrMapOvr>
    <a:masterClrMapping/>
  </p:clrMapOvr>
  <mc:AlternateContent xmlns:mc="http://schemas.openxmlformats.org/markup-compatibility/2006" xmlns:p14="http://schemas.microsoft.com/office/powerpoint/2010/main">
    <mc:Choice Requires="p14">
      <p:transition spd="med">
        <p14:pan/>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1+#ppt_w/2"/>
                                          </p:val>
                                        </p:tav>
                                        <p:tav tm="100000">
                                          <p:val>
                                            <p:strVal val="#ppt_x"/>
                                          </p:val>
                                        </p:tav>
                                      </p:tavLst>
                                    </p:anim>
                                    <p:anim calcmode="lin" valueType="num">
                                      <p:cBhvr additive="base">
                                        <p:cTn id="13"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8129" y="1554482"/>
            <a:ext cx="4076700" cy="4429125"/>
          </a:xfrm>
          <a:prstGeom prst="rect">
            <a:avLst/>
          </a:prstGeom>
        </p:spPr>
      </p:pic>
      <p:sp>
        <p:nvSpPr>
          <p:cNvPr id="27" name="矩形 26"/>
          <p:cNvSpPr/>
          <p:nvPr/>
        </p:nvSpPr>
        <p:spPr>
          <a:xfrm>
            <a:off x="1680527" y="31769"/>
            <a:ext cx="10636556" cy="424732"/>
          </a:xfrm>
          <a:prstGeom prst="rect">
            <a:avLst/>
          </a:prstGeom>
          <a:noFill/>
        </p:spPr>
        <p:txBody>
          <a:bodyPr wrap="square" rtlCol="0">
            <a:spAutoFit/>
          </a:bodyPr>
          <a:lstStyle/>
          <a:p>
            <a:pPr>
              <a:lnSpc>
                <a:spcPct val="120000"/>
              </a:lnSpc>
            </a:pPr>
            <a:r>
              <a:rPr lang="en-US" altLang="zh-CN" dirty="0" smtClean="0">
                <a:solidFill>
                  <a:schemeClr val="bg1"/>
                </a:solidFill>
              </a:rPr>
              <a:t>2.5 </a:t>
            </a:r>
            <a:r>
              <a:rPr lang="zh-CN" altLang="en-US" dirty="0" smtClean="0">
                <a:solidFill>
                  <a:schemeClr val="bg1"/>
                </a:solidFill>
              </a:rPr>
              <a:t>插入</a:t>
            </a:r>
            <a:r>
              <a:rPr lang="zh-CN" altLang="en-US" dirty="0">
                <a:solidFill>
                  <a:schemeClr val="bg1"/>
                </a:solidFill>
              </a:rPr>
              <a:t>其他元素</a:t>
            </a:r>
            <a:endParaRPr lang="zh-CN" altLang="en-US" sz="2200" b="1" dirty="0">
              <a:solidFill>
                <a:schemeClr val="bg1"/>
              </a:solidFill>
            </a:endParaRPr>
          </a:p>
        </p:txBody>
      </p:sp>
      <p:sp>
        <p:nvSpPr>
          <p:cNvPr id="8" name="矩形 7"/>
          <p:cNvSpPr/>
          <p:nvPr/>
        </p:nvSpPr>
        <p:spPr>
          <a:xfrm>
            <a:off x="1680527" y="585170"/>
            <a:ext cx="4224233" cy="369332"/>
          </a:xfrm>
          <a:prstGeom prst="rect">
            <a:avLst/>
          </a:prstGeom>
        </p:spPr>
        <p:txBody>
          <a:bodyPr wrap="none">
            <a:spAutoFit/>
          </a:bodyPr>
          <a:lstStyle/>
          <a:p>
            <a:r>
              <a:rPr lang="en-US" altLang="zh-CN" dirty="0" smtClean="0">
                <a:solidFill>
                  <a:srgbClr val="505560"/>
                </a:solidFill>
              </a:rPr>
              <a:t>2.5.1 </a:t>
            </a:r>
            <a:r>
              <a:rPr lang="zh-CN" altLang="en-US" dirty="0" smtClean="0">
                <a:solidFill>
                  <a:srgbClr val="505560"/>
                </a:solidFill>
              </a:rPr>
              <a:t>插入的对象如何在播放状态下编辑</a:t>
            </a:r>
            <a:endParaRPr lang="zh-CN" altLang="en-US" dirty="0">
              <a:solidFill>
                <a:srgbClr val="505560"/>
              </a:solidFill>
            </a:endParaRPr>
          </a:p>
        </p:txBody>
      </p:sp>
      <p:graphicFrame>
        <p:nvGraphicFramePr>
          <p:cNvPr id="2" name="对象 1">
            <a:hlinkClick r:id="" action="ppaction://ole?verb=0"/>
          </p:cNvPr>
          <p:cNvGraphicFramePr>
            <a:graphicFrameLocks noChangeAspect="1"/>
          </p:cNvGraphicFramePr>
          <p:nvPr>
            <p:extLst>
              <p:ext uri="{D42A27DB-BD31-4B8C-83A1-F6EECF244321}">
                <p14:modId xmlns:p14="http://schemas.microsoft.com/office/powerpoint/2010/main" val="2832257829"/>
              </p:ext>
            </p:extLst>
          </p:nvPr>
        </p:nvGraphicFramePr>
        <p:xfrm>
          <a:off x="3230661" y="5154931"/>
          <a:ext cx="914400" cy="828675"/>
        </p:xfrm>
        <a:graphic>
          <a:graphicData uri="http://schemas.openxmlformats.org/presentationml/2006/ole">
            <mc:AlternateContent xmlns:mc="http://schemas.openxmlformats.org/markup-compatibility/2006">
              <mc:Choice xmlns:v="urn:schemas-microsoft-com:vml" Requires="v">
                <p:oleObj spid="_x0000_s1668" name="演示文稿" showAsIcon="1" r:id="rId5" imgW="914400" imgH="828720" progId="PowerPoint.Show.12">
                  <p:embed/>
                </p:oleObj>
              </mc:Choice>
              <mc:Fallback>
                <p:oleObj name="演示文稿" showAsIcon="1" r:id="rId5" imgW="914400" imgH="828720" progId="PowerPoint.Show.12">
                  <p:embed/>
                  <p:pic>
                    <p:nvPicPr>
                      <p:cNvPr id="0" name=""/>
                      <p:cNvPicPr/>
                      <p:nvPr/>
                    </p:nvPicPr>
                    <p:blipFill>
                      <a:blip r:embed="rId6"/>
                      <a:stretch>
                        <a:fillRect/>
                      </a:stretch>
                    </p:blipFill>
                    <p:spPr>
                      <a:xfrm>
                        <a:off x="3230661" y="5154931"/>
                        <a:ext cx="914400" cy="828675"/>
                      </a:xfrm>
                      <a:prstGeom prst="rect">
                        <a:avLst/>
                      </a:prstGeom>
                      <a:ln>
                        <a:solidFill>
                          <a:srgbClr val="3ABCDA"/>
                        </a:solidFill>
                      </a:ln>
                    </p:spPr>
                  </p:pic>
                </p:oleObj>
              </mc:Fallback>
            </mc:AlternateContent>
          </a:graphicData>
        </a:graphic>
      </p:graphicFrame>
      <p:pic>
        <p:nvPicPr>
          <p:cNvPr id="3" name="图片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4805" y="1554482"/>
            <a:ext cx="5334000" cy="2886075"/>
          </a:xfrm>
          <a:prstGeom prst="rect">
            <a:avLst/>
          </a:prstGeom>
        </p:spPr>
      </p:pic>
      <p:graphicFrame>
        <p:nvGraphicFramePr>
          <p:cNvPr id="16" name="对象 15">
            <a:hlinkClick r:id="" action="ppaction://ole?verb=2"/>
          </p:cNvPr>
          <p:cNvGraphicFramePr>
            <a:graphicFrameLocks noChangeAspect="1"/>
          </p:cNvGraphicFramePr>
          <p:nvPr>
            <p:extLst>
              <p:ext uri="{D42A27DB-BD31-4B8C-83A1-F6EECF244321}">
                <p14:modId xmlns:p14="http://schemas.microsoft.com/office/powerpoint/2010/main" val="2587873528"/>
              </p:ext>
            </p:extLst>
          </p:nvPr>
        </p:nvGraphicFramePr>
        <p:xfrm>
          <a:off x="4966923" y="5154932"/>
          <a:ext cx="914400" cy="828675"/>
        </p:xfrm>
        <a:graphic>
          <a:graphicData uri="http://schemas.openxmlformats.org/presentationml/2006/ole">
            <mc:AlternateContent xmlns:mc="http://schemas.openxmlformats.org/markup-compatibility/2006">
              <mc:Choice xmlns:v="urn:schemas-microsoft-com:vml" Requires="v">
                <p:oleObj spid="_x0000_s1669" name="演示文稿" showAsIcon="1" r:id="rId9" imgW="914400" imgH="828720" progId="PowerPoint.Show.12">
                  <p:embed/>
                </p:oleObj>
              </mc:Choice>
              <mc:Fallback>
                <p:oleObj name="演示文稿" showAsIcon="1" r:id="rId9" imgW="914400" imgH="828720" progId="PowerPoint.Show.12">
                  <p:embed/>
                  <p:pic>
                    <p:nvPicPr>
                      <p:cNvPr id="0" name=""/>
                      <p:cNvPicPr/>
                      <p:nvPr/>
                    </p:nvPicPr>
                    <p:blipFill>
                      <a:blip r:embed="rId6"/>
                      <a:stretch>
                        <a:fillRect/>
                      </a:stretch>
                    </p:blipFill>
                    <p:spPr>
                      <a:xfrm>
                        <a:off x="4966923" y="5154932"/>
                        <a:ext cx="914400" cy="828675"/>
                      </a:xfrm>
                      <a:prstGeom prst="rect">
                        <a:avLst/>
                      </a:prstGeom>
                      <a:ln>
                        <a:solidFill>
                          <a:srgbClr val="3ABCDA"/>
                        </a:solidFill>
                      </a:ln>
                    </p:spPr>
                  </p:pic>
                </p:oleObj>
              </mc:Fallback>
            </mc:AlternateContent>
          </a:graphicData>
        </a:graphic>
      </p:graphicFrame>
      <p:sp>
        <p:nvSpPr>
          <p:cNvPr id="10" name="圆角矩形 9"/>
          <p:cNvSpPr/>
          <p:nvPr/>
        </p:nvSpPr>
        <p:spPr>
          <a:xfrm flipH="1">
            <a:off x="8023538" y="4147001"/>
            <a:ext cx="1390918" cy="543358"/>
          </a:xfrm>
          <a:prstGeom prst="roundRect">
            <a:avLst>
              <a:gd name="adj" fmla="val 7198"/>
            </a:avLst>
          </a:prstGeom>
          <a:solidFill>
            <a:srgbClr val="FF0000">
              <a:alpha val="10196"/>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肘形连接符 5"/>
          <p:cNvCxnSpPr>
            <a:stCxn id="10" idx="2"/>
            <a:endCxn id="16" idx="3"/>
          </p:cNvCxnSpPr>
          <p:nvPr/>
        </p:nvCxnSpPr>
        <p:spPr>
          <a:xfrm rot="5400000">
            <a:off x="6860705" y="3710977"/>
            <a:ext cx="878910" cy="2837674"/>
          </a:xfrm>
          <a:prstGeom prst="bentConnector2">
            <a:avLst/>
          </a:prstGeom>
          <a:noFill/>
          <a:ln w="38100">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sp>
        <p:nvSpPr>
          <p:cNvPr id="7" name="文本框 6"/>
          <p:cNvSpPr txBox="1"/>
          <p:nvPr/>
        </p:nvSpPr>
        <p:spPr>
          <a:xfrm>
            <a:off x="6278757" y="5174304"/>
            <a:ext cx="1338828" cy="369332"/>
          </a:xfrm>
          <a:prstGeom prst="rect">
            <a:avLst/>
          </a:prstGeom>
          <a:noFill/>
        </p:spPr>
        <p:txBody>
          <a:bodyPr wrap="none" rtlCol="0">
            <a:spAutoFit/>
          </a:bodyPr>
          <a:lstStyle/>
          <a:p>
            <a:r>
              <a:rPr lang="zh-CN" altLang="en-US" dirty="0" smtClean="0">
                <a:solidFill>
                  <a:schemeClr val="tx1">
                    <a:lumMod val="65000"/>
                    <a:lumOff val="35000"/>
                  </a:schemeClr>
                </a:solidFill>
              </a:rPr>
              <a:t>插入→动作</a:t>
            </a:r>
            <a:endParaRPr lang="zh-CN" altLang="en-US" dirty="0">
              <a:solidFill>
                <a:schemeClr val="tx1">
                  <a:lumMod val="65000"/>
                  <a:lumOff val="35000"/>
                </a:schemeClr>
              </a:solidFill>
            </a:endParaRPr>
          </a:p>
        </p:txBody>
      </p:sp>
      <p:cxnSp>
        <p:nvCxnSpPr>
          <p:cNvPr id="13" name="肘形连接符 12"/>
          <p:cNvCxnSpPr>
            <a:stCxn id="3" idx="1"/>
            <a:endCxn id="2" idx="1"/>
          </p:cNvCxnSpPr>
          <p:nvPr/>
        </p:nvCxnSpPr>
        <p:spPr>
          <a:xfrm rot="10800000" flipH="1" flipV="1">
            <a:off x="1664805" y="2997520"/>
            <a:ext cx="1565856" cy="2571748"/>
          </a:xfrm>
          <a:prstGeom prst="bentConnector3">
            <a:avLst>
              <a:gd name="adj1" fmla="val -14599"/>
            </a:avLst>
          </a:prstGeom>
          <a:noFill/>
          <a:ln w="38100">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sp>
        <p:nvSpPr>
          <p:cNvPr id="17" name="圆角矩形 16"/>
          <p:cNvSpPr/>
          <p:nvPr/>
        </p:nvSpPr>
        <p:spPr>
          <a:xfrm flipH="1">
            <a:off x="1752273" y="2152846"/>
            <a:ext cx="1145473" cy="543358"/>
          </a:xfrm>
          <a:prstGeom prst="roundRect">
            <a:avLst>
              <a:gd name="adj" fmla="val 7198"/>
            </a:avLst>
          </a:prstGeom>
          <a:solidFill>
            <a:srgbClr val="FF0000">
              <a:alpha val="10196"/>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flipH="1">
            <a:off x="5706020" y="1944075"/>
            <a:ext cx="1145473" cy="543358"/>
          </a:xfrm>
          <a:prstGeom prst="roundRect">
            <a:avLst>
              <a:gd name="adj" fmla="val 7198"/>
            </a:avLst>
          </a:prstGeom>
          <a:solidFill>
            <a:srgbClr val="FF0000">
              <a:alpha val="10196"/>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flipH="1">
            <a:off x="5706020" y="2824457"/>
            <a:ext cx="1145473" cy="543358"/>
          </a:xfrm>
          <a:prstGeom prst="roundRect">
            <a:avLst>
              <a:gd name="adj" fmla="val 7198"/>
            </a:avLst>
          </a:prstGeom>
          <a:solidFill>
            <a:srgbClr val="FF0000">
              <a:alpha val="10196"/>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1655595" y="5174304"/>
            <a:ext cx="1338828" cy="369332"/>
          </a:xfrm>
          <a:prstGeom prst="rect">
            <a:avLst/>
          </a:prstGeom>
          <a:noFill/>
        </p:spPr>
        <p:txBody>
          <a:bodyPr wrap="none" rtlCol="0">
            <a:spAutoFit/>
          </a:bodyPr>
          <a:lstStyle/>
          <a:p>
            <a:r>
              <a:rPr lang="zh-CN" altLang="en-US" dirty="0" smtClean="0">
                <a:solidFill>
                  <a:schemeClr val="tx1">
                    <a:lumMod val="65000"/>
                    <a:lumOff val="35000"/>
                  </a:schemeClr>
                </a:solidFill>
              </a:rPr>
              <a:t>插入→对象</a:t>
            </a:r>
            <a:endParaRPr lang="zh-CN" altLang="en-US" dirty="0">
              <a:solidFill>
                <a:schemeClr val="tx1">
                  <a:lumMod val="65000"/>
                  <a:lumOff val="35000"/>
                </a:schemeClr>
              </a:solidFill>
            </a:endParaRPr>
          </a:p>
        </p:txBody>
      </p:sp>
    </p:spTree>
    <p:extLst>
      <p:ext uri="{BB962C8B-B14F-4D97-AF65-F5344CB8AC3E}">
        <p14:creationId xmlns:p14="http://schemas.microsoft.com/office/powerpoint/2010/main" val="383256937"/>
      </p:ext>
    </p:extLst>
  </p:cSld>
  <p:clrMapOvr>
    <a:masterClrMapping/>
  </p:clrMapOvr>
  <mc:AlternateContent xmlns:mc="http://schemas.openxmlformats.org/markup-compatibility/2006" xmlns:p14="http://schemas.microsoft.com/office/powerpoint/2010/main">
    <mc:Choice Requires="p14">
      <p:transition spd="med">
        <p14:pan/>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22"/>
          <p:cNvSpPr>
            <a:spLocks noChangeArrowheads="1"/>
          </p:cNvSpPr>
          <p:nvPr/>
        </p:nvSpPr>
        <p:spPr bwMode="auto">
          <a:xfrm>
            <a:off x="9438519" y="6376814"/>
            <a:ext cx="1833642" cy="409335"/>
          </a:xfrm>
          <a:prstGeom prst="ellipse">
            <a:avLst/>
          </a:prstGeom>
          <a:solidFill>
            <a:srgbClr val="000000">
              <a:alpha val="14902"/>
            </a:srgbClr>
          </a:solidFill>
          <a:ln>
            <a:noFill/>
          </a:ln>
          <a:extLst/>
        </p:spPr>
        <p:txBody>
          <a:bodyPr vert="horz" wrap="square" lIns="91440" tIns="45720" rIns="91440" bIns="45720" numCol="1" anchor="t" anchorCtr="0" compatLnSpc="1">
            <a:prstTxWarp prst="textNoShape">
              <a:avLst/>
            </a:prstTxWarp>
          </a:bodyPr>
          <a:lstStyle/>
          <a:p>
            <a:endParaRPr lang="zh-CN" altLang="en-US"/>
          </a:p>
        </p:txBody>
      </p:sp>
      <p:pic>
        <p:nvPicPr>
          <p:cNvPr id="29" name="图片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6285" y="1785225"/>
            <a:ext cx="7667625" cy="1209675"/>
          </a:xfrm>
          <a:prstGeom prst="rect">
            <a:avLst/>
          </a:prstGeom>
          <a:ln w="19050">
            <a:solidFill>
              <a:srgbClr val="5FC9E1"/>
            </a:solidFill>
          </a:ln>
        </p:spPr>
      </p:pic>
      <p:sp>
        <p:nvSpPr>
          <p:cNvPr id="27" name="矩形 26"/>
          <p:cNvSpPr/>
          <p:nvPr/>
        </p:nvSpPr>
        <p:spPr>
          <a:xfrm>
            <a:off x="1680527" y="31769"/>
            <a:ext cx="10636556" cy="424732"/>
          </a:xfrm>
          <a:prstGeom prst="rect">
            <a:avLst/>
          </a:prstGeom>
          <a:noFill/>
        </p:spPr>
        <p:txBody>
          <a:bodyPr wrap="square" rtlCol="0">
            <a:spAutoFit/>
          </a:bodyPr>
          <a:lstStyle/>
          <a:p>
            <a:pPr>
              <a:lnSpc>
                <a:spcPct val="120000"/>
              </a:lnSpc>
            </a:pPr>
            <a:r>
              <a:rPr lang="en-US" altLang="zh-CN" dirty="0" smtClean="0">
                <a:solidFill>
                  <a:schemeClr val="bg1"/>
                </a:solidFill>
              </a:rPr>
              <a:t>2.5 </a:t>
            </a:r>
            <a:r>
              <a:rPr lang="zh-CN" altLang="en-US" dirty="0" smtClean="0">
                <a:solidFill>
                  <a:schemeClr val="bg1"/>
                </a:solidFill>
              </a:rPr>
              <a:t>插入</a:t>
            </a:r>
            <a:r>
              <a:rPr lang="zh-CN" altLang="en-US" dirty="0">
                <a:solidFill>
                  <a:schemeClr val="bg1"/>
                </a:solidFill>
              </a:rPr>
              <a:t>其他元素</a:t>
            </a:r>
            <a:endParaRPr lang="zh-CN" altLang="en-US" sz="2200" b="1" dirty="0">
              <a:solidFill>
                <a:schemeClr val="bg1"/>
              </a:solidFill>
            </a:endParaRPr>
          </a:p>
        </p:txBody>
      </p:sp>
      <p:sp>
        <p:nvSpPr>
          <p:cNvPr id="8" name="矩形 7"/>
          <p:cNvSpPr/>
          <p:nvPr/>
        </p:nvSpPr>
        <p:spPr>
          <a:xfrm>
            <a:off x="1680527" y="585170"/>
            <a:ext cx="1685077" cy="369332"/>
          </a:xfrm>
          <a:prstGeom prst="rect">
            <a:avLst/>
          </a:prstGeom>
        </p:spPr>
        <p:txBody>
          <a:bodyPr wrap="none">
            <a:spAutoFit/>
          </a:bodyPr>
          <a:lstStyle/>
          <a:p>
            <a:r>
              <a:rPr lang="en-US" altLang="zh-CN" dirty="0" smtClean="0">
                <a:solidFill>
                  <a:srgbClr val="505560"/>
                </a:solidFill>
              </a:rPr>
              <a:t>2.5.2 </a:t>
            </a:r>
            <a:r>
              <a:rPr lang="zh-CN" altLang="en-US" dirty="0" smtClean="0">
                <a:solidFill>
                  <a:srgbClr val="505560"/>
                </a:solidFill>
              </a:rPr>
              <a:t>插入音频</a:t>
            </a:r>
            <a:endParaRPr lang="zh-CN" altLang="en-US" dirty="0">
              <a:solidFill>
                <a:srgbClr val="505560"/>
              </a:solidFill>
            </a:endParaRPr>
          </a:p>
        </p:txBody>
      </p:sp>
      <p:pic>
        <p:nvPicPr>
          <p:cNvPr id="5" name="纯音乐 - 大气的登场音乐">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554830" y="954502"/>
            <a:ext cx="609600" cy="609600"/>
          </a:xfrm>
          <a:prstGeom prst="rect">
            <a:avLst/>
          </a:prstGeom>
        </p:spPr>
      </p:pic>
      <p:sp>
        <p:nvSpPr>
          <p:cNvPr id="21" name="文本框 20"/>
          <p:cNvSpPr txBox="1"/>
          <p:nvPr/>
        </p:nvSpPr>
        <p:spPr>
          <a:xfrm>
            <a:off x="1680527" y="954502"/>
            <a:ext cx="9124848" cy="497316"/>
          </a:xfrm>
          <a:prstGeom prst="rect">
            <a:avLst/>
          </a:prstGeom>
          <a:noFill/>
        </p:spPr>
        <p:txBody>
          <a:bodyPr wrap="square" rtlCol="0">
            <a:spAutoFit/>
          </a:bodyPr>
          <a:lstStyle>
            <a:defPPr>
              <a:defRPr lang="zh-CN"/>
            </a:defPPr>
            <a:lvl1pPr algn="just">
              <a:lnSpc>
                <a:spcPct val="120000"/>
              </a:lnSpc>
              <a:defRPr sz="1600">
                <a:solidFill>
                  <a:srgbClr val="595959"/>
                </a:solidFill>
              </a:defRPr>
            </a:lvl1pPr>
          </a:lstStyle>
          <a:p>
            <a:r>
              <a:rPr lang="zh-CN" altLang="en-US" sz="1800" dirty="0" smtClean="0"/>
              <a:t>直接选中音频复制到</a:t>
            </a:r>
            <a:r>
              <a:rPr lang="en-US" altLang="zh-CN" sz="1800" dirty="0" smtClean="0"/>
              <a:t>PPT</a:t>
            </a:r>
            <a:r>
              <a:rPr lang="zh-CN" altLang="en-US" sz="1800" dirty="0" smtClean="0"/>
              <a:t>对应的页面就可以了。设置参数：</a:t>
            </a:r>
            <a:r>
              <a:rPr lang="zh-CN" altLang="en-US" sz="2400" b="1" dirty="0" smtClean="0">
                <a:solidFill>
                  <a:srgbClr val="3ABCDA"/>
                </a:solidFill>
              </a:rPr>
              <a:t>双击小喇叭→播放</a:t>
            </a:r>
            <a:endParaRPr lang="zh-CN" altLang="en-US" sz="2400" b="1" dirty="0">
              <a:solidFill>
                <a:srgbClr val="3ABCDA"/>
              </a:solidFill>
            </a:endParaRPr>
          </a:p>
        </p:txBody>
      </p:sp>
      <p:sp>
        <p:nvSpPr>
          <p:cNvPr id="22" name="圆角矩形 21"/>
          <p:cNvSpPr/>
          <p:nvPr/>
        </p:nvSpPr>
        <p:spPr>
          <a:xfrm flipH="1">
            <a:off x="3029674" y="2102137"/>
            <a:ext cx="734096" cy="543358"/>
          </a:xfrm>
          <a:prstGeom prst="roundRect">
            <a:avLst>
              <a:gd name="adj" fmla="val 7198"/>
            </a:avLst>
          </a:prstGeom>
          <a:solidFill>
            <a:srgbClr val="FF0000">
              <a:alpha val="10196"/>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flipH="1">
            <a:off x="3980822" y="2102137"/>
            <a:ext cx="1074608" cy="769852"/>
          </a:xfrm>
          <a:prstGeom prst="roundRect">
            <a:avLst>
              <a:gd name="adj" fmla="val 7198"/>
            </a:avLst>
          </a:prstGeom>
          <a:solidFill>
            <a:srgbClr val="FF0000">
              <a:alpha val="10196"/>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3"/>
          <p:cNvSpPr/>
          <p:nvPr/>
        </p:nvSpPr>
        <p:spPr>
          <a:xfrm flipH="1">
            <a:off x="5435497" y="2022011"/>
            <a:ext cx="2776301" cy="769852"/>
          </a:xfrm>
          <a:prstGeom prst="roundRect">
            <a:avLst>
              <a:gd name="adj" fmla="val 7198"/>
            </a:avLst>
          </a:prstGeom>
          <a:solidFill>
            <a:srgbClr val="FF0000">
              <a:alpha val="10196"/>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1912349" y="3443647"/>
            <a:ext cx="2968746" cy="396134"/>
          </a:xfrm>
          <a:prstGeom prst="rect">
            <a:avLst/>
          </a:prstGeom>
          <a:noFill/>
        </p:spPr>
        <p:txBody>
          <a:bodyPr wrap="square" rtlCol="0">
            <a:spAutoFit/>
          </a:bodyPr>
          <a:lstStyle>
            <a:defPPr>
              <a:defRPr lang="zh-CN"/>
            </a:defPPr>
            <a:lvl1pPr algn="just">
              <a:lnSpc>
                <a:spcPct val="120000"/>
              </a:lnSpc>
              <a:defRPr sz="1600">
                <a:solidFill>
                  <a:srgbClr val="595959"/>
                </a:solidFill>
              </a:defRPr>
            </a:lvl1pPr>
          </a:lstStyle>
          <a:p>
            <a:pPr algn="ctr"/>
            <a:r>
              <a:rPr lang="zh-CN" altLang="en-US" sz="1800" dirty="0" smtClean="0"/>
              <a:t>根据需要裁剪音频</a:t>
            </a:r>
            <a:endParaRPr lang="zh-CN" altLang="en-US" sz="2400" b="1" dirty="0">
              <a:solidFill>
                <a:srgbClr val="3ABCDA"/>
              </a:solidFill>
            </a:endParaRPr>
          </a:p>
        </p:txBody>
      </p:sp>
      <p:sp>
        <p:nvSpPr>
          <p:cNvPr id="26" name="文本框 25"/>
          <p:cNvSpPr txBox="1"/>
          <p:nvPr/>
        </p:nvSpPr>
        <p:spPr>
          <a:xfrm>
            <a:off x="3033753" y="4321449"/>
            <a:ext cx="2968746" cy="424732"/>
          </a:xfrm>
          <a:prstGeom prst="rect">
            <a:avLst/>
          </a:prstGeom>
          <a:noFill/>
        </p:spPr>
        <p:txBody>
          <a:bodyPr wrap="square" rtlCol="0">
            <a:spAutoFit/>
          </a:bodyPr>
          <a:lstStyle>
            <a:defPPr>
              <a:defRPr lang="zh-CN"/>
            </a:defPPr>
            <a:lvl1pPr algn="ctr">
              <a:lnSpc>
                <a:spcPct val="120000"/>
              </a:lnSpc>
              <a:defRPr>
                <a:solidFill>
                  <a:srgbClr val="595959"/>
                </a:solidFill>
              </a:defRPr>
            </a:lvl1pPr>
          </a:lstStyle>
          <a:p>
            <a:r>
              <a:rPr lang="zh-CN" altLang="en-US" dirty="0" smtClean="0"/>
              <a:t>淡入淡出时间微调</a:t>
            </a:r>
            <a:endParaRPr lang="zh-CN" altLang="en-US" dirty="0"/>
          </a:p>
        </p:txBody>
      </p:sp>
      <p:sp>
        <p:nvSpPr>
          <p:cNvPr id="28" name="文本框 27"/>
          <p:cNvSpPr txBox="1"/>
          <p:nvPr/>
        </p:nvSpPr>
        <p:spPr>
          <a:xfrm>
            <a:off x="5339274" y="5227849"/>
            <a:ext cx="2968746" cy="1089529"/>
          </a:xfrm>
          <a:prstGeom prst="rect">
            <a:avLst/>
          </a:prstGeom>
          <a:noFill/>
        </p:spPr>
        <p:txBody>
          <a:bodyPr wrap="square" rtlCol="0">
            <a:spAutoFit/>
          </a:bodyPr>
          <a:lstStyle>
            <a:defPPr>
              <a:defRPr lang="zh-CN"/>
            </a:defPPr>
            <a:lvl1pPr algn="ctr">
              <a:lnSpc>
                <a:spcPct val="120000"/>
              </a:lnSpc>
              <a:defRPr>
                <a:solidFill>
                  <a:srgbClr val="595959"/>
                </a:solidFill>
              </a:defRPr>
            </a:lvl1pPr>
          </a:lstStyle>
          <a:p>
            <a:r>
              <a:rPr lang="zh-CN" altLang="en-US" dirty="0" smtClean="0"/>
              <a:t>自动播放</a:t>
            </a:r>
            <a:endParaRPr lang="en-US" altLang="zh-CN" dirty="0" smtClean="0"/>
          </a:p>
          <a:p>
            <a:r>
              <a:rPr lang="zh-CN" altLang="en-US" dirty="0"/>
              <a:t>跨</a:t>
            </a:r>
            <a:r>
              <a:rPr lang="zh-CN" altLang="en-US" dirty="0" smtClean="0"/>
              <a:t>幻灯片播放</a:t>
            </a:r>
            <a:endParaRPr lang="en-US" altLang="zh-CN" dirty="0" smtClean="0"/>
          </a:p>
          <a:p>
            <a:r>
              <a:rPr lang="zh-CN" altLang="en-US" dirty="0"/>
              <a:t>放映</a:t>
            </a:r>
            <a:r>
              <a:rPr lang="zh-CN" altLang="en-US" dirty="0" smtClean="0"/>
              <a:t>时隐藏</a:t>
            </a:r>
            <a:endParaRPr lang="en-US" altLang="zh-CN" dirty="0" smtClean="0"/>
          </a:p>
        </p:txBody>
      </p:sp>
      <p:grpSp>
        <p:nvGrpSpPr>
          <p:cNvPr id="13" name="组合 12"/>
          <p:cNvGrpSpPr/>
          <p:nvPr/>
        </p:nvGrpSpPr>
        <p:grpSpPr>
          <a:xfrm>
            <a:off x="9373910" y="1957253"/>
            <a:ext cx="1985256" cy="4664260"/>
            <a:chOff x="9372601" y="2662238"/>
            <a:chExt cx="722313" cy="1697038"/>
          </a:xfrm>
          <a:solidFill>
            <a:srgbClr val="505560"/>
          </a:solidFill>
        </p:grpSpPr>
        <p:sp>
          <p:nvSpPr>
            <p:cNvPr id="14" name="Freeform 129"/>
            <p:cNvSpPr>
              <a:spLocks/>
            </p:cNvSpPr>
            <p:nvPr/>
          </p:nvSpPr>
          <p:spPr bwMode="auto">
            <a:xfrm>
              <a:off x="9612313" y="3113088"/>
              <a:ext cx="214313" cy="112713"/>
            </a:xfrm>
            <a:custGeom>
              <a:avLst/>
              <a:gdLst>
                <a:gd name="T0" fmla="*/ 73 w 129"/>
                <a:gd name="T1" fmla="*/ 67 h 67"/>
                <a:gd name="T2" fmla="*/ 129 w 129"/>
                <a:gd name="T3" fmla="*/ 0 h 67"/>
                <a:gd name="T4" fmla="*/ 0 w 129"/>
                <a:gd name="T5" fmla="*/ 0 h 67"/>
                <a:gd name="T6" fmla="*/ 73 w 129"/>
                <a:gd name="T7" fmla="*/ 67 h 67"/>
              </a:gdLst>
              <a:ahLst/>
              <a:cxnLst>
                <a:cxn ang="0">
                  <a:pos x="T0" y="T1"/>
                </a:cxn>
                <a:cxn ang="0">
                  <a:pos x="T2" y="T3"/>
                </a:cxn>
                <a:cxn ang="0">
                  <a:pos x="T4" y="T5"/>
                </a:cxn>
                <a:cxn ang="0">
                  <a:pos x="T6" y="T7"/>
                </a:cxn>
              </a:cxnLst>
              <a:rect l="0" t="0" r="r" b="b"/>
              <a:pathLst>
                <a:path w="129" h="67">
                  <a:moveTo>
                    <a:pt x="73" y="67"/>
                  </a:moveTo>
                  <a:cubicBezTo>
                    <a:pt x="100" y="48"/>
                    <a:pt x="118" y="24"/>
                    <a:pt x="129" y="0"/>
                  </a:cubicBezTo>
                  <a:cubicBezTo>
                    <a:pt x="0" y="0"/>
                    <a:pt x="0" y="0"/>
                    <a:pt x="0" y="0"/>
                  </a:cubicBezTo>
                  <a:cubicBezTo>
                    <a:pt x="15" y="24"/>
                    <a:pt x="38" y="48"/>
                    <a:pt x="73" y="6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30"/>
            <p:cNvSpPr>
              <a:spLocks noEditPoints="1"/>
            </p:cNvSpPr>
            <p:nvPr/>
          </p:nvSpPr>
          <p:spPr bwMode="auto">
            <a:xfrm>
              <a:off x="9372601" y="3113088"/>
              <a:ext cx="671513" cy="1246188"/>
            </a:xfrm>
            <a:custGeom>
              <a:avLst/>
              <a:gdLst>
                <a:gd name="T0" fmla="*/ 94 w 402"/>
                <a:gd name="T1" fmla="*/ 301 h 746"/>
                <a:gd name="T2" fmla="*/ 94 w 402"/>
                <a:gd name="T3" fmla="*/ 305 h 746"/>
                <a:gd name="T4" fmla="*/ 94 w 402"/>
                <a:gd name="T5" fmla="*/ 697 h 746"/>
                <a:gd name="T6" fmla="*/ 143 w 402"/>
                <a:gd name="T7" fmla="*/ 746 h 746"/>
                <a:gd name="T8" fmla="*/ 193 w 402"/>
                <a:gd name="T9" fmla="*/ 697 h 746"/>
                <a:gd name="T10" fmla="*/ 193 w 402"/>
                <a:gd name="T11" fmla="*/ 336 h 746"/>
                <a:gd name="T12" fmla="*/ 211 w 402"/>
                <a:gd name="T13" fmla="*/ 336 h 746"/>
                <a:gd name="T14" fmla="*/ 211 w 402"/>
                <a:gd name="T15" fmla="*/ 697 h 746"/>
                <a:gd name="T16" fmla="*/ 261 w 402"/>
                <a:gd name="T17" fmla="*/ 746 h 746"/>
                <a:gd name="T18" fmla="*/ 310 w 402"/>
                <a:gd name="T19" fmla="*/ 697 h 746"/>
                <a:gd name="T20" fmla="*/ 310 w 402"/>
                <a:gd name="T21" fmla="*/ 98 h 746"/>
                <a:gd name="T22" fmla="*/ 317 w 402"/>
                <a:gd name="T23" fmla="*/ 115 h 746"/>
                <a:gd name="T24" fmla="*/ 338 w 402"/>
                <a:gd name="T25" fmla="*/ 277 h 746"/>
                <a:gd name="T26" fmla="*/ 336 w 402"/>
                <a:gd name="T27" fmla="*/ 350 h 746"/>
                <a:gd name="T28" fmla="*/ 366 w 402"/>
                <a:gd name="T29" fmla="*/ 384 h 746"/>
                <a:gd name="T30" fmla="*/ 368 w 402"/>
                <a:gd name="T31" fmla="*/ 384 h 746"/>
                <a:gd name="T32" fmla="*/ 400 w 402"/>
                <a:gd name="T33" fmla="*/ 354 h 746"/>
                <a:gd name="T34" fmla="*/ 402 w 402"/>
                <a:gd name="T35" fmla="*/ 277 h 746"/>
                <a:gd name="T36" fmla="*/ 356 w 402"/>
                <a:gd name="T37" fmla="*/ 50 h 746"/>
                <a:gd name="T38" fmla="*/ 314 w 402"/>
                <a:gd name="T39" fmla="*/ 10 h 746"/>
                <a:gd name="T40" fmla="*/ 289 w 402"/>
                <a:gd name="T41" fmla="*/ 2 h 746"/>
                <a:gd name="T42" fmla="*/ 280 w 402"/>
                <a:gd name="T43" fmla="*/ 0 h 746"/>
                <a:gd name="T44" fmla="*/ 218 w 402"/>
                <a:gd name="T45" fmla="*/ 75 h 746"/>
                <a:gd name="T46" fmla="*/ 206 w 402"/>
                <a:gd name="T47" fmla="*/ 85 h 746"/>
                <a:gd name="T48" fmla="*/ 179 w 402"/>
                <a:gd name="T49" fmla="*/ 114 h 746"/>
                <a:gd name="T50" fmla="*/ 140 w 402"/>
                <a:gd name="T51" fmla="*/ 203 h 746"/>
                <a:gd name="T52" fmla="*/ 142 w 402"/>
                <a:gd name="T53" fmla="*/ 221 h 746"/>
                <a:gd name="T54" fmla="*/ 167 w 402"/>
                <a:gd name="T55" fmla="*/ 214 h 746"/>
                <a:gd name="T56" fmla="*/ 177 w 402"/>
                <a:gd name="T57" fmla="*/ 219 h 746"/>
                <a:gd name="T58" fmla="*/ 205 w 402"/>
                <a:gd name="T59" fmla="*/ 311 h 746"/>
                <a:gd name="T60" fmla="*/ 200 w 402"/>
                <a:gd name="T61" fmla="*/ 321 h 746"/>
                <a:gd name="T62" fmla="*/ 138 w 402"/>
                <a:gd name="T63" fmla="*/ 339 h 746"/>
                <a:gd name="T64" fmla="*/ 128 w 402"/>
                <a:gd name="T65" fmla="*/ 334 h 746"/>
                <a:gd name="T66" fmla="*/ 122 w 402"/>
                <a:gd name="T67" fmla="*/ 312 h 746"/>
                <a:gd name="T68" fmla="*/ 124 w 402"/>
                <a:gd name="T69" fmla="*/ 312 h 746"/>
                <a:gd name="T70" fmla="*/ 154 w 402"/>
                <a:gd name="T71" fmla="*/ 292 h 746"/>
                <a:gd name="T72" fmla="*/ 137 w 402"/>
                <a:gd name="T73" fmla="*/ 250 h 746"/>
                <a:gd name="T74" fmla="*/ 104 w 402"/>
                <a:gd name="T75" fmla="*/ 233 h 746"/>
                <a:gd name="T76" fmla="*/ 106 w 402"/>
                <a:gd name="T77" fmla="*/ 232 h 746"/>
                <a:gd name="T78" fmla="*/ 134 w 402"/>
                <a:gd name="T79" fmla="*/ 224 h 746"/>
                <a:gd name="T80" fmla="*/ 132 w 402"/>
                <a:gd name="T81" fmla="*/ 203 h 746"/>
                <a:gd name="T82" fmla="*/ 209 w 402"/>
                <a:gd name="T83" fmla="*/ 72 h 746"/>
                <a:gd name="T84" fmla="*/ 134 w 402"/>
                <a:gd name="T85" fmla="*/ 0 h 746"/>
                <a:gd name="T86" fmla="*/ 125 w 402"/>
                <a:gd name="T87" fmla="*/ 0 h 746"/>
                <a:gd name="T88" fmla="*/ 121 w 402"/>
                <a:gd name="T89" fmla="*/ 1 h 746"/>
                <a:gd name="T90" fmla="*/ 120 w 402"/>
                <a:gd name="T91" fmla="*/ 1 h 746"/>
                <a:gd name="T92" fmla="*/ 105 w 402"/>
                <a:gd name="T93" fmla="*/ 3 h 746"/>
                <a:gd name="T94" fmla="*/ 88 w 402"/>
                <a:gd name="T95" fmla="*/ 12 h 746"/>
                <a:gd name="T96" fmla="*/ 33 w 402"/>
                <a:gd name="T97" fmla="*/ 72 h 746"/>
                <a:gd name="T98" fmla="*/ 0 w 402"/>
                <a:gd name="T99" fmla="*/ 170 h 746"/>
                <a:gd name="T100" fmla="*/ 27 w 402"/>
                <a:gd name="T101" fmla="*/ 248 h 746"/>
                <a:gd name="T102" fmla="*/ 94 w 402"/>
                <a:gd name="T103" fmla="*/ 301 h 746"/>
                <a:gd name="T104" fmla="*/ 94 w 402"/>
                <a:gd name="T105" fmla="*/ 97 h 746"/>
                <a:gd name="T106" fmla="*/ 94 w 402"/>
                <a:gd name="T107" fmla="*/ 225 h 746"/>
                <a:gd name="T108" fmla="*/ 78 w 402"/>
                <a:gd name="T109" fmla="*/ 209 h 746"/>
                <a:gd name="T110" fmla="*/ 64 w 402"/>
                <a:gd name="T111" fmla="*/ 170 h 746"/>
                <a:gd name="T112" fmla="*/ 94 w 402"/>
                <a:gd name="T113" fmla="*/ 97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02" h="746">
                  <a:moveTo>
                    <a:pt x="94" y="301"/>
                  </a:moveTo>
                  <a:cubicBezTo>
                    <a:pt x="94" y="305"/>
                    <a:pt x="94" y="305"/>
                    <a:pt x="94" y="305"/>
                  </a:cubicBezTo>
                  <a:cubicBezTo>
                    <a:pt x="94" y="697"/>
                    <a:pt x="94" y="697"/>
                    <a:pt x="94" y="697"/>
                  </a:cubicBezTo>
                  <a:cubicBezTo>
                    <a:pt x="94" y="724"/>
                    <a:pt x="116" y="746"/>
                    <a:pt x="143" y="746"/>
                  </a:cubicBezTo>
                  <a:cubicBezTo>
                    <a:pt x="171" y="746"/>
                    <a:pt x="193" y="724"/>
                    <a:pt x="193" y="697"/>
                  </a:cubicBezTo>
                  <a:cubicBezTo>
                    <a:pt x="193" y="336"/>
                    <a:pt x="193" y="336"/>
                    <a:pt x="193" y="336"/>
                  </a:cubicBezTo>
                  <a:cubicBezTo>
                    <a:pt x="211" y="336"/>
                    <a:pt x="211" y="336"/>
                    <a:pt x="211" y="336"/>
                  </a:cubicBezTo>
                  <a:cubicBezTo>
                    <a:pt x="211" y="697"/>
                    <a:pt x="211" y="697"/>
                    <a:pt x="211" y="697"/>
                  </a:cubicBezTo>
                  <a:cubicBezTo>
                    <a:pt x="211" y="724"/>
                    <a:pt x="233" y="746"/>
                    <a:pt x="261" y="746"/>
                  </a:cubicBezTo>
                  <a:cubicBezTo>
                    <a:pt x="288" y="746"/>
                    <a:pt x="310" y="724"/>
                    <a:pt x="310" y="697"/>
                  </a:cubicBezTo>
                  <a:cubicBezTo>
                    <a:pt x="310" y="98"/>
                    <a:pt x="310" y="98"/>
                    <a:pt x="310" y="98"/>
                  </a:cubicBezTo>
                  <a:cubicBezTo>
                    <a:pt x="313" y="103"/>
                    <a:pt x="315" y="108"/>
                    <a:pt x="317" y="115"/>
                  </a:cubicBezTo>
                  <a:cubicBezTo>
                    <a:pt x="329" y="146"/>
                    <a:pt x="338" y="197"/>
                    <a:pt x="338" y="277"/>
                  </a:cubicBezTo>
                  <a:cubicBezTo>
                    <a:pt x="338" y="299"/>
                    <a:pt x="337" y="324"/>
                    <a:pt x="336" y="350"/>
                  </a:cubicBezTo>
                  <a:cubicBezTo>
                    <a:pt x="335" y="368"/>
                    <a:pt x="348" y="383"/>
                    <a:pt x="366" y="384"/>
                  </a:cubicBezTo>
                  <a:cubicBezTo>
                    <a:pt x="367" y="384"/>
                    <a:pt x="367" y="384"/>
                    <a:pt x="368" y="384"/>
                  </a:cubicBezTo>
                  <a:cubicBezTo>
                    <a:pt x="385" y="384"/>
                    <a:pt x="399" y="371"/>
                    <a:pt x="400" y="354"/>
                  </a:cubicBezTo>
                  <a:cubicBezTo>
                    <a:pt x="401" y="326"/>
                    <a:pt x="402" y="301"/>
                    <a:pt x="402" y="277"/>
                  </a:cubicBezTo>
                  <a:cubicBezTo>
                    <a:pt x="402" y="157"/>
                    <a:pt x="383" y="90"/>
                    <a:pt x="356" y="50"/>
                  </a:cubicBezTo>
                  <a:cubicBezTo>
                    <a:pt x="343" y="30"/>
                    <a:pt x="328" y="17"/>
                    <a:pt x="314" y="10"/>
                  </a:cubicBezTo>
                  <a:cubicBezTo>
                    <a:pt x="304" y="5"/>
                    <a:pt x="296" y="3"/>
                    <a:pt x="289" y="2"/>
                  </a:cubicBezTo>
                  <a:cubicBezTo>
                    <a:pt x="286" y="1"/>
                    <a:pt x="283" y="0"/>
                    <a:pt x="280" y="0"/>
                  </a:cubicBezTo>
                  <a:cubicBezTo>
                    <a:pt x="269" y="27"/>
                    <a:pt x="250" y="54"/>
                    <a:pt x="218" y="75"/>
                  </a:cubicBezTo>
                  <a:cubicBezTo>
                    <a:pt x="218" y="75"/>
                    <a:pt x="214" y="79"/>
                    <a:pt x="206" y="85"/>
                  </a:cubicBezTo>
                  <a:cubicBezTo>
                    <a:pt x="199" y="92"/>
                    <a:pt x="189" y="102"/>
                    <a:pt x="179" y="114"/>
                  </a:cubicBezTo>
                  <a:cubicBezTo>
                    <a:pt x="159" y="138"/>
                    <a:pt x="140" y="170"/>
                    <a:pt x="140" y="203"/>
                  </a:cubicBezTo>
                  <a:cubicBezTo>
                    <a:pt x="140" y="209"/>
                    <a:pt x="140" y="215"/>
                    <a:pt x="142" y="221"/>
                  </a:cubicBezTo>
                  <a:cubicBezTo>
                    <a:pt x="167" y="214"/>
                    <a:pt x="167" y="214"/>
                    <a:pt x="167" y="214"/>
                  </a:cubicBezTo>
                  <a:cubicBezTo>
                    <a:pt x="171" y="212"/>
                    <a:pt x="176" y="215"/>
                    <a:pt x="177" y="219"/>
                  </a:cubicBezTo>
                  <a:cubicBezTo>
                    <a:pt x="205" y="311"/>
                    <a:pt x="205" y="311"/>
                    <a:pt x="205" y="311"/>
                  </a:cubicBezTo>
                  <a:cubicBezTo>
                    <a:pt x="206" y="315"/>
                    <a:pt x="204" y="319"/>
                    <a:pt x="200" y="321"/>
                  </a:cubicBezTo>
                  <a:cubicBezTo>
                    <a:pt x="138" y="339"/>
                    <a:pt x="138" y="339"/>
                    <a:pt x="138" y="339"/>
                  </a:cubicBezTo>
                  <a:cubicBezTo>
                    <a:pt x="134" y="341"/>
                    <a:pt x="130" y="338"/>
                    <a:pt x="128" y="334"/>
                  </a:cubicBezTo>
                  <a:cubicBezTo>
                    <a:pt x="122" y="312"/>
                    <a:pt x="122" y="312"/>
                    <a:pt x="122" y="312"/>
                  </a:cubicBezTo>
                  <a:cubicBezTo>
                    <a:pt x="123" y="312"/>
                    <a:pt x="123" y="312"/>
                    <a:pt x="124" y="312"/>
                  </a:cubicBezTo>
                  <a:cubicBezTo>
                    <a:pt x="137" y="312"/>
                    <a:pt x="149" y="305"/>
                    <a:pt x="154" y="292"/>
                  </a:cubicBezTo>
                  <a:cubicBezTo>
                    <a:pt x="161" y="276"/>
                    <a:pt x="153" y="257"/>
                    <a:pt x="137" y="250"/>
                  </a:cubicBezTo>
                  <a:cubicBezTo>
                    <a:pt x="124" y="245"/>
                    <a:pt x="113" y="239"/>
                    <a:pt x="104" y="233"/>
                  </a:cubicBezTo>
                  <a:cubicBezTo>
                    <a:pt x="105" y="233"/>
                    <a:pt x="105" y="232"/>
                    <a:pt x="106" y="232"/>
                  </a:cubicBezTo>
                  <a:cubicBezTo>
                    <a:pt x="134" y="224"/>
                    <a:pt x="134" y="224"/>
                    <a:pt x="134" y="224"/>
                  </a:cubicBezTo>
                  <a:cubicBezTo>
                    <a:pt x="133" y="217"/>
                    <a:pt x="132" y="210"/>
                    <a:pt x="132" y="203"/>
                  </a:cubicBezTo>
                  <a:cubicBezTo>
                    <a:pt x="132" y="141"/>
                    <a:pt x="191" y="87"/>
                    <a:pt x="209" y="72"/>
                  </a:cubicBezTo>
                  <a:cubicBezTo>
                    <a:pt x="172" y="52"/>
                    <a:pt x="149" y="26"/>
                    <a:pt x="134" y="0"/>
                  </a:cubicBezTo>
                  <a:cubicBezTo>
                    <a:pt x="125" y="0"/>
                    <a:pt x="125" y="0"/>
                    <a:pt x="125" y="0"/>
                  </a:cubicBezTo>
                  <a:cubicBezTo>
                    <a:pt x="123" y="0"/>
                    <a:pt x="122" y="0"/>
                    <a:pt x="121" y="1"/>
                  </a:cubicBezTo>
                  <a:cubicBezTo>
                    <a:pt x="121" y="1"/>
                    <a:pt x="120" y="1"/>
                    <a:pt x="120" y="1"/>
                  </a:cubicBezTo>
                  <a:cubicBezTo>
                    <a:pt x="113" y="1"/>
                    <a:pt x="109" y="2"/>
                    <a:pt x="105" y="3"/>
                  </a:cubicBezTo>
                  <a:cubicBezTo>
                    <a:pt x="98" y="6"/>
                    <a:pt x="94" y="9"/>
                    <a:pt x="88" y="12"/>
                  </a:cubicBezTo>
                  <a:cubicBezTo>
                    <a:pt x="71" y="25"/>
                    <a:pt x="51" y="45"/>
                    <a:pt x="33" y="72"/>
                  </a:cubicBezTo>
                  <a:cubicBezTo>
                    <a:pt x="16" y="99"/>
                    <a:pt x="0" y="132"/>
                    <a:pt x="0" y="170"/>
                  </a:cubicBezTo>
                  <a:cubicBezTo>
                    <a:pt x="0" y="196"/>
                    <a:pt x="8" y="224"/>
                    <a:pt x="27" y="248"/>
                  </a:cubicBezTo>
                  <a:cubicBezTo>
                    <a:pt x="43" y="268"/>
                    <a:pt x="65" y="286"/>
                    <a:pt x="94" y="301"/>
                  </a:cubicBezTo>
                  <a:close/>
                  <a:moveTo>
                    <a:pt x="94" y="97"/>
                  </a:moveTo>
                  <a:cubicBezTo>
                    <a:pt x="94" y="225"/>
                    <a:pt x="94" y="225"/>
                    <a:pt x="94" y="225"/>
                  </a:cubicBezTo>
                  <a:cubicBezTo>
                    <a:pt x="87" y="220"/>
                    <a:pt x="82" y="214"/>
                    <a:pt x="78" y="209"/>
                  </a:cubicBezTo>
                  <a:cubicBezTo>
                    <a:pt x="68" y="196"/>
                    <a:pt x="64" y="184"/>
                    <a:pt x="64" y="170"/>
                  </a:cubicBezTo>
                  <a:cubicBezTo>
                    <a:pt x="64" y="147"/>
                    <a:pt x="77" y="119"/>
                    <a:pt x="94" y="9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31"/>
            <p:cNvSpPr>
              <a:spLocks/>
            </p:cNvSpPr>
            <p:nvPr/>
          </p:nvSpPr>
          <p:spPr bwMode="auto">
            <a:xfrm>
              <a:off x="9537701" y="2776538"/>
              <a:ext cx="341313" cy="336550"/>
            </a:xfrm>
            <a:custGeom>
              <a:avLst/>
              <a:gdLst>
                <a:gd name="T0" fmla="*/ 37 w 204"/>
                <a:gd name="T1" fmla="*/ 190 h 202"/>
                <a:gd name="T2" fmla="*/ 16 w 204"/>
                <a:gd name="T3" fmla="*/ 112 h 202"/>
                <a:gd name="T4" fmla="*/ 103 w 204"/>
                <a:gd name="T5" fmla="*/ 180 h 202"/>
                <a:gd name="T6" fmla="*/ 191 w 204"/>
                <a:gd name="T7" fmla="*/ 111 h 202"/>
                <a:gd name="T8" fmla="*/ 191 w 204"/>
                <a:gd name="T9" fmla="*/ 115 h 202"/>
                <a:gd name="T10" fmla="*/ 178 w 204"/>
                <a:gd name="T11" fmla="*/ 190 h 202"/>
                <a:gd name="T12" fmla="*/ 173 w 204"/>
                <a:gd name="T13" fmla="*/ 202 h 202"/>
                <a:gd name="T14" fmla="*/ 180 w 204"/>
                <a:gd name="T15" fmla="*/ 202 h 202"/>
                <a:gd name="T16" fmla="*/ 181 w 204"/>
                <a:gd name="T17" fmla="*/ 202 h 202"/>
                <a:gd name="T18" fmla="*/ 186 w 204"/>
                <a:gd name="T19" fmla="*/ 190 h 202"/>
                <a:gd name="T20" fmla="*/ 199 w 204"/>
                <a:gd name="T21" fmla="*/ 115 h 202"/>
                <a:gd name="T22" fmla="*/ 198 w 204"/>
                <a:gd name="T23" fmla="*/ 99 h 202"/>
                <a:gd name="T24" fmla="*/ 204 w 204"/>
                <a:gd name="T25" fmla="*/ 89 h 202"/>
                <a:gd name="T26" fmla="*/ 193 w 204"/>
                <a:gd name="T27" fmla="*/ 78 h 202"/>
                <a:gd name="T28" fmla="*/ 192 w 204"/>
                <a:gd name="T29" fmla="*/ 78 h 202"/>
                <a:gd name="T30" fmla="*/ 103 w 204"/>
                <a:gd name="T31" fmla="*/ 0 h 202"/>
                <a:gd name="T32" fmla="*/ 14 w 204"/>
                <a:gd name="T33" fmla="*/ 78 h 202"/>
                <a:gd name="T34" fmla="*/ 12 w 204"/>
                <a:gd name="T35" fmla="*/ 78 h 202"/>
                <a:gd name="T36" fmla="*/ 0 w 204"/>
                <a:gd name="T37" fmla="*/ 89 h 202"/>
                <a:gd name="T38" fmla="*/ 8 w 204"/>
                <a:gd name="T39" fmla="*/ 100 h 202"/>
                <a:gd name="T40" fmla="*/ 8 w 204"/>
                <a:gd name="T41" fmla="*/ 103 h 202"/>
                <a:gd name="T42" fmla="*/ 28 w 204"/>
                <a:gd name="T43" fmla="*/ 190 h 202"/>
                <a:gd name="T44" fmla="*/ 35 w 204"/>
                <a:gd name="T45" fmla="*/ 202 h 202"/>
                <a:gd name="T46" fmla="*/ 44 w 204"/>
                <a:gd name="T47" fmla="*/ 202 h 202"/>
                <a:gd name="T48" fmla="*/ 37 w 204"/>
                <a:gd name="T49" fmla="*/ 19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202">
                  <a:moveTo>
                    <a:pt x="37" y="190"/>
                  </a:moveTo>
                  <a:cubicBezTo>
                    <a:pt x="21" y="160"/>
                    <a:pt x="17" y="130"/>
                    <a:pt x="16" y="112"/>
                  </a:cubicBezTo>
                  <a:cubicBezTo>
                    <a:pt x="26" y="151"/>
                    <a:pt x="61" y="180"/>
                    <a:pt x="103" y="180"/>
                  </a:cubicBezTo>
                  <a:cubicBezTo>
                    <a:pt x="145" y="180"/>
                    <a:pt x="181" y="150"/>
                    <a:pt x="191" y="111"/>
                  </a:cubicBezTo>
                  <a:cubicBezTo>
                    <a:pt x="191" y="112"/>
                    <a:pt x="191" y="113"/>
                    <a:pt x="191" y="115"/>
                  </a:cubicBezTo>
                  <a:cubicBezTo>
                    <a:pt x="191" y="134"/>
                    <a:pt x="188" y="161"/>
                    <a:pt x="178" y="190"/>
                  </a:cubicBezTo>
                  <a:cubicBezTo>
                    <a:pt x="176" y="194"/>
                    <a:pt x="174" y="198"/>
                    <a:pt x="173" y="202"/>
                  </a:cubicBezTo>
                  <a:cubicBezTo>
                    <a:pt x="180" y="202"/>
                    <a:pt x="180" y="202"/>
                    <a:pt x="180" y="202"/>
                  </a:cubicBezTo>
                  <a:cubicBezTo>
                    <a:pt x="181" y="202"/>
                    <a:pt x="181" y="202"/>
                    <a:pt x="181" y="202"/>
                  </a:cubicBezTo>
                  <a:cubicBezTo>
                    <a:pt x="183" y="198"/>
                    <a:pt x="185" y="194"/>
                    <a:pt x="186" y="190"/>
                  </a:cubicBezTo>
                  <a:cubicBezTo>
                    <a:pt x="196" y="161"/>
                    <a:pt x="199" y="134"/>
                    <a:pt x="199" y="115"/>
                  </a:cubicBezTo>
                  <a:cubicBezTo>
                    <a:pt x="199" y="109"/>
                    <a:pt x="198" y="104"/>
                    <a:pt x="198" y="99"/>
                  </a:cubicBezTo>
                  <a:cubicBezTo>
                    <a:pt x="202" y="97"/>
                    <a:pt x="204" y="94"/>
                    <a:pt x="204" y="89"/>
                  </a:cubicBezTo>
                  <a:cubicBezTo>
                    <a:pt x="204" y="83"/>
                    <a:pt x="199" y="78"/>
                    <a:pt x="193" y="78"/>
                  </a:cubicBezTo>
                  <a:cubicBezTo>
                    <a:pt x="192" y="78"/>
                    <a:pt x="192" y="78"/>
                    <a:pt x="192" y="78"/>
                  </a:cubicBezTo>
                  <a:cubicBezTo>
                    <a:pt x="187" y="34"/>
                    <a:pt x="149" y="0"/>
                    <a:pt x="103" y="0"/>
                  </a:cubicBezTo>
                  <a:cubicBezTo>
                    <a:pt x="57" y="0"/>
                    <a:pt x="19" y="34"/>
                    <a:pt x="14" y="78"/>
                  </a:cubicBezTo>
                  <a:cubicBezTo>
                    <a:pt x="13" y="78"/>
                    <a:pt x="12" y="78"/>
                    <a:pt x="12" y="78"/>
                  </a:cubicBezTo>
                  <a:cubicBezTo>
                    <a:pt x="5" y="78"/>
                    <a:pt x="0" y="83"/>
                    <a:pt x="0" y="89"/>
                  </a:cubicBezTo>
                  <a:cubicBezTo>
                    <a:pt x="0" y="94"/>
                    <a:pt x="3" y="98"/>
                    <a:pt x="8" y="100"/>
                  </a:cubicBezTo>
                  <a:cubicBezTo>
                    <a:pt x="8" y="101"/>
                    <a:pt x="8" y="102"/>
                    <a:pt x="8" y="103"/>
                  </a:cubicBezTo>
                  <a:cubicBezTo>
                    <a:pt x="8" y="120"/>
                    <a:pt x="10" y="154"/>
                    <a:pt x="28" y="190"/>
                  </a:cubicBezTo>
                  <a:cubicBezTo>
                    <a:pt x="30" y="194"/>
                    <a:pt x="32" y="198"/>
                    <a:pt x="35" y="202"/>
                  </a:cubicBezTo>
                  <a:cubicBezTo>
                    <a:pt x="44" y="202"/>
                    <a:pt x="44" y="202"/>
                    <a:pt x="44" y="202"/>
                  </a:cubicBezTo>
                  <a:cubicBezTo>
                    <a:pt x="41" y="198"/>
                    <a:pt x="39" y="194"/>
                    <a:pt x="37" y="19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32"/>
            <p:cNvSpPr>
              <a:spLocks/>
            </p:cNvSpPr>
            <p:nvPr/>
          </p:nvSpPr>
          <p:spPr bwMode="auto">
            <a:xfrm>
              <a:off x="9909176" y="2662238"/>
              <a:ext cx="185738" cy="249238"/>
            </a:xfrm>
            <a:custGeom>
              <a:avLst/>
              <a:gdLst>
                <a:gd name="T0" fmla="*/ 100 w 112"/>
                <a:gd name="T1" fmla="*/ 30 h 149"/>
                <a:gd name="T2" fmla="*/ 100 w 112"/>
                <a:gd name="T3" fmla="*/ 30 h 149"/>
                <a:gd name="T4" fmla="*/ 56 w 112"/>
                <a:gd name="T5" fmla="*/ 4 h 149"/>
                <a:gd name="T6" fmla="*/ 43 w 112"/>
                <a:gd name="T7" fmla="*/ 11 h 149"/>
                <a:gd name="T8" fmla="*/ 41 w 112"/>
                <a:gd name="T9" fmla="*/ 73 h 149"/>
                <a:gd name="T10" fmla="*/ 36 w 112"/>
                <a:gd name="T11" fmla="*/ 72 h 149"/>
                <a:gd name="T12" fmla="*/ 20 w 112"/>
                <a:gd name="T13" fmla="*/ 76 h 149"/>
                <a:gd name="T14" fmla="*/ 5 w 112"/>
                <a:gd name="T15" fmla="*/ 106 h 149"/>
                <a:gd name="T16" fmla="*/ 38 w 112"/>
                <a:gd name="T17" fmla="*/ 111 h 149"/>
                <a:gd name="T18" fmla="*/ 55 w 112"/>
                <a:gd name="T19" fmla="*/ 88 h 149"/>
                <a:gd name="T20" fmla="*/ 55 w 112"/>
                <a:gd name="T21" fmla="*/ 88 h 149"/>
                <a:gd name="T22" fmla="*/ 56 w 112"/>
                <a:gd name="T23" fmla="*/ 45 h 149"/>
                <a:gd name="T24" fmla="*/ 69 w 112"/>
                <a:gd name="T25" fmla="*/ 39 h 149"/>
                <a:gd name="T26" fmla="*/ 85 w 112"/>
                <a:gd name="T27" fmla="*/ 49 h 149"/>
                <a:gd name="T28" fmla="*/ 96 w 112"/>
                <a:gd name="T29" fmla="*/ 71 h 149"/>
                <a:gd name="T30" fmla="*/ 95 w 112"/>
                <a:gd name="T31" fmla="*/ 104 h 149"/>
                <a:gd name="T32" fmla="*/ 90 w 112"/>
                <a:gd name="T33" fmla="*/ 104 h 149"/>
                <a:gd name="T34" fmla="*/ 75 w 112"/>
                <a:gd name="T35" fmla="*/ 107 h 149"/>
                <a:gd name="T36" fmla="*/ 60 w 112"/>
                <a:gd name="T37" fmla="*/ 137 h 149"/>
                <a:gd name="T38" fmla="*/ 92 w 112"/>
                <a:gd name="T39" fmla="*/ 142 h 149"/>
                <a:gd name="T40" fmla="*/ 109 w 112"/>
                <a:gd name="T41" fmla="*/ 119 h 149"/>
                <a:gd name="T42" fmla="*/ 109 w 112"/>
                <a:gd name="T43" fmla="*/ 119 h 149"/>
                <a:gd name="T44" fmla="*/ 112 w 112"/>
                <a:gd name="T45" fmla="*/ 52 h 149"/>
                <a:gd name="T46" fmla="*/ 100 w 112"/>
                <a:gd name="T47" fmla="*/ 3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2" h="149">
                  <a:moveTo>
                    <a:pt x="100" y="30"/>
                  </a:moveTo>
                  <a:cubicBezTo>
                    <a:pt x="100" y="30"/>
                    <a:pt x="100" y="30"/>
                    <a:pt x="100" y="30"/>
                  </a:cubicBezTo>
                  <a:cubicBezTo>
                    <a:pt x="56" y="4"/>
                    <a:pt x="56" y="4"/>
                    <a:pt x="56" y="4"/>
                  </a:cubicBezTo>
                  <a:cubicBezTo>
                    <a:pt x="49" y="0"/>
                    <a:pt x="43" y="3"/>
                    <a:pt x="43" y="11"/>
                  </a:cubicBezTo>
                  <a:cubicBezTo>
                    <a:pt x="41" y="73"/>
                    <a:pt x="41" y="73"/>
                    <a:pt x="41" y="73"/>
                  </a:cubicBezTo>
                  <a:cubicBezTo>
                    <a:pt x="39" y="72"/>
                    <a:pt x="37" y="72"/>
                    <a:pt x="36" y="72"/>
                  </a:cubicBezTo>
                  <a:cubicBezTo>
                    <a:pt x="31" y="72"/>
                    <a:pt x="25" y="73"/>
                    <a:pt x="20" y="76"/>
                  </a:cubicBezTo>
                  <a:cubicBezTo>
                    <a:pt x="7" y="83"/>
                    <a:pt x="0" y="96"/>
                    <a:pt x="5" y="106"/>
                  </a:cubicBezTo>
                  <a:cubicBezTo>
                    <a:pt x="10" y="115"/>
                    <a:pt x="25" y="118"/>
                    <a:pt x="38" y="111"/>
                  </a:cubicBezTo>
                  <a:cubicBezTo>
                    <a:pt x="48" y="106"/>
                    <a:pt x="55" y="96"/>
                    <a:pt x="55" y="88"/>
                  </a:cubicBezTo>
                  <a:cubicBezTo>
                    <a:pt x="55" y="88"/>
                    <a:pt x="55" y="88"/>
                    <a:pt x="55" y="88"/>
                  </a:cubicBezTo>
                  <a:cubicBezTo>
                    <a:pt x="56" y="45"/>
                    <a:pt x="56" y="45"/>
                    <a:pt x="56" y="45"/>
                  </a:cubicBezTo>
                  <a:cubicBezTo>
                    <a:pt x="57" y="37"/>
                    <a:pt x="62" y="34"/>
                    <a:pt x="69" y="39"/>
                  </a:cubicBezTo>
                  <a:cubicBezTo>
                    <a:pt x="85" y="49"/>
                    <a:pt x="85" y="49"/>
                    <a:pt x="85" y="49"/>
                  </a:cubicBezTo>
                  <a:cubicBezTo>
                    <a:pt x="91" y="53"/>
                    <a:pt x="97" y="63"/>
                    <a:pt x="96" y="71"/>
                  </a:cubicBezTo>
                  <a:cubicBezTo>
                    <a:pt x="95" y="104"/>
                    <a:pt x="95" y="104"/>
                    <a:pt x="95" y="104"/>
                  </a:cubicBezTo>
                  <a:cubicBezTo>
                    <a:pt x="93" y="104"/>
                    <a:pt x="92" y="104"/>
                    <a:pt x="90" y="104"/>
                  </a:cubicBezTo>
                  <a:cubicBezTo>
                    <a:pt x="85" y="104"/>
                    <a:pt x="80" y="105"/>
                    <a:pt x="75" y="107"/>
                  </a:cubicBezTo>
                  <a:cubicBezTo>
                    <a:pt x="61" y="114"/>
                    <a:pt x="55" y="127"/>
                    <a:pt x="60" y="137"/>
                  </a:cubicBezTo>
                  <a:cubicBezTo>
                    <a:pt x="64" y="147"/>
                    <a:pt x="79" y="149"/>
                    <a:pt x="92" y="142"/>
                  </a:cubicBezTo>
                  <a:cubicBezTo>
                    <a:pt x="103" y="137"/>
                    <a:pt x="109" y="128"/>
                    <a:pt x="109" y="119"/>
                  </a:cubicBezTo>
                  <a:cubicBezTo>
                    <a:pt x="109" y="119"/>
                    <a:pt x="109" y="119"/>
                    <a:pt x="109" y="119"/>
                  </a:cubicBezTo>
                  <a:cubicBezTo>
                    <a:pt x="112" y="52"/>
                    <a:pt x="112" y="52"/>
                    <a:pt x="112" y="52"/>
                  </a:cubicBezTo>
                  <a:cubicBezTo>
                    <a:pt x="112" y="44"/>
                    <a:pt x="107" y="35"/>
                    <a:pt x="100" y="30"/>
                  </a:cubicBez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zh-CN" altLang="en-US">
                <a:solidFill>
                  <a:srgbClr val="FF9100"/>
                </a:solidFill>
              </a:endParaRPr>
            </a:p>
          </p:txBody>
        </p:sp>
      </p:grpSp>
      <p:cxnSp>
        <p:nvCxnSpPr>
          <p:cNvPr id="3" name="直接箭头连接符 2"/>
          <p:cNvCxnSpPr>
            <a:stCxn id="22" idx="2"/>
            <a:endCxn id="25" idx="0"/>
          </p:cNvCxnSpPr>
          <p:nvPr/>
        </p:nvCxnSpPr>
        <p:spPr>
          <a:xfrm>
            <a:off x="3396722" y="2645495"/>
            <a:ext cx="0" cy="798152"/>
          </a:xfrm>
          <a:prstGeom prst="straightConnector1">
            <a:avLst/>
          </a:prstGeom>
          <a:noFill/>
          <a:ln w="38100">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6" name="直接箭头连接符 5"/>
          <p:cNvCxnSpPr>
            <a:stCxn id="23" idx="2"/>
            <a:endCxn id="26" idx="0"/>
          </p:cNvCxnSpPr>
          <p:nvPr/>
        </p:nvCxnSpPr>
        <p:spPr>
          <a:xfrm>
            <a:off x="4518126" y="2871989"/>
            <a:ext cx="0" cy="1449460"/>
          </a:xfrm>
          <a:prstGeom prst="straightConnector1">
            <a:avLst/>
          </a:prstGeom>
          <a:noFill/>
          <a:ln w="38100">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9" name="直接箭头连接符 8"/>
          <p:cNvCxnSpPr>
            <a:stCxn id="24" idx="2"/>
            <a:endCxn id="28" idx="0"/>
          </p:cNvCxnSpPr>
          <p:nvPr/>
        </p:nvCxnSpPr>
        <p:spPr>
          <a:xfrm>
            <a:off x="6823647" y="2791863"/>
            <a:ext cx="0" cy="2435986"/>
          </a:xfrm>
          <a:prstGeom prst="straightConnector1">
            <a:avLst/>
          </a:prstGeom>
          <a:noFill/>
          <a:ln w="38100">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407369386"/>
      </p:ext>
    </p:extLst>
  </p:cSld>
  <p:clrMapOvr>
    <a:masterClrMapping/>
  </p:clrMapOvr>
  <mc:AlternateContent xmlns:mc="http://schemas.openxmlformats.org/markup-compatibility/2006" xmlns:p14="http://schemas.microsoft.com/office/powerpoint/2010/main">
    <mc:Choice Requires="p14">
      <p:transition spd="med">
        <p14:pan/>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1680527" y="31769"/>
            <a:ext cx="10636556" cy="424732"/>
          </a:xfrm>
          <a:prstGeom prst="rect">
            <a:avLst/>
          </a:prstGeom>
          <a:noFill/>
        </p:spPr>
        <p:txBody>
          <a:bodyPr wrap="square" rtlCol="0">
            <a:spAutoFit/>
          </a:bodyPr>
          <a:lstStyle/>
          <a:p>
            <a:pPr>
              <a:lnSpc>
                <a:spcPct val="120000"/>
              </a:lnSpc>
            </a:pPr>
            <a:r>
              <a:rPr lang="en-US" altLang="zh-CN" dirty="0" smtClean="0">
                <a:solidFill>
                  <a:schemeClr val="bg1"/>
                </a:solidFill>
              </a:rPr>
              <a:t>2.5 </a:t>
            </a:r>
            <a:r>
              <a:rPr lang="zh-CN" altLang="en-US" dirty="0" smtClean="0">
                <a:solidFill>
                  <a:schemeClr val="bg1"/>
                </a:solidFill>
              </a:rPr>
              <a:t>插入</a:t>
            </a:r>
            <a:r>
              <a:rPr lang="zh-CN" altLang="en-US" dirty="0">
                <a:solidFill>
                  <a:schemeClr val="bg1"/>
                </a:solidFill>
              </a:rPr>
              <a:t>其他元素</a:t>
            </a:r>
            <a:endParaRPr lang="zh-CN" altLang="en-US" sz="2200" b="1" dirty="0">
              <a:solidFill>
                <a:schemeClr val="bg1"/>
              </a:solidFill>
            </a:endParaRPr>
          </a:p>
        </p:txBody>
      </p:sp>
      <p:sp>
        <p:nvSpPr>
          <p:cNvPr id="8" name="矩形 7"/>
          <p:cNvSpPr/>
          <p:nvPr/>
        </p:nvSpPr>
        <p:spPr>
          <a:xfrm>
            <a:off x="1680527" y="585170"/>
            <a:ext cx="2146742" cy="369332"/>
          </a:xfrm>
          <a:prstGeom prst="rect">
            <a:avLst/>
          </a:prstGeom>
        </p:spPr>
        <p:txBody>
          <a:bodyPr wrap="none">
            <a:spAutoFit/>
          </a:bodyPr>
          <a:lstStyle/>
          <a:p>
            <a:r>
              <a:rPr lang="en-US" altLang="zh-CN" dirty="0" smtClean="0">
                <a:solidFill>
                  <a:srgbClr val="505560"/>
                </a:solidFill>
              </a:rPr>
              <a:t>2.5.3 </a:t>
            </a:r>
            <a:r>
              <a:rPr lang="zh-CN" altLang="en-US" dirty="0" smtClean="0">
                <a:solidFill>
                  <a:srgbClr val="505560"/>
                </a:solidFill>
              </a:rPr>
              <a:t>插入特殊符号</a:t>
            </a:r>
            <a:endParaRPr lang="zh-CN" altLang="en-US" dirty="0">
              <a:solidFill>
                <a:srgbClr val="505560"/>
              </a:solidFill>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0527" y="1891148"/>
            <a:ext cx="5029200" cy="3448050"/>
          </a:xfrm>
          <a:prstGeom prst="rect">
            <a:avLst/>
          </a:prstGeom>
        </p:spPr>
      </p:pic>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r="16526"/>
          <a:stretch/>
        </p:blipFill>
        <p:spPr>
          <a:xfrm>
            <a:off x="7225117" y="1891148"/>
            <a:ext cx="4412702" cy="4057650"/>
          </a:xfrm>
          <a:prstGeom prst="rect">
            <a:avLst/>
          </a:prstGeom>
          <a:ln w="19050">
            <a:solidFill>
              <a:srgbClr val="5FC9E1"/>
            </a:solidFill>
          </a:ln>
        </p:spPr>
      </p:pic>
      <p:sp>
        <p:nvSpPr>
          <p:cNvPr id="6" name="文本框 5"/>
          <p:cNvSpPr txBox="1"/>
          <p:nvPr/>
        </p:nvSpPr>
        <p:spPr>
          <a:xfrm>
            <a:off x="1680527" y="1194855"/>
            <a:ext cx="10058950" cy="430374"/>
          </a:xfrm>
          <a:prstGeom prst="rect">
            <a:avLst/>
          </a:prstGeom>
          <a:noFill/>
        </p:spPr>
        <p:txBody>
          <a:bodyPr wrap="square" rtlCol="0">
            <a:spAutoFit/>
          </a:bodyPr>
          <a:lstStyle/>
          <a:p>
            <a:pPr>
              <a:lnSpc>
                <a:spcPct val="120000"/>
              </a:lnSpc>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在文字输入状态下，通过：</a:t>
            </a:r>
            <a:r>
              <a:rPr lang="zh-CN" altLang="en-US" sz="2000" b="1" dirty="0" smtClean="0">
                <a:solidFill>
                  <a:srgbClr val="60C8E0"/>
                </a:solidFill>
                <a:latin typeface="微软雅黑" panose="020B0503020204020204" pitchFamily="34" charset="-122"/>
                <a:ea typeface="微软雅黑" panose="020B0503020204020204" pitchFamily="34" charset="-122"/>
              </a:rPr>
              <a:t>插入→符号</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，来找到需要的特殊符号，如▲→√等等。</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680527" y="5570233"/>
            <a:ext cx="5029200" cy="757130"/>
          </a:xfrm>
          <a:prstGeom prst="rect">
            <a:avLst/>
          </a:prstGeom>
          <a:noFill/>
        </p:spPr>
        <p:txBody>
          <a:bodyPr wrap="square" rtlCol="0">
            <a:spAutoFit/>
          </a:bodyPr>
          <a:lstStyle/>
          <a:p>
            <a:pPr>
              <a:lnSpc>
                <a:spcPct val="12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但是在</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中翻找比较麻烦，有时候可以</a:t>
            </a:r>
            <a:r>
              <a:rPr lang="zh-CN" altLang="en-US" b="1" dirty="0" smtClean="0">
                <a:solidFill>
                  <a:srgbClr val="FF9100"/>
                </a:solidFill>
                <a:latin typeface="微软雅黑" panose="020B0503020204020204" pitchFamily="34" charset="-122"/>
                <a:ea typeface="微软雅黑" panose="020B0503020204020204" pitchFamily="34" charset="-122"/>
              </a:rPr>
              <a:t>百度找特殊符号也很方便哦！</a:t>
            </a:r>
            <a:endParaRPr lang="zh-CN" altLang="en-US" b="1" dirty="0">
              <a:solidFill>
                <a:srgbClr val="FF91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1512541"/>
      </p:ext>
    </p:extLst>
  </p:cSld>
  <p:clrMapOvr>
    <a:masterClrMapping/>
  </p:clrMapOvr>
  <mc:AlternateContent xmlns:mc="http://schemas.openxmlformats.org/markup-compatibility/2006" xmlns:p14="http://schemas.microsoft.com/office/powerpoint/2010/main">
    <mc:Choice Requires="p14">
      <p:transition spd="med">
        <p14:pan/>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2"/>
          <p:cNvSpPr>
            <a:spLocks noChangeArrowheads="1"/>
          </p:cNvSpPr>
          <p:nvPr/>
        </p:nvSpPr>
        <p:spPr bwMode="auto">
          <a:xfrm>
            <a:off x="973072" y="4683057"/>
            <a:ext cx="4955386" cy="770636"/>
          </a:xfrm>
          <a:prstGeom prst="ellipse">
            <a:avLst/>
          </a:prstGeom>
          <a:solidFill>
            <a:srgbClr val="000000">
              <a:alpha val="14902"/>
            </a:srgb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2" name="组合 1"/>
          <p:cNvGrpSpPr/>
          <p:nvPr/>
        </p:nvGrpSpPr>
        <p:grpSpPr>
          <a:xfrm>
            <a:off x="1330150" y="3125338"/>
            <a:ext cx="4598308" cy="1959721"/>
            <a:chOff x="1274763" y="3727450"/>
            <a:chExt cx="957307" cy="407988"/>
          </a:xfrm>
          <a:solidFill>
            <a:srgbClr val="595959"/>
          </a:solidFill>
        </p:grpSpPr>
        <p:sp>
          <p:nvSpPr>
            <p:cNvPr id="3" name="Freeform 185"/>
            <p:cNvSpPr>
              <a:spLocks/>
            </p:cNvSpPr>
            <p:nvPr/>
          </p:nvSpPr>
          <p:spPr bwMode="auto">
            <a:xfrm>
              <a:off x="2127295" y="3884376"/>
              <a:ext cx="104775" cy="77788"/>
            </a:xfrm>
            <a:custGeom>
              <a:avLst/>
              <a:gdLst>
                <a:gd name="T0" fmla="*/ 79 w 83"/>
                <a:gd name="T1" fmla="*/ 33 h 62"/>
                <a:gd name="T2" fmla="*/ 0 w 83"/>
                <a:gd name="T3" fmla="*/ 27 h 62"/>
                <a:gd name="T4" fmla="*/ 79 w 83"/>
                <a:gd name="T5" fmla="*/ 33 h 62"/>
              </a:gdLst>
              <a:ahLst/>
              <a:cxnLst>
                <a:cxn ang="0">
                  <a:pos x="T0" y="T1"/>
                </a:cxn>
                <a:cxn ang="0">
                  <a:pos x="T2" y="T3"/>
                </a:cxn>
                <a:cxn ang="0">
                  <a:pos x="T4" y="T5"/>
                </a:cxn>
              </a:cxnLst>
              <a:rect l="0" t="0" r="r" b="b"/>
              <a:pathLst>
                <a:path w="83" h="62">
                  <a:moveTo>
                    <a:pt x="79" y="33"/>
                  </a:moveTo>
                  <a:cubicBezTo>
                    <a:pt x="83" y="2"/>
                    <a:pt x="23" y="0"/>
                    <a:pt x="0" y="27"/>
                  </a:cubicBezTo>
                  <a:cubicBezTo>
                    <a:pt x="50" y="34"/>
                    <a:pt x="76" y="62"/>
                    <a:pt x="79"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 name="Freeform 186"/>
            <p:cNvSpPr>
              <a:spLocks/>
            </p:cNvSpPr>
            <p:nvPr/>
          </p:nvSpPr>
          <p:spPr bwMode="auto">
            <a:xfrm>
              <a:off x="2078083" y="3816114"/>
              <a:ext cx="82550" cy="76200"/>
            </a:xfrm>
            <a:custGeom>
              <a:avLst/>
              <a:gdLst>
                <a:gd name="T0" fmla="*/ 3 w 65"/>
                <a:gd name="T1" fmla="*/ 61 h 61"/>
                <a:gd name="T2" fmla="*/ 50 w 65"/>
                <a:gd name="T3" fmla="*/ 18 h 61"/>
                <a:gd name="T4" fmla="*/ 3 w 65"/>
                <a:gd name="T5" fmla="*/ 61 h 61"/>
              </a:gdLst>
              <a:ahLst/>
              <a:cxnLst>
                <a:cxn ang="0">
                  <a:pos x="T0" y="T1"/>
                </a:cxn>
                <a:cxn ang="0">
                  <a:pos x="T2" y="T3"/>
                </a:cxn>
                <a:cxn ang="0">
                  <a:pos x="T4" y="T5"/>
                </a:cxn>
              </a:cxnLst>
              <a:rect l="0" t="0" r="r" b="b"/>
              <a:pathLst>
                <a:path w="65" h="61">
                  <a:moveTo>
                    <a:pt x="3" y="61"/>
                  </a:moveTo>
                  <a:cubicBezTo>
                    <a:pt x="34" y="36"/>
                    <a:pt x="65" y="36"/>
                    <a:pt x="50" y="18"/>
                  </a:cubicBezTo>
                  <a:cubicBezTo>
                    <a:pt x="34" y="0"/>
                    <a:pt x="0" y="32"/>
                    <a:pt x="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Freeform 187"/>
            <p:cNvSpPr>
              <a:spLocks/>
            </p:cNvSpPr>
            <p:nvPr/>
          </p:nvSpPr>
          <p:spPr bwMode="auto">
            <a:xfrm>
              <a:off x="2103483" y="3960576"/>
              <a:ext cx="74613" cy="61913"/>
            </a:xfrm>
            <a:custGeom>
              <a:avLst/>
              <a:gdLst>
                <a:gd name="T0" fmla="*/ 0 w 59"/>
                <a:gd name="T1" fmla="*/ 16 h 49"/>
                <a:gd name="T2" fmla="*/ 53 w 59"/>
                <a:gd name="T3" fmla="*/ 30 h 49"/>
                <a:gd name="T4" fmla="*/ 0 w 59"/>
                <a:gd name="T5" fmla="*/ 16 h 49"/>
              </a:gdLst>
              <a:ahLst/>
              <a:cxnLst>
                <a:cxn ang="0">
                  <a:pos x="T0" y="T1"/>
                </a:cxn>
                <a:cxn ang="0">
                  <a:pos x="T2" y="T3"/>
                </a:cxn>
                <a:cxn ang="0">
                  <a:pos x="T4" y="T5"/>
                </a:cxn>
              </a:cxnLst>
              <a:rect l="0" t="0" r="r" b="b"/>
              <a:pathLst>
                <a:path w="59" h="49">
                  <a:moveTo>
                    <a:pt x="0" y="16"/>
                  </a:moveTo>
                  <a:cubicBezTo>
                    <a:pt x="33" y="27"/>
                    <a:pt x="47" y="49"/>
                    <a:pt x="53" y="30"/>
                  </a:cubicBezTo>
                  <a:cubicBezTo>
                    <a:pt x="59" y="9"/>
                    <a:pt x="19"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188"/>
            <p:cNvSpPr>
              <a:spLocks/>
            </p:cNvSpPr>
            <p:nvPr/>
          </p:nvSpPr>
          <p:spPr bwMode="auto">
            <a:xfrm>
              <a:off x="1827213" y="3897313"/>
              <a:ext cx="215900" cy="144463"/>
            </a:xfrm>
            <a:custGeom>
              <a:avLst/>
              <a:gdLst>
                <a:gd name="T0" fmla="*/ 0 w 171"/>
                <a:gd name="T1" fmla="*/ 44 h 115"/>
                <a:gd name="T2" fmla="*/ 25 w 171"/>
                <a:gd name="T3" fmla="*/ 115 h 115"/>
                <a:gd name="T4" fmla="*/ 161 w 171"/>
                <a:gd name="T5" fmla="*/ 115 h 115"/>
                <a:gd name="T6" fmla="*/ 95 w 171"/>
                <a:gd name="T7" fmla="*/ 9 h 115"/>
                <a:gd name="T8" fmla="*/ 0 w 171"/>
                <a:gd name="T9" fmla="*/ 44 h 115"/>
              </a:gdLst>
              <a:ahLst/>
              <a:cxnLst>
                <a:cxn ang="0">
                  <a:pos x="T0" y="T1"/>
                </a:cxn>
                <a:cxn ang="0">
                  <a:pos x="T2" y="T3"/>
                </a:cxn>
                <a:cxn ang="0">
                  <a:pos x="T4" y="T5"/>
                </a:cxn>
                <a:cxn ang="0">
                  <a:pos x="T6" y="T7"/>
                </a:cxn>
                <a:cxn ang="0">
                  <a:pos x="T8" y="T9"/>
                </a:cxn>
              </a:cxnLst>
              <a:rect l="0" t="0" r="r" b="b"/>
              <a:pathLst>
                <a:path w="171" h="115">
                  <a:moveTo>
                    <a:pt x="0" y="44"/>
                  </a:moveTo>
                  <a:cubicBezTo>
                    <a:pt x="25" y="115"/>
                    <a:pt x="25" y="115"/>
                    <a:pt x="25" y="115"/>
                  </a:cubicBezTo>
                  <a:cubicBezTo>
                    <a:pt x="161" y="115"/>
                    <a:pt x="161" y="115"/>
                    <a:pt x="161" y="115"/>
                  </a:cubicBezTo>
                  <a:cubicBezTo>
                    <a:pt x="171" y="68"/>
                    <a:pt x="142" y="21"/>
                    <a:pt x="95" y="9"/>
                  </a:cubicBezTo>
                  <a:cubicBezTo>
                    <a:pt x="58" y="0"/>
                    <a:pt x="21" y="15"/>
                    <a:pt x="0"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189"/>
            <p:cNvSpPr>
              <a:spLocks/>
            </p:cNvSpPr>
            <p:nvPr/>
          </p:nvSpPr>
          <p:spPr bwMode="auto">
            <a:xfrm>
              <a:off x="1274763" y="3727450"/>
              <a:ext cx="622300" cy="406400"/>
            </a:xfrm>
            <a:custGeom>
              <a:avLst/>
              <a:gdLst>
                <a:gd name="T0" fmla="*/ 77 w 492"/>
                <a:gd name="T1" fmla="*/ 93 h 321"/>
                <a:gd name="T2" fmla="*/ 77 w 492"/>
                <a:gd name="T3" fmla="*/ 110 h 321"/>
                <a:gd name="T4" fmla="*/ 77 w 492"/>
                <a:gd name="T5" fmla="*/ 114 h 321"/>
                <a:gd name="T6" fmla="*/ 77 w 492"/>
                <a:gd name="T7" fmla="*/ 115 h 321"/>
                <a:gd name="T8" fmla="*/ 77 w 492"/>
                <a:gd name="T9" fmla="*/ 116 h 321"/>
                <a:gd name="T10" fmla="*/ 81 w 492"/>
                <a:gd name="T11" fmla="*/ 129 h 321"/>
                <a:gd name="T12" fmla="*/ 93 w 492"/>
                <a:gd name="T13" fmla="*/ 146 h 321"/>
                <a:gd name="T14" fmla="*/ 176 w 492"/>
                <a:gd name="T15" fmla="*/ 221 h 321"/>
                <a:gd name="T16" fmla="*/ 50 w 492"/>
                <a:gd name="T17" fmla="*/ 221 h 321"/>
                <a:gd name="T18" fmla="*/ 0 w 492"/>
                <a:gd name="T19" fmla="*/ 271 h 321"/>
                <a:gd name="T20" fmla="*/ 50 w 492"/>
                <a:gd name="T21" fmla="*/ 321 h 321"/>
                <a:gd name="T22" fmla="*/ 306 w 492"/>
                <a:gd name="T23" fmla="*/ 321 h 321"/>
                <a:gd name="T24" fmla="*/ 353 w 492"/>
                <a:gd name="T25" fmla="*/ 288 h 321"/>
                <a:gd name="T26" fmla="*/ 339 w 492"/>
                <a:gd name="T27" fmla="*/ 233 h 321"/>
                <a:gd name="T28" fmla="*/ 258 w 492"/>
                <a:gd name="T29" fmla="*/ 160 h 321"/>
                <a:gd name="T30" fmla="*/ 337 w 492"/>
                <a:gd name="T31" fmla="*/ 181 h 321"/>
                <a:gd name="T32" fmla="*/ 352 w 492"/>
                <a:gd name="T33" fmla="*/ 185 h 321"/>
                <a:gd name="T34" fmla="*/ 336 w 492"/>
                <a:gd name="T35" fmla="*/ 138 h 321"/>
                <a:gd name="T36" fmla="*/ 338 w 492"/>
                <a:gd name="T37" fmla="*/ 107 h 321"/>
                <a:gd name="T38" fmla="*/ 362 w 492"/>
                <a:gd name="T39" fmla="*/ 86 h 321"/>
                <a:gd name="T40" fmla="*/ 375 w 492"/>
                <a:gd name="T41" fmla="*/ 84 h 321"/>
                <a:gd name="T42" fmla="*/ 414 w 492"/>
                <a:gd name="T43" fmla="*/ 111 h 321"/>
                <a:gd name="T44" fmla="*/ 434 w 492"/>
                <a:gd name="T45" fmla="*/ 167 h 321"/>
                <a:gd name="T46" fmla="*/ 492 w 492"/>
                <a:gd name="T47" fmla="*/ 133 h 321"/>
                <a:gd name="T48" fmla="*/ 414 w 492"/>
                <a:gd name="T49" fmla="*/ 69 h 321"/>
                <a:gd name="T50" fmla="*/ 374 w 492"/>
                <a:gd name="T51" fmla="*/ 41 h 321"/>
                <a:gd name="T52" fmla="*/ 153 w 492"/>
                <a:gd name="T53" fmla="*/ 4 h 321"/>
                <a:gd name="T54" fmla="*/ 77 w 492"/>
                <a:gd name="T55" fmla="*/ 93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2" h="321">
                  <a:moveTo>
                    <a:pt x="77" y="93"/>
                  </a:moveTo>
                  <a:cubicBezTo>
                    <a:pt x="77" y="99"/>
                    <a:pt x="77" y="105"/>
                    <a:pt x="77" y="110"/>
                  </a:cubicBezTo>
                  <a:cubicBezTo>
                    <a:pt x="77" y="111"/>
                    <a:pt x="77" y="112"/>
                    <a:pt x="77" y="114"/>
                  </a:cubicBezTo>
                  <a:cubicBezTo>
                    <a:pt x="77" y="114"/>
                    <a:pt x="77" y="115"/>
                    <a:pt x="77" y="115"/>
                  </a:cubicBezTo>
                  <a:cubicBezTo>
                    <a:pt x="77" y="116"/>
                    <a:pt x="77" y="116"/>
                    <a:pt x="77" y="116"/>
                  </a:cubicBezTo>
                  <a:cubicBezTo>
                    <a:pt x="78" y="121"/>
                    <a:pt x="79" y="126"/>
                    <a:pt x="81" y="129"/>
                  </a:cubicBezTo>
                  <a:cubicBezTo>
                    <a:pt x="84" y="136"/>
                    <a:pt x="88" y="141"/>
                    <a:pt x="93" y="146"/>
                  </a:cubicBezTo>
                  <a:cubicBezTo>
                    <a:pt x="176" y="221"/>
                    <a:pt x="176" y="221"/>
                    <a:pt x="176" y="221"/>
                  </a:cubicBezTo>
                  <a:cubicBezTo>
                    <a:pt x="50" y="221"/>
                    <a:pt x="50" y="221"/>
                    <a:pt x="50" y="221"/>
                  </a:cubicBezTo>
                  <a:cubicBezTo>
                    <a:pt x="22" y="221"/>
                    <a:pt x="0" y="243"/>
                    <a:pt x="0" y="271"/>
                  </a:cubicBezTo>
                  <a:cubicBezTo>
                    <a:pt x="0" y="298"/>
                    <a:pt x="22" y="321"/>
                    <a:pt x="50" y="321"/>
                  </a:cubicBezTo>
                  <a:cubicBezTo>
                    <a:pt x="306" y="321"/>
                    <a:pt x="306" y="321"/>
                    <a:pt x="306" y="321"/>
                  </a:cubicBezTo>
                  <a:cubicBezTo>
                    <a:pt x="327" y="321"/>
                    <a:pt x="345" y="308"/>
                    <a:pt x="353" y="288"/>
                  </a:cubicBezTo>
                  <a:cubicBezTo>
                    <a:pt x="360" y="269"/>
                    <a:pt x="355" y="247"/>
                    <a:pt x="339" y="233"/>
                  </a:cubicBezTo>
                  <a:cubicBezTo>
                    <a:pt x="258" y="160"/>
                    <a:pt x="258" y="160"/>
                    <a:pt x="258" y="160"/>
                  </a:cubicBezTo>
                  <a:cubicBezTo>
                    <a:pt x="287" y="167"/>
                    <a:pt x="314" y="175"/>
                    <a:pt x="337" y="181"/>
                  </a:cubicBezTo>
                  <a:cubicBezTo>
                    <a:pt x="342" y="182"/>
                    <a:pt x="347" y="184"/>
                    <a:pt x="352" y="185"/>
                  </a:cubicBezTo>
                  <a:cubicBezTo>
                    <a:pt x="336" y="138"/>
                    <a:pt x="336" y="138"/>
                    <a:pt x="336" y="138"/>
                  </a:cubicBezTo>
                  <a:cubicBezTo>
                    <a:pt x="333" y="128"/>
                    <a:pt x="333" y="117"/>
                    <a:pt x="338" y="107"/>
                  </a:cubicBezTo>
                  <a:cubicBezTo>
                    <a:pt x="343" y="97"/>
                    <a:pt x="351" y="89"/>
                    <a:pt x="362" y="86"/>
                  </a:cubicBezTo>
                  <a:cubicBezTo>
                    <a:pt x="366" y="84"/>
                    <a:pt x="371" y="84"/>
                    <a:pt x="375" y="84"/>
                  </a:cubicBezTo>
                  <a:cubicBezTo>
                    <a:pt x="393" y="84"/>
                    <a:pt x="408" y="95"/>
                    <a:pt x="414" y="111"/>
                  </a:cubicBezTo>
                  <a:cubicBezTo>
                    <a:pt x="434" y="167"/>
                    <a:pt x="434" y="167"/>
                    <a:pt x="434" y="167"/>
                  </a:cubicBezTo>
                  <a:cubicBezTo>
                    <a:pt x="448" y="149"/>
                    <a:pt x="469" y="137"/>
                    <a:pt x="492" y="133"/>
                  </a:cubicBezTo>
                  <a:cubicBezTo>
                    <a:pt x="414" y="69"/>
                    <a:pt x="414" y="69"/>
                    <a:pt x="414" y="69"/>
                  </a:cubicBezTo>
                  <a:cubicBezTo>
                    <a:pt x="404" y="58"/>
                    <a:pt x="391" y="48"/>
                    <a:pt x="374" y="41"/>
                  </a:cubicBezTo>
                  <a:cubicBezTo>
                    <a:pt x="295" y="9"/>
                    <a:pt x="243" y="0"/>
                    <a:pt x="153" y="4"/>
                  </a:cubicBezTo>
                  <a:cubicBezTo>
                    <a:pt x="88" y="13"/>
                    <a:pt x="79" y="56"/>
                    <a:pt x="77"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190"/>
            <p:cNvSpPr>
              <a:spLocks/>
            </p:cNvSpPr>
            <p:nvPr/>
          </p:nvSpPr>
          <p:spPr bwMode="auto">
            <a:xfrm>
              <a:off x="1703388" y="3840163"/>
              <a:ext cx="403225" cy="295275"/>
            </a:xfrm>
            <a:custGeom>
              <a:avLst/>
              <a:gdLst>
                <a:gd name="T0" fmla="*/ 117 w 319"/>
                <a:gd name="T1" fmla="*/ 169 h 233"/>
                <a:gd name="T2" fmla="*/ 66 w 319"/>
                <a:gd name="T3" fmla="*/ 25 h 233"/>
                <a:gd name="T4" fmla="*/ 26 w 319"/>
                <a:gd name="T5" fmla="*/ 6 h 233"/>
                <a:gd name="T6" fmla="*/ 6 w 319"/>
                <a:gd name="T7" fmla="*/ 46 h 233"/>
                <a:gd name="T8" fmla="*/ 64 w 319"/>
                <a:gd name="T9" fmla="*/ 212 h 233"/>
                <a:gd name="T10" fmla="*/ 94 w 319"/>
                <a:gd name="T11" fmla="*/ 233 h 233"/>
                <a:gd name="T12" fmla="*/ 287 w 319"/>
                <a:gd name="T13" fmla="*/ 233 h 233"/>
                <a:gd name="T14" fmla="*/ 319 w 319"/>
                <a:gd name="T15" fmla="*/ 201 h 233"/>
                <a:gd name="T16" fmla="*/ 287 w 319"/>
                <a:gd name="T17" fmla="*/ 169 h 233"/>
                <a:gd name="T18" fmla="*/ 117 w 319"/>
                <a:gd name="T19" fmla="*/ 169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9" h="233">
                  <a:moveTo>
                    <a:pt x="117" y="169"/>
                  </a:moveTo>
                  <a:cubicBezTo>
                    <a:pt x="66" y="25"/>
                    <a:pt x="66" y="25"/>
                    <a:pt x="66" y="25"/>
                  </a:cubicBezTo>
                  <a:cubicBezTo>
                    <a:pt x="61" y="9"/>
                    <a:pt x="42" y="0"/>
                    <a:pt x="26" y="6"/>
                  </a:cubicBezTo>
                  <a:cubicBezTo>
                    <a:pt x="9" y="11"/>
                    <a:pt x="0" y="30"/>
                    <a:pt x="6" y="46"/>
                  </a:cubicBezTo>
                  <a:cubicBezTo>
                    <a:pt x="64" y="212"/>
                    <a:pt x="64" y="212"/>
                    <a:pt x="64" y="212"/>
                  </a:cubicBezTo>
                  <a:cubicBezTo>
                    <a:pt x="68" y="225"/>
                    <a:pt x="80" y="233"/>
                    <a:pt x="94" y="233"/>
                  </a:cubicBezTo>
                  <a:cubicBezTo>
                    <a:pt x="287" y="233"/>
                    <a:pt x="287" y="233"/>
                    <a:pt x="287" y="233"/>
                  </a:cubicBezTo>
                  <a:cubicBezTo>
                    <a:pt x="304" y="233"/>
                    <a:pt x="319" y="219"/>
                    <a:pt x="319" y="201"/>
                  </a:cubicBezTo>
                  <a:cubicBezTo>
                    <a:pt x="319" y="184"/>
                    <a:pt x="304" y="169"/>
                    <a:pt x="287" y="169"/>
                  </a:cubicBezTo>
                  <a:lnTo>
                    <a:pt x="117" y="1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 name="矩形 8"/>
          <p:cNvSpPr/>
          <p:nvPr/>
        </p:nvSpPr>
        <p:spPr>
          <a:xfrm>
            <a:off x="0" y="6000750"/>
            <a:ext cx="12192000" cy="857250"/>
          </a:xfrm>
          <a:prstGeom prst="rect">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a:off x="5796756" y="5484812"/>
            <a:ext cx="598488" cy="515938"/>
          </a:xfrm>
          <a:prstGeom prst="triangle">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464784" y="6198542"/>
            <a:ext cx="3262432" cy="461665"/>
          </a:xfrm>
          <a:prstGeom prst="rect">
            <a:avLst/>
          </a:prstGeom>
        </p:spPr>
        <p:txBody>
          <a:bodyPr wrap="none">
            <a:spAutoFit/>
          </a:bodyPr>
          <a:lstStyle/>
          <a:p>
            <a:pPr algn="ctr"/>
            <a:r>
              <a:rPr lang="zh-CN" altLang="en-US" sz="2400" dirty="0" smtClean="0">
                <a:solidFill>
                  <a:schemeClr val="bg1"/>
                </a:solidFill>
              </a:rPr>
              <a:t>我经常遇到这样的情况</a:t>
            </a:r>
            <a:endParaRPr lang="zh-CN" altLang="en-US" sz="2400" dirty="0">
              <a:solidFill>
                <a:schemeClr val="bg1"/>
              </a:solidFill>
            </a:endParaRPr>
          </a:p>
        </p:txBody>
      </p:sp>
      <p:sp>
        <p:nvSpPr>
          <p:cNvPr id="15" name="椭圆形标注 14"/>
          <p:cNvSpPr/>
          <p:nvPr/>
        </p:nvSpPr>
        <p:spPr>
          <a:xfrm>
            <a:off x="6591868" y="611224"/>
            <a:ext cx="3466531" cy="3466531"/>
          </a:xfrm>
          <a:prstGeom prst="wedgeEllipseCallout">
            <a:avLst>
              <a:gd name="adj1" fmla="val -55426"/>
              <a:gd name="adj2" fmla="val 44966"/>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6591868" y="1803507"/>
            <a:ext cx="3245222" cy="1081963"/>
          </a:xfrm>
          <a:prstGeom prst="rect">
            <a:avLst/>
          </a:prstGeom>
          <a:noFill/>
        </p:spPr>
        <p:txBody>
          <a:bodyPr wrap="square" rtlCol="0">
            <a:spAutoFit/>
          </a:bodyPr>
          <a:lstStyle/>
          <a:p>
            <a:pPr algn="just">
              <a:lnSpc>
                <a:spcPct val="120000"/>
              </a:lnSpc>
            </a:pPr>
            <a:r>
              <a:rPr lang="zh-CN" altLang="en-US" sz="2800" b="1" dirty="0">
                <a:solidFill>
                  <a:srgbClr val="4B5860"/>
                </a:solidFill>
              </a:rPr>
              <a:t>大神，为什么您的</a:t>
            </a:r>
            <a:r>
              <a:rPr lang="en-US" altLang="zh-CN" sz="2800" b="1" dirty="0">
                <a:solidFill>
                  <a:srgbClr val="4B5860"/>
                </a:solidFill>
              </a:rPr>
              <a:t>PPT</a:t>
            </a:r>
            <a:r>
              <a:rPr lang="zh-CN" altLang="en-US" sz="2800" b="1" dirty="0">
                <a:solidFill>
                  <a:srgbClr val="4B5860"/>
                </a:solidFill>
              </a:rPr>
              <a:t>打开都是乱</a:t>
            </a:r>
            <a:r>
              <a:rPr lang="zh-CN" altLang="en-US" sz="2800" b="1" dirty="0" smtClean="0">
                <a:solidFill>
                  <a:srgbClr val="4B5860"/>
                </a:solidFill>
              </a:rPr>
              <a:t>码？</a:t>
            </a:r>
            <a:endParaRPr lang="zh-CN" altLang="en-US" sz="2800" b="1" dirty="0">
              <a:solidFill>
                <a:srgbClr val="4B5860"/>
              </a:solidFill>
            </a:endParaRPr>
          </a:p>
        </p:txBody>
      </p:sp>
    </p:spTree>
    <p:extLst>
      <p:ext uri="{BB962C8B-B14F-4D97-AF65-F5344CB8AC3E}">
        <p14:creationId xmlns:p14="http://schemas.microsoft.com/office/powerpoint/2010/main" val="842165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1680527" y="31769"/>
            <a:ext cx="10636556" cy="396134"/>
          </a:xfrm>
          <a:prstGeom prst="rect">
            <a:avLst/>
          </a:prstGeom>
          <a:noFill/>
        </p:spPr>
        <p:txBody>
          <a:bodyPr wrap="square" rtlCol="0">
            <a:spAutoFit/>
          </a:bodyPr>
          <a:lstStyle/>
          <a:p>
            <a:pPr>
              <a:lnSpc>
                <a:spcPct val="120000"/>
              </a:lnSpc>
            </a:pPr>
            <a:r>
              <a:rPr lang="en-US" altLang="zh-CN" dirty="0" smtClean="0">
                <a:solidFill>
                  <a:schemeClr val="bg1"/>
                </a:solidFill>
              </a:rPr>
              <a:t>2.6 PPT</a:t>
            </a:r>
            <a:r>
              <a:rPr lang="zh-CN" altLang="en-US" dirty="0" smtClean="0">
                <a:solidFill>
                  <a:schemeClr val="bg1"/>
                </a:solidFill>
              </a:rPr>
              <a:t>内容输出</a:t>
            </a:r>
            <a:endParaRPr lang="zh-CN" altLang="en-US" sz="2200" b="1" dirty="0">
              <a:solidFill>
                <a:schemeClr val="bg1"/>
              </a:solidFill>
            </a:endParaRPr>
          </a:p>
        </p:txBody>
      </p:sp>
      <p:sp>
        <p:nvSpPr>
          <p:cNvPr id="8" name="矩形 7"/>
          <p:cNvSpPr/>
          <p:nvPr/>
        </p:nvSpPr>
        <p:spPr>
          <a:xfrm>
            <a:off x="1680527" y="585170"/>
            <a:ext cx="3057247" cy="369332"/>
          </a:xfrm>
          <a:prstGeom prst="rect">
            <a:avLst/>
          </a:prstGeom>
        </p:spPr>
        <p:txBody>
          <a:bodyPr wrap="none">
            <a:spAutoFit/>
          </a:bodyPr>
          <a:lstStyle/>
          <a:p>
            <a:r>
              <a:rPr lang="en-US" altLang="zh-CN" dirty="0" smtClean="0">
                <a:solidFill>
                  <a:srgbClr val="505560"/>
                </a:solidFill>
              </a:rPr>
              <a:t>2.6.1 </a:t>
            </a:r>
            <a:r>
              <a:rPr lang="zh-CN" altLang="en-US" dirty="0" smtClean="0">
                <a:solidFill>
                  <a:srgbClr val="505560"/>
                </a:solidFill>
              </a:rPr>
              <a:t>音乐与</a:t>
            </a:r>
            <a:r>
              <a:rPr lang="en-US" altLang="zh-CN" dirty="0" smtClean="0">
                <a:solidFill>
                  <a:srgbClr val="505560"/>
                </a:solidFill>
              </a:rPr>
              <a:t>PPT</a:t>
            </a:r>
            <a:r>
              <a:rPr lang="zh-CN" altLang="en-US" dirty="0" smtClean="0">
                <a:solidFill>
                  <a:srgbClr val="505560"/>
                </a:solidFill>
              </a:rPr>
              <a:t>播放的同步</a:t>
            </a:r>
            <a:endParaRPr lang="zh-CN" altLang="en-US" dirty="0">
              <a:solidFill>
                <a:srgbClr val="505560"/>
              </a:solidFill>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0527" y="1150512"/>
            <a:ext cx="3514725" cy="1123950"/>
          </a:xfrm>
          <a:prstGeom prst="rect">
            <a:avLst/>
          </a:prstGeom>
          <a:ln w="19050">
            <a:solidFill>
              <a:srgbClr val="5FC9E1"/>
            </a:solidFill>
          </a:ln>
        </p:spPr>
      </p:pic>
      <p:grpSp>
        <p:nvGrpSpPr>
          <p:cNvPr id="22" name="组合 21"/>
          <p:cNvGrpSpPr/>
          <p:nvPr/>
        </p:nvGrpSpPr>
        <p:grpSpPr>
          <a:xfrm>
            <a:off x="6367426" y="2855216"/>
            <a:ext cx="3018919" cy="3555568"/>
            <a:chOff x="5413430" y="2506081"/>
            <a:chExt cx="3018919" cy="3555568"/>
          </a:xfrm>
        </p:grpSpPr>
        <p:grpSp>
          <p:nvGrpSpPr>
            <p:cNvPr id="5" name="组合 4"/>
            <p:cNvGrpSpPr>
              <a:grpSpLocks noChangeAspect="1"/>
            </p:cNvGrpSpPr>
            <p:nvPr/>
          </p:nvGrpSpPr>
          <p:grpSpPr>
            <a:xfrm>
              <a:off x="6305251" y="2506081"/>
              <a:ext cx="1907314" cy="1296000"/>
              <a:chOff x="9602944" y="3335500"/>
              <a:chExt cx="1904496" cy="1294085"/>
            </a:xfrm>
          </p:grpSpPr>
          <p:sp>
            <p:nvSpPr>
              <p:cNvPr id="11" name="Oval 126"/>
              <p:cNvSpPr>
                <a:spLocks noChangeArrowheads="1"/>
              </p:cNvSpPr>
              <p:nvPr/>
            </p:nvSpPr>
            <p:spPr bwMode="auto">
              <a:xfrm>
                <a:off x="9793392" y="3706636"/>
                <a:ext cx="922949" cy="922949"/>
              </a:xfrm>
              <a:prstGeom prst="ellipse">
                <a:avLst/>
              </a:pr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127"/>
              <p:cNvSpPr>
                <a:spLocks/>
              </p:cNvSpPr>
              <p:nvPr/>
            </p:nvSpPr>
            <p:spPr bwMode="auto">
              <a:xfrm>
                <a:off x="9602944" y="3560136"/>
                <a:ext cx="1303849" cy="795983"/>
              </a:xfrm>
              <a:custGeom>
                <a:avLst/>
                <a:gdLst>
                  <a:gd name="T0" fmla="*/ 16 w 254"/>
                  <a:gd name="T1" fmla="*/ 155 h 155"/>
                  <a:gd name="T2" fmla="*/ 32 w 254"/>
                  <a:gd name="T3" fmla="*/ 140 h 155"/>
                  <a:gd name="T4" fmla="*/ 32 w 254"/>
                  <a:gd name="T5" fmla="*/ 105 h 155"/>
                  <a:gd name="T6" fmla="*/ 24 w 254"/>
                  <a:gd name="T7" fmla="*/ 93 h 155"/>
                  <a:gd name="T8" fmla="*/ 127 w 254"/>
                  <a:gd name="T9" fmla="*/ 12 h 155"/>
                  <a:gd name="T10" fmla="*/ 230 w 254"/>
                  <a:gd name="T11" fmla="*/ 93 h 155"/>
                  <a:gd name="T12" fmla="*/ 222 w 254"/>
                  <a:gd name="T13" fmla="*/ 105 h 155"/>
                  <a:gd name="T14" fmla="*/ 222 w 254"/>
                  <a:gd name="T15" fmla="*/ 140 h 155"/>
                  <a:gd name="T16" fmla="*/ 238 w 254"/>
                  <a:gd name="T17" fmla="*/ 155 h 155"/>
                  <a:gd name="T18" fmla="*/ 254 w 254"/>
                  <a:gd name="T19" fmla="*/ 140 h 155"/>
                  <a:gd name="T20" fmla="*/ 254 w 254"/>
                  <a:gd name="T21" fmla="*/ 105 h 155"/>
                  <a:gd name="T22" fmla="*/ 242 w 254"/>
                  <a:gd name="T23" fmla="*/ 91 h 155"/>
                  <a:gd name="T24" fmla="*/ 127 w 254"/>
                  <a:gd name="T25" fmla="*/ 0 h 155"/>
                  <a:gd name="T26" fmla="*/ 12 w 254"/>
                  <a:gd name="T27" fmla="*/ 91 h 155"/>
                  <a:gd name="T28" fmla="*/ 0 w 254"/>
                  <a:gd name="T29" fmla="*/ 105 h 155"/>
                  <a:gd name="T30" fmla="*/ 0 w 254"/>
                  <a:gd name="T31" fmla="*/ 140 h 155"/>
                  <a:gd name="T32" fmla="*/ 16 w 254"/>
                  <a:gd name="T33"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4" h="155">
                    <a:moveTo>
                      <a:pt x="16" y="155"/>
                    </a:moveTo>
                    <a:cubicBezTo>
                      <a:pt x="25" y="155"/>
                      <a:pt x="32" y="148"/>
                      <a:pt x="32" y="140"/>
                    </a:cubicBezTo>
                    <a:cubicBezTo>
                      <a:pt x="32" y="105"/>
                      <a:pt x="32" y="105"/>
                      <a:pt x="32" y="105"/>
                    </a:cubicBezTo>
                    <a:cubicBezTo>
                      <a:pt x="32" y="100"/>
                      <a:pt x="29" y="95"/>
                      <a:pt x="24" y="93"/>
                    </a:cubicBezTo>
                    <a:cubicBezTo>
                      <a:pt x="35" y="46"/>
                      <a:pt x="77" y="12"/>
                      <a:pt x="127" y="12"/>
                    </a:cubicBezTo>
                    <a:cubicBezTo>
                      <a:pt x="177" y="12"/>
                      <a:pt x="219" y="46"/>
                      <a:pt x="230" y="93"/>
                    </a:cubicBezTo>
                    <a:cubicBezTo>
                      <a:pt x="225" y="95"/>
                      <a:pt x="222" y="100"/>
                      <a:pt x="222" y="105"/>
                    </a:cubicBezTo>
                    <a:cubicBezTo>
                      <a:pt x="222" y="140"/>
                      <a:pt x="222" y="140"/>
                      <a:pt x="222" y="140"/>
                    </a:cubicBezTo>
                    <a:cubicBezTo>
                      <a:pt x="222" y="148"/>
                      <a:pt x="229" y="155"/>
                      <a:pt x="238" y="155"/>
                    </a:cubicBezTo>
                    <a:cubicBezTo>
                      <a:pt x="247" y="155"/>
                      <a:pt x="254" y="148"/>
                      <a:pt x="254" y="140"/>
                    </a:cubicBezTo>
                    <a:cubicBezTo>
                      <a:pt x="254" y="105"/>
                      <a:pt x="254" y="105"/>
                      <a:pt x="254" y="105"/>
                    </a:cubicBezTo>
                    <a:cubicBezTo>
                      <a:pt x="254" y="98"/>
                      <a:pt x="249" y="93"/>
                      <a:pt x="242" y="91"/>
                    </a:cubicBezTo>
                    <a:cubicBezTo>
                      <a:pt x="230" y="39"/>
                      <a:pt x="183" y="0"/>
                      <a:pt x="127" y="0"/>
                    </a:cubicBezTo>
                    <a:cubicBezTo>
                      <a:pt x="71" y="0"/>
                      <a:pt x="24" y="39"/>
                      <a:pt x="12" y="91"/>
                    </a:cubicBezTo>
                    <a:cubicBezTo>
                      <a:pt x="5" y="93"/>
                      <a:pt x="0" y="98"/>
                      <a:pt x="0" y="105"/>
                    </a:cubicBezTo>
                    <a:cubicBezTo>
                      <a:pt x="0" y="140"/>
                      <a:pt x="0" y="140"/>
                      <a:pt x="0" y="140"/>
                    </a:cubicBezTo>
                    <a:cubicBezTo>
                      <a:pt x="0" y="148"/>
                      <a:pt x="7" y="155"/>
                      <a:pt x="16" y="155"/>
                    </a:cubicBezTo>
                    <a:close/>
                  </a:path>
                </a:pathLst>
              </a:custGeom>
              <a:solidFill>
                <a:srgbClr val="FF910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28"/>
              <p:cNvSpPr>
                <a:spLocks/>
              </p:cNvSpPr>
              <p:nvPr/>
            </p:nvSpPr>
            <p:spPr bwMode="auto">
              <a:xfrm>
                <a:off x="10862841" y="3335500"/>
                <a:ext cx="644599" cy="625065"/>
              </a:xfrm>
              <a:custGeom>
                <a:avLst/>
                <a:gdLst>
                  <a:gd name="T0" fmla="*/ 38 w 125"/>
                  <a:gd name="T1" fmla="*/ 69 h 122"/>
                  <a:gd name="T2" fmla="*/ 33 w 125"/>
                  <a:gd name="T3" fmla="*/ 72 h 122"/>
                  <a:gd name="T4" fmla="*/ 23 w 125"/>
                  <a:gd name="T5" fmla="*/ 84 h 122"/>
                  <a:gd name="T6" fmla="*/ 27 w 125"/>
                  <a:gd name="T7" fmla="*/ 117 h 122"/>
                  <a:gd name="T8" fmla="*/ 57 w 125"/>
                  <a:gd name="T9" fmla="*/ 102 h 122"/>
                  <a:gd name="T10" fmla="*/ 58 w 125"/>
                  <a:gd name="T11" fmla="*/ 74 h 122"/>
                  <a:gd name="T12" fmla="*/ 58 w 125"/>
                  <a:gd name="T13" fmla="*/ 74 h 122"/>
                  <a:gd name="T14" fmla="*/ 35 w 125"/>
                  <a:gd name="T15" fmla="*/ 38 h 122"/>
                  <a:gd name="T16" fmla="*/ 42 w 125"/>
                  <a:gd name="T17" fmla="*/ 25 h 122"/>
                  <a:gd name="T18" fmla="*/ 60 w 125"/>
                  <a:gd name="T19" fmla="*/ 25 h 122"/>
                  <a:gd name="T20" fmla="*/ 83 w 125"/>
                  <a:gd name="T21" fmla="*/ 36 h 122"/>
                  <a:gd name="T22" fmla="*/ 100 w 125"/>
                  <a:gd name="T23" fmla="*/ 64 h 122"/>
                  <a:gd name="T24" fmla="*/ 96 w 125"/>
                  <a:gd name="T25" fmla="*/ 66 h 122"/>
                  <a:gd name="T26" fmla="*/ 85 w 125"/>
                  <a:gd name="T27" fmla="*/ 78 h 122"/>
                  <a:gd name="T28" fmla="*/ 90 w 125"/>
                  <a:gd name="T29" fmla="*/ 111 h 122"/>
                  <a:gd name="T30" fmla="*/ 120 w 125"/>
                  <a:gd name="T31" fmla="*/ 97 h 122"/>
                  <a:gd name="T32" fmla="*/ 120 w 125"/>
                  <a:gd name="T33" fmla="*/ 68 h 122"/>
                  <a:gd name="T34" fmla="*/ 120 w 125"/>
                  <a:gd name="T35" fmla="*/ 68 h 122"/>
                  <a:gd name="T36" fmla="*/ 84 w 125"/>
                  <a:gd name="T37" fmla="*/ 12 h 122"/>
                  <a:gd name="T38" fmla="*/ 62 w 125"/>
                  <a:gd name="T39" fmla="*/ 1 h 122"/>
                  <a:gd name="T40" fmla="*/ 62 w 125"/>
                  <a:gd name="T41" fmla="*/ 1 h 122"/>
                  <a:gd name="T42" fmla="*/ 11 w 125"/>
                  <a:gd name="T43" fmla="*/ 4 h 122"/>
                  <a:gd name="T44" fmla="*/ 4 w 125"/>
                  <a:gd name="T45" fmla="*/ 17 h 122"/>
                  <a:gd name="T46" fmla="*/ 38 w 125"/>
                  <a:gd name="T47" fmla="*/ 6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5" h="122">
                    <a:moveTo>
                      <a:pt x="38" y="69"/>
                    </a:moveTo>
                    <a:cubicBezTo>
                      <a:pt x="36" y="70"/>
                      <a:pt x="35" y="71"/>
                      <a:pt x="33" y="72"/>
                    </a:cubicBezTo>
                    <a:cubicBezTo>
                      <a:pt x="29" y="75"/>
                      <a:pt x="26" y="79"/>
                      <a:pt x="23" y="84"/>
                    </a:cubicBezTo>
                    <a:cubicBezTo>
                      <a:pt x="16" y="97"/>
                      <a:pt x="18" y="111"/>
                      <a:pt x="27" y="117"/>
                    </a:cubicBezTo>
                    <a:cubicBezTo>
                      <a:pt x="37" y="122"/>
                      <a:pt x="50" y="115"/>
                      <a:pt x="57" y="102"/>
                    </a:cubicBezTo>
                    <a:cubicBezTo>
                      <a:pt x="63" y="92"/>
                      <a:pt x="63" y="80"/>
                      <a:pt x="58" y="74"/>
                    </a:cubicBezTo>
                    <a:cubicBezTo>
                      <a:pt x="58" y="74"/>
                      <a:pt x="58" y="74"/>
                      <a:pt x="58" y="74"/>
                    </a:cubicBezTo>
                    <a:cubicBezTo>
                      <a:pt x="35" y="38"/>
                      <a:pt x="35" y="38"/>
                      <a:pt x="35" y="38"/>
                    </a:cubicBezTo>
                    <a:cubicBezTo>
                      <a:pt x="31" y="31"/>
                      <a:pt x="34" y="26"/>
                      <a:pt x="42" y="25"/>
                    </a:cubicBezTo>
                    <a:cubicBezTo>
                      <a:pt x="60" y="25"/>
                      <a:pt x="60" y="25"/>
                      <a:pt x="60" y="25"/>
                    </a:cubicBezTo>
                    <a:cubicBezTo>
                      <a:pt x="68" y="25"/>
                      <a:pt x="78" y="30"/>
                      <a:pt x="83" y="36"/>
                    </a:cubicBezTo>
                    <a:cubicBezTo>
                      <a:pt x="100" y="64"/>
                      <a:pt x="100" y="64"/>
                      <a:pt x="100" y="64"/>
                    </a:cubicBezTo>
                    <a:cubicBezTo>
                      <a:pt x="99" y="65"/>
                      <a:pt x="97" y="66"/>
                      <a:pt x="96" y="66"/>
                    </a:cubicBezTo>
                    <a:cubicBezTo>
                      <a:pt x="92" y="69"/>
                      <a:pt x="88" y="73"/>
                      <a:pt x="85" y="78"/>
                    </a:cubicBezTo>
                    <a:cubicBezTo>
                      <a:pt x="78" y="92"/>
                      <a:pt x="80" y="106"/>
                      <a:pt x="90" y="111"/>
                    </a:cubicBezTo>
                    <a:cubicBezTo>
                      <a:pt x="99" y="117"/>
                      <a:pt x="113" y="110"/>
                      <a:pt x="120" y="97"/>
                    </a:cubicBezTo>
                    <a:cubicBezTo>
                      <a:pt x="125" y="87"/>
                      <a:pt x="125" y="75"/>
                      <a:pt x="120" y="68"/>
                    </a:cubicBezTo>
                    <a:cubicBezTo>
                      <a:pt x="120" y="68"/>
                      <a:pt x="120" y="68"/>
                      <a:pt x="120" y="68"/>
                    </a:cubicBezTo>
                    <a:cubicBezTo>
                      <a:pt x="84" y="12"/>
                      <a:pt x="84" y="12"/>
                      <a:pt x="84" y="12"/>
                    </a:cubicBezTo>
                    <a:cubicBezTo>
                      <a:pt x="80" y="5"/>
                      <a:pt x="70" y="0"/>
                      <a:pt x="62" y="1"/>
                    </a:cubicBezTo>
                    <a:cubicBezTo>
                      <a:pt x="62" y="1"/>
                      <a:pt x="62" y="1"/>
                      <a:pt x="62" y="1"/>
                    </a:cubicBezTo>
                    <a:cubicBezTo>
                      <a:pt x="11" y="4"/>
                      <a:pt x="11" y="4"/>
                      <a:pt x="11" y="4"/>
                    </a:cubicBezTo>
                    <a:cubicBezTo>
                      <a:pt x="3" y="4"/>
                      <a:pt x="0" y="10"/>
                      <a:pt x="4" y="17"/>
                    </a:cubicBezTo>
                    <a:lnTo>
                      <a:pt x="38" y="69"/>
                    </a:lnTo>
                    <a:close/>
                  </a:path>
                </a:pathLst>
              </a:custGeom>
              <a:solidFill>
                <a:srgbClr val="FF9100"/>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14" name="组合 13"/>
            <p:cNvGrpSpPr>
              <a:grpSpLocks noChangeAspect="1"/>
            </p:cNvGrpSpPr>
            <p:nvPr/>
          </p:nvGrpSpPr>
          <p:grpSpPr>
            <a:xfrm>
              <a:off x="5413430" y="3720638"/>
              <a:ext cx="3018919" cy="2341011"/>
              <a:chOff x="2762220" y="3030746"/>
              <a:chExt cx="3025664" cy="2346241"/>
            </a:xfrm>
          </p:grpSpPr>
          <p:sp>
            <p:nvSpPr>
              <p:cNvPr id="15" name="Oval 22"/>
              <p:cNvSpPr>
                <a:spLocks noChangeArrowheads="1"/>
              </p:cNvSpPr>
              <p:nvPr/>
            </p:nvSpPr>
            <p:spPr bwMode="auto">
              <a:xfrm>
                <a:off x="2762220" y="4906451"/>
                <a:ext cx="3025664" cy="470536"/>
              </a:xfrm>
              <a:prstGeom prst="ellipse">
                <a:avLst/>
              </a:prstGeom>
              <a:solidFill>
                <a:srgbClr val="000000">
                  <a:alpha val="14902"/>
                </a:srgb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423"/>
              <p:cNvSpPr>
                <a:spLocks/>
              </p:cNvSpPr>
              <p:nvPr/>
            </p:nvSpPr>
            <p:spPr bwMode="auto">
              <a:xfrm>
                <a:off x="3179921" y="3030746"/>
                <a:ext cx="2237861" cy="1415398"/>
              </a:xfrm>
              <a:custGeom>
                <a:avLst/>
                <a:gdLst>
                  <a:gd name="T0" fmla="*/ 64 w 433"/>
                  <a:gd name="T1" fmla="*/ 203 h 273"/>
                  <a:gd name="T2" fmla="*/ 75 w 433"/>
                  <a:gd name="T3" fmla="*/ 138 h 273"/>
                  <a:gd name="T4" fmla="*/ 75 w 433"/>
                  <a:gd name="T5" fmla="*/ 90 h 273"/>
                  <a:gd name="T6" fmla="*/ 75 w 433"/>
                  <a:gd name="T7" fmla="*/ 81 h 273"/>
                  <a:gd name="T8" fmla="*/ 89 w 433"/>
                  <a:gd name="T9" fmla="*/ 81 h 273"/>
                  <a:gd name="T10" fmla="*/ 107 w 433"/>
                  <a:gd name="T11" fmla="*/ 81 h 273"/>
                  <a:gd name="T12" fmla="*/ 107 w 433"/>
                  <a:gd name="T13" fmla="*/ 76 h 273"/>
                  <a:gd name="T14" fmla="*/ 107 w 433"/>
                  <a:gd name="T15" fmla="*/ 81 h 273"/>
                  <a:gd name="T16" fmla="*/ 327 w 433"/>
                  <a:gd name="T17" fmla="*/ 81 h 273"/>
                  <a:gd name="T18" fmla="*/ 327 w 433"/>
                  <a:gd name="T19" fmla="*/ 76 h 273"/>
                  <a:gd name="T20" fmla="*/ 326 w 433"/>
                  <a:gd name="T21" fmla="*/ 81 h 273"/>
                  <a:gd name="T22" fmla="*/ 345 w 433"/>
                  <a:gd name="T23" fmla="*/ 81 h 273"/>
                  <a:gd name="T24" fmla="*/ 355 w 433"/>
                  <a:gd name="T25" fmla="*/ 81 h 273"/>
                  <a:gd name="T26" fmla="*/ 355 w 433"/>
                  <a:gd name="T27" fmla="*/ 90 h 273"/>
                  <a:gd name="T28" fmla="*/ 355 w 433"/>
                  <a:gd name="T29" fmla="*/ 138 h 273"/>
                  <a:gd name="T30" fmla="*/ 366 w 433"/>
                  <a:gd name="T31" fmla="*/ 203 h 273"/>
                  <a:gd name="T32" fmla="*/ 355 w 433"/>
                  <a:gd name="T33" fmla="*/ 207 h 273"/>
                  <a:gd name="T34" fmla="*/ 355 w 433"/>
                  <a:gd name="T35" fmla="*/ 273 h 273"/>
                  <a:gd name="T36" fmla="*/ 419 w 433"/>
                  <a:gd name="T37" fmla="*/ 243 h 273"/>
                  <a:gd name="T38" fmla="*/ 432 w 433"/>
                  <a:gd name="T39" fmla="*/ 207 h 273"/>
                  <a:gd name="T40" fmla="*/ 362 w 433"/>
                  <a:gd name="T41" fmla="*/ 24 h 273"/>
                  <a:gd name="T42" fmla="*/ 295 w 433"/>
                  <a:gd name="T43" fmla="*/ 0 h 273"/>
                  <a:gd name="T44" fmla="*/ 294 w 433"/>
                  <a:gd name="T45" fmla="*/ 1 h 273"/>
                  <a:gd name="T46" fmla="*/ 288 w 433"/>
                  <a:gd name="T47" fmla="*/ 1 h 273"/>
                  <a:gd name="T48" fmla="*/ 217 w 433"/>
                  <a:gd name="T49" fmla="*/ 31 h 273"/>
                  <a:gd name="T50" fmla="*/ 145 w 433"/>
                  <a:gd name="T51" fmla="*/ 1 h 273"/>
                  <a:gd name="T52" fmla="*/ 140 w 433"/>
                  <a:gd name="T53" fmla="*/ 1 h 273"/>
                  <a:gd name="T54" fmla="*/ 138 w 433"/>
                  <a:gd name="T55" fmla="*/ 0 h 273"/>
                  <a:gd name="T56" fmla="*/ 72 w 433"/>
                  <a:gd name="T57" fmla="*/ 24 h 273"/>
                  <a:gd name="T58" fmla="*/ 1 w 433"/>
                  <a:gd name="T59" fmla="*/ 207 h 273"/>
                  <a:gd name="T60" fmla="*/ 13 w 433"/>
                  <a:gd name="T61" fmla="*/ 243 h 273"/>
                  <a:gd name="T62" fmla="*/ 75 w 433"/>
                  <a:gd name="T63" fmla="*/ 273 h 273"/>
                  <a:gd name="T64" fmla="*/ 75 w 433"/>
                  <a:gd name="T65" fmla="*/ 207 h 273"/>
                  <a:gd name="T66" fmla="*/ 64 w 433"/>
                  <a:gd name="T67" fmla="*/ 20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3" h="273">
                    <a:moveTo>
                      <a:pt x="64" y="203"/>
                    </a:moveTo>
                    <a:cubicBezTo>
                      <a:pt x="66" y="177"/>
                      <a:pt x="71" y="155"/>
                      <a:pt x="75" y="138"/>
                    </a:cubicBezTo>
                    <a:cubicBezTo>
                      <a:pt x="75" y="90"/>
                      <a:pt x="75" y="90"/>
                      <a:pt x="75" y="90"/>
                    </a:cubicBezTo>
                    <a:cubicBezTo>
                      <a:pt x="75" y="81"/>
                      <a:pt x="75" y="81"/>
                      <a:pt x="75" y="81"/>
                    </a:cubicBezTo>
                    <a:cubicBezTo>
                      <a:pt x="89" y="81"/>
                      <a:pt x="89" y="81"/>
                      <a:pt x="89" y="81"/>
                    </a:cubicBezTo>
                    <a:cubicBezTo>
                      <a:pt x="107" y="81"/>
                      <a:pt x="107" y="81"/>
                      <a:pt x="107" y="81"/>
                    </a:cubicBezTo>
                    <a:cubicBezTo>
                      <a:pt x="108" y="77"/>
                      <a:pt x="107" y="77"/>
                      <a:pt x="107" y="76"/>
                    </a:cubicBezTo>
                    <a:cubicBezTo>
                      <a:pt x="107" y="81"/>
                      <a:pt x="107" y="81"/>
                      <a:pt x="107" y="81"/>
                    </a:cubicBezTo>
                    <a:cubicBezTo>
                      <a:pt x="327" y="81"/>
                      <a:pt x="327" y="81"/>
                      <a:pt x="327" y="81"/>
                    </a:cubicBezTo>
                    <a:cubicBezTo>
                      <a:pt x="327" y="76"/>
                      <a:pt x="327" y="76"/>
                      <a:pt x="327" y="76"/>
                    </a:cubicBezTo>
                    <a:cubicBezTo>
                      <a:pt x="327" y="77"/>
                      <a:pt x="326" y="77"/>
                      <a:pt x="326" y="81"/>
                    </a:cubicBezTo>
                    <a:cubicBezTo>
                      <a:pt x="345" y="81"/>
                      <a:pt x="345" y="81"/>
                      <a:pt x="345" y="81"/>
                    </a:cubicBezTo>
                    <a:cubicBezTo>
                      <a:pt x="355" y="81"/>
                      <a:pt x="355" y="81"/>
                      <a:pt x="355" y="81"/>
                    </a:cubicBezTo>
                    <a:cubicBezTo>
                      <a:pt x="355" y="90"/>
                      <a:pt x="355" y="90"/>
                      <a:pt x="355" y="90"/>
                    </a:cubicBezTo>
                    <a:cubicBezTo>
                      <a:pt x="355" y="138"/>
                      <a:pt x="355" y="138"/>
                      <a:pt x="355" y="138"/>
                    </a:cubicBezTo>
                    <a:cubicBezTo>
                      <a:pt x="363" y="155"/>
                      <a:pt x="364" y="176"/>
                      <a:pt x="366" y="203"/>
                    </a:cubicBezTo>
                    <a:cubicBezTo>
                      <a:pt x="363" y="204"/>
                      <a:pt x="363" y="205"/>
                      <a:pt x="355" y="207"/>
                    </a:cubicBezTo>
                    <a:cubicBezTo>
                      <a:pt x="355" y="273"/>
                      <a:pt x="355" y="273"/>
                      <a:pt x="355" y="273"/>
                    </a:cubicBezTo>
                    <a:cubicBezTo>
                      <a:pt x="383" y="267"/>
                      <a:pt x="406" y="257"/>
                      <a:pt x="419" y="243"/>
                    </a:cubicBezTo>
                    <a:cubicBezTo>
                      <a:pt x="428" y="233"/>
                      <a:pt x="433" y="220"/>
                      <a:pt x="432" y="207"/>
                    </a:cubicBezTo>
                    <a:cubicBezTo>
                      <a:pt x="426" y="119"/>
                      <a:pt x="402" y="57"/>
                      <a:pt x="362" y="24"/>
                    </a:cubicBezTo>
                    <a:cubicBezTo>
                      <a:pt x="334" y="1"/>
                      <a:pt x="306" y="0"/>
                      <a:pt x="295" y="0"/>
                    </a:cubicBezTo>
                    <a:cubicBezTo>
                      <a:pt x="295" y="0"/>
                      <a:pt x="295" y="1"/>
                      <a:pt x="294" y="1"/>
                    </a:cubicBezTo>
                    <a:cubicBezTo>
                      <a:pt x="288" y="1"/>
                      <a:pt x="288" y="1"/>
                      <a:pt x="288" y="1"/>
                    </a:cubicBezTo>
                    <a:cubicBezTo>
                      <a:pt x="270" y="17"/>
                      <a:pt x="245" y="31"/>
                      <a:pt x="217" y="31"/>
                    </a:cubicBezTo>
                    <a:cubicBezTo>
                      <a:pt x="189" y="31"/>
                      <a:pt x="164" y="17"/>
                      <a:pt x="145" y="1"/>
                    </a:cubicBezTo>
                    <a:cubicBezTo>
                      <a:pt x="140" y="1"/>
                      <a:pt x="140" y="1"/>
                      <a:pt x="140" y="1"/>
                    </a:cubicBezTo>
                    <a:cubicBezTo>
                      <a:pt x="139" y="1"/>
                      <a:pt x="139" y="0"/>
                      <a:pt x="138" y="0"/>
                    </a:cubicBezTo>
                    <a:cubicBezTo>
                      <a:pt x="127" y="0"/>
                      <a:pt x="100" y="1"/>
                      <a:pt x="72" y="24"/>
                    </a:cubicBezTo>
                    <a:cubicBezTo>
                      <a:pt x="31" y="58"/>
                      <a:pt x="7" y="119"/>
                      <a:pt x="1" y="207"/>
                    </a:cubicBezTo>
                    <a:cubicBezTo>
                      <a:pt x="0" y="220"/>
                      <a:pt x="4" y="233"/>
                      <a:pt x="13" y="243"/>
                    </a:cubicBezTo>
                    <a:cubicBezTo>
                      <a:pt x="26" y="258"/>
                      <a:pt x="51" y="267"/>
                      <a:pt x="75" y="273"/>
                    </a:cubicBezTo>
                    <a:cubicBezTo>
                      <a:pt x="75" y="207"/>
                      <a:pt x="75" y="207"/>
                      <a:pt x="75" y="207"/>
                    </a:cubicBezTo>
                    <a:cubicBezTo>
                      <a:pt x="71" y="205"/>
                      <a:pt x="67" y="204"/>
                      <a:pt x="64" y="203"/>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425"/>
              <p:cNvSpPr>
                <a:spLocks noEditPoints="1"/>
              </p:cNvSpPr>
              <p:nvPr/>
            </p:nvSpPr>
            <p:spPr bwMode="auto">
              <a:xfrm>
                <a:off x="3626218" y="3515296"/>
                <a:ext cx="1338890" cy="988230"/>
              </a:xfrm>
              <a:custGeom>
                <a:avLst/>
                <a:gdLst>
                  <a:gd name="T0" fmla="*/ 258 w 258"/>
                  <a:gd name="T1" fmla="*/ 192 h 192"/>
                  <a:gd name="T2" fmla="*/ 256 w 258"/>
                  <a:gd name="T3" fmla="*/ 191 h 192"/>
                  <a:gd name="T4" fmla="*/ 256 w 258"/>
                  <a:gd name="T5" fmla="*/ 0 h 192"/>
                  <a:gd name="T6" fmla="*/ 0 w 258"/>
                  <a:gd name="T7" fmla="*/ 0 h 192"/>
                  <a:gd name="T8" fmla="*/ 0 w 258"/>
                  <a:gd name="T9" fmla="*/ 191 h 192"/>
                  <a:gd name="T10" fmla="*/ 2 w 258"/>
                  <a:gd name="T11" fmla="*/ 192 h 192"/>
                  <a:gd name="T12" fmla="*/ 258 w 258"/>
                  <a:gd name="T13" fmla="*/ 192 h 192"/>
                  <a:gd name="T14" fmla="*/ 130 w 258"/>
                  <a:gd name="T15" fmla="*/ 44 h 192"/>
                  <a:gd name="T16" fmla="*/ 146 w 258"/>
                  <a:gd name="T17" fmla="*/ 60 h 192"/>
                  <a:gd name="T18" fmla="*/ 130 w 258"/>
                  <a:gd name="T19" fmla="*/ 76 h 192"/>
                  <a:gd name="T20" fmla="*/ 114 w 258"/>
                  <a:gd name="T21" fmla="*/ 60 h 192"/>
                  <a:gd name="T22" fmla="*/ 130 w 258"/>
                  <a:gd name="T23" fmla="*/ 4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192">
                    <a:moveTo>
                      <a:pt x="258" y="192"/>
                    </a:moveTo>
                    <a:cubicBezTo>
                      <a:pt x="256" y="191"/>
                      <a:pt x="256" y="191"/>
                      <a:pt x="256" y="191"/>
                    </a:cubicBezTo>
                    <a:cubicBezTo>
                      <a:pt x="256" y="0"/>
                      <a:pt x="256" y="0"/>
                      <a:pt x="256" y="0"/>
                    </a:cubicBezTo>
                    <a:cubicBezTo>
                      <a:pt x="0" y="0"/>
                      <a:pt x="0" y="0"/>
                      <a:pt x="0" y="0"/>
                    </a:cubicBezTo>
                    <a:cubicBezTo>
                      <a:pt x="0" y="191"/>
                      <a:pt x="0" y="191"/>
                      <a:pt x="0" y="191"/>
                    </a:cubicBezTo>
                    <a:cubicBezTo>
                      <a:pt x="2" y="192"/>
                      <a:pt x="2" y="192"/>
                      <a:pt x="2" y="192"/>
                    </a:cubicBezTo>
                    <a:lnTo>
                      <a:pt x="258" y="192"/>
                    </a:lnTo>
                    <a:close/>
                    <a:moveTo>
                      <a:pt x="130" y="44"/>
                    </a:moveTo>
                    <a:cubicBezTo>
                      <a:pt x="139" y="44"/>
                      <a:pt x="146" y="51"/>
                      <a:pt x="146" y="60"/>
                    </a:cubicBezTo>
                    <a:cubicBezTo>
                      <a:pt x="146" y="69"/>
                      <a:pt x="139" y="76"/>
                      <a:pt x="130" y="76"/>
                    </a:cubicBezTo>
                    <a:cubicBezTo>
                      <a:pt x="121" y="76"/>
                      <a:pt x="114" y="69"/>
                      <a:pt x="114" y="60"/>
                    </a:cubicBezTo>
                    <a:cubicBezTo>
                      <a:pt x="114" y="51"/>
                      <a:pt x="121" y="44"/>
                      <a:pt x="130" y="44"/>
                    </a:cubicBezTo>
                    <a:close/>
                  </a:path>
                </a:pathLst>
              </a:custGeom>
              <a:solidFill>
                <a:srgbClr val="60C8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426"/>
              <p:cNvSpPr>
                <a:spLocks/>
              </p:cNvSpPr>
              <p:nvPr/>
            </p:nvSpPr>
            <p:spPr bwMode="auto">
              <a:xfrm>
                <a:off x="3830239" y="4567279"/>
                <a:ext cx="943598" cy="127513"/>
              </a:xfrm>
              <a:custGeom>
                <a:avLst/>
                <a:gdLst>
                  <a:gd name="T0" fmla="*/ 0 w 148"/>
                  <a:gd name="T1" fmla="*/ 0 h 20"/>
                  <a:gd name="T2" fmla="*/ 54 w 148"/>
                  <a:gd name="T3" fmla="*/ 20 h 20"/>
                  <a:gd name="T4" fmla="*/ 93 w 148"/>
                  <a:gd name="T5" fmla="*/ 20 h 20"/>
                  <a:gd name="T6" fmla="*/ 148 w 148"/>
                  <a:gd name="T7" fmla="*/ 0 h 20"/>
                  <a:gd name="T8" fmla="*/ 0 w 148"/>
                  <a:gd name="T9" fmla="*/ 0 h 20"/>
                </a:gdLst>
                <a:ahLst/>
                <a:cxnLst>
                  <a:cxn ang="0">
                    <a:pos x="T0" y="T1"/>
                  </a:cxn>
                  <a:cxn ang="0">
                    <a:pos x="T2" y="T3"/>
                  </a:cxn>
                  <a:cxn ang="0">
                    <a:pos x="T4" y="T5"/>
                  </a:cxn>
                  <a:cxn ang="0">
                    <a:pos x="T6" y="T7"/>
                  </a:cxn>
                  <a:cxn ang="0">
                    <a:pos x="T8" y="T9"/>
                  </a:cxn>
                </a:cxnLst>
                <a:rect l="0" t="0" r="r" b="b"/>
                <a:pathLst>
                  <a:path w="148" h="20">
                    <a:moveTo>
                      <a:pt x="0" y="0"/>
                    </a:moveTo>
                    <a:lnTo>
                      <a:pt x="54" y="20"/>
                    </a:lnTo>
                    <a:lnTo>
                      <a:pt x="93" y="20"/>
                    </a:lnTo>
                    <a:lnTo>
                      <a:pt x="148" y="0"/>
                    </a:lnTo>
                    <a:lnTo>
                      <a:pt x="0" y="0"/>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427"/>
              <p:cNvSpPr>
                <a:spLocks/>
              </p:cNvSpPr>
              <p:nvPr/>
            </p:nvSpPr>
            <p:spPr bwMode="auto">
              <a:xfrm>
                <a:off x="2880267" y="4376009"/>
                <a:ext cx="1345267" cy="867090"/>
              </a:xfrm>
              <a:custGeom>
                <a:avLst/>
                <a:gdLst>
                  <a:gd name="T0" fmla="*/ 224 w 260"/>
                  <a:gd name="T1" fmla="*/ 144 h 167"/>
                  <a:gd name="T2" fmla="*/ 228 w 260"/>
                  <a:gd name="T3" fmla="*/ 99 h 167"/>
                  <a:gd name="T4" fmla="*/ 260 w 260"/>
                  <a:gd name="T5" fmla="*/ 70 h 167"/>
                  <a:gd name="T6" fmla="*/ 71 w 260"/>
                  <a:gd name="T7" fmla="*/ 9 h 167"/>
                  <a:gd name="T8" fmla="*/ 9 w 260"/>
                  <a:gd name="T9" fmla="*/ 40 h 167"/>
                  <a:gd name="T10" fmla="*/ 41 w 260"/>
                  <a:gd name="T11" fmla="*/ 103 h 167"/>
                  <a:gd name="T12" fmla="*/ 239 w 260"/>
                  <a:gd name="T13" fmla="*/ 167 h 167"/>
                  <a:gd name="T14" fmla="*/ 224 w 260"/>
                  <a:gd name="T15" fmla="*/ 144 h 1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167">
                    <a:moveTo>
                      <a:pt x="224" y="144"/>
                    </a:moveTo>
                    <a:cubicBezTo>
                      <a:pt x="219" y="129"/>
                      <a:pt x="221" y="113"/>
                      <a:pt x="228" y="99"/>
                    </a:cubicBezTo>
                    <a:cubicBezTo>
                      <a:pt x="234" y="85"/>
                      <a:pt x="246" y="75"/>
                      <a:pt x="260" y="70"/>
                    </a:cubicBezTo>
                    <a:cubicBezTo>
                      <a:pt x="71" y="9"/>
                      <a:pt x="71" y="9"/>
                      <a:pt x="71" y="9"/>
                    </a:cubicBezTo>
                    <a:cubicBezTo>
                      <a:pt x="45" y="0"/>
                      <a:pt x="17" y="14"/>
                      <a:pt x="9" y="40"/>
                    </a:cubicBezTo>
                    <a:cubicBezTo>
                      <a:pt x="0" y="66"/>
                      <a:pt x="15" y="94"/>
                      <a:pt x="41" y="103"/>
                    </a:cubicBezTo>
                    <a:cubicBezTo>
                      <a:pt x="239" y="167"/>
                      <a:pt x="239" y="167"/>
                      <a:pt x="239" y="167"/>
                    </a:cubicBezTo>
                    <a:cubicBezTo>
                      <a:pt x="232" y="161"/>
                      <a:pt x="227" y="153"/>
                      <a:pt x="224" y="144"/>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428"/>
              <p:cNvSpPr>
                <a:spLocks/>
              </p:cNvSpPr>
              <p:nvPr/>
            </p:nvSpPr>
            <p:spPr bwMode="auto">
              <a:xfrm>
                <a:off x="4034260" y="4376009"/>
                <a:ext cx="1683176" cy="937225"/>
              </a:xfrm>
              <a:custGeom>
                <a:avLst/>
                <a:gdLst>
                  <a:gd name="T0" fmla="*/ 41 w 325"/>
                  <a:gd name="T1" fmla="*/ 78 h 181"/>
                  <a:gd name="T2" fmla="*/ 9 w 325"/>
                  <a:gd name="T3" fmla="*/ 141 h 181"/>
                  <a:gd name="T4" fmla="*/ 71 w 325"/>
                  <a:gd name="T5" fmla="*/ 173 h 181"/>
                  <a:gd name="T6" fmla="*/ 285 w 325"/>
                  <a:gd name="T7" fmla="*/ 103 h 181"/>
                  <a:gd name="T8" fmla="*/ 317 w 325"/>
                  <a:gd name="T9" fmla="*/ 40 h 181"/>
                  <a:gd name="T10" fmla="*/ 254 w 325"/>
                  <a:gd name="T11" fmla="*/ 9 h 181"/>
                  <a:gd name="T12" fmla="*/ 41 w 325"/>
                  <a:gd name="T13" fmla="*/ 78 h 181"/>
                </a:gdLst>
                <a:ahLst/>
                <a:cxnLst>
                  <a:cxn ang="0">
                    <a:pos x="T0" y="T1"/>
                  </a:cxn>
                  <a:cxn ang="0">
                    <a:pos x="T2" y="T3"/>
                  </a:cxn>
                  <a:cxn ang="0">
                    <a:pos x="T4" y="T5"/>
                  </a:cxn>
                  <a:cxn ang="0">
                    <a:pos x="T6" y="T7"/>
                  </a:cxn>
                  <a:cxn ang="0">
                    <a:pos x="T8" y="T9"/>
                  </a:cxn>
                  <a:cxn ang="0">
                    <a:pos x="T10" y="T11"/>
                  </a:cxn>
                  <a:cxn ang="0">
                    <a:pos x="T12" y="T13"/>
                  </a:cxn>
                </a:cxnLst>
                <a:rect l="0" t="0" r="r" b="b"/>
                <a:pathLst>
                  <a:path w="325" h="181">
                    <a:moveTo>
                      <a:pt x="41" y="78"/>
                    </a:moveTo>
                    <a:cubicBezTo>
                      <a:pt x="15" y="87"/>
                      <a:pt x="0" y="115"/>
                      <a:pt x="9" y="141"/>
                    </a:cubicBezTo>
                    <a:cubicBezTo>
                      <a:pt x="17" y="167"/>
                      <a:pt x="45" y="181"/>
                      <a:pt x="71" y="173"/>
                    </a:cubicBezTo>
                    <a:cubicBezTo>
                      <a:pt x="285" y="103"/>
                      <a:pt x="285" y="103"/>
                      <a:pt x="285" y="103"/>
                    </a:cubicBezTo>
                    <a:cubicBezTo>
                      <a:pt x="311" y="94"/>
                      <a:pt x="325" y="66"/>
                      <a:pt x="317" y="40"/>
                    </a:cubicBezTo>
                    <a:cubicBezTo>
                      <a:pt x="308" y="14"/>
                      <a:pt x="280" y="0"/>
                      <a:pt x="254" y="9"/>
                    </a:cubicBezTo>
                    <a:lnTo>
                      <a:pt x="41" y="78"/>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6" name="组合 35"/>
          <p:cNvGrpSpPr/>
          <p:nvPr/>
        </p:nvGrpSpPr>
        <p:grpSpPr>
          <a:xfrm>
            <a:off x="59933" y="2977367"/>
            <a:ext cx="3349836" cy="2434670"/>
            <a:chOff x="59933" y="2977367"/>
            <a:chExt cx="3349836" cy="2434670"/>
          </a:xfrm>
        </p:grpSpPr>
        <p:sp>
          <p:nvSpPr>
            <p:cNvPr id="23" name="椭圆 22"/>
            <p:cNvSpPr/>
            <p:nvPr/>
          </p:nvSpPr>
          <p:spPr>
            <a:xfrm>
              <a:off x="975099" y="2977367"/>
              <a:ext cx="2434670" cy="2434670"/>
            </a:xfrm>
            <a:prstGeom prst="ellipse">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rot="3960000" flipV="1">
              <a:off x="594869" y="4083378"/>
              <a:ext cx="315159" cy="1385032"/>
            </a:xfrm>
            <a:prstGeom prst="triangle">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9103281" y="1510459"/>
            <a:ext cx="2293075" cy="1970747"/>
            <a:chOff x="2917825" y="3457575"/>
            <a:chExt cx="1682750" cy="1446213"/>
          </a:xfrm>
          <a:solidFill>
            <a:srgbClr val="3ABCDA"/>
          </a:solidFill>
        </p:grpSpPr>
        <p:sp>
          <p:nvSpPr>
            <p:cNvPr id="30" name="Oval 54"/>
            <p:cNvSpPr>
              <a:spLocks noChangeArrowheads="1"/>
            </p:cNvSpPr>
            <p:nvPr/>
          </p:nvSpPr>
          <p:spPr bwMode="auto">
            <a:xfrm>
              <a:off x="2917825" y="3457575"/>
              <a:ext cx="1682750" cy="10874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55"/>
            <p:cNvSpPr>
              <a:spLocks/>
            </p:cNvSpPr>
            <p:nvPr/>
          </p:nvSpPr>
          <p:spPr bwMode="auto">
            <a:xfrm>
              <a:off x="3819525" y="4287838"/>
              <a:ext cx="307975" cy="615950"/>
            </a:xfrm>
            <a:custGeom>
              <a:avLst/>
              <a:gdLst>
                <a:gd name="T0" fmla="*/ 0 w 97"/>
                <a:gd name="T1" fmla="*/ 194 h 194"/>
                <a:gd name="T2" fmla="*/ 22 w 97"/>
                <a:gd name="T3" fmla="*/ 2 h 194"/>
                <a:gd name="T4" fmla="*/ 96 w 97"/>
                <a:gd name="T5" fmla="*/ 8 h 194"/>
                <a:gd name="T6" fmla="*/ 0 w 97"/>
                <a:gd name="T7" fmla="*/ 194 h 194"/>
              </a:gdLst>
              <a:ahLst/>
              <a:cxnLst>
                <a:cxn ang="0">
                  <a:pos x="T0" y="T1"/>
                </a:cxn>
                <a:cxn ang="0">
                  <a:pos x="T2" y="T3"/>
                </a:cxn>
                <a:cxn ang="0">
                  <a:pos x="T4" y="T5"/>
                </a:cxn>
                <a:cxn ang="0">
                  <a:pos x="T6" y="T7"/>
                </a:cxn>
              </a:cxnLst>
              <a:rect l="0" t="0" r="r" b="b"/>
              <a:pathLst>
                <a:path w="97" h="194">
                  <a:moveTo>
                    <a:pt x="0" y="194"/>
                  </a:moveTo>
                  <a:cubicBezTo>
                    <a:pt x="29" y="133"/>
                    <a:pt x="35" y="56"/>
                    <a:pt x="22" y="2"/>
                  </a:cubicBezTo>
                  <a:cubicBezTo>
                    <a:pt x="21" y="10"/>
                    <a:pt x="97" y="0"/>
                    <a:pt x="96" y="8"/>
                  </a:cubicBezTo>
                  <a:cubicBezTo>
                    <a:pt x="84" y="81"/>
                    <a:pt x="55" y="132"/>
                    <a:pt x="0"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2" name="文本框 31"/>
          <p:cNvSpPr txBox="1"/>
          <p:nvPr/>
        </p:nvSpPr>
        <p:spPr>
          <a:xfrm>
            <a:off x="9624137" y="1785097"/>
            <a:ext cx="1415772" cy="978729"/>
          </a:xfrm>
          <a:prstGeom prst="rect">
            <a:avLst/>
          </a:prstGeom>
          <a:noFill/>
        </p:spPr>
        <p:txBody>
          <a:bodyPr wrap="none" rtlCol="0">
            <a:spAutoFit/>
          </a:bodyPr>
          <a:lstStyle/>
          <a:p>
            <a:pPr>
              <a:lnSpc>
                <a:spcPct val="120000"/>
              </a:lnSpc>
            </a:pPr>
            <a:r>
              <a:rPr lang="zh-CN" altLang="en-US" sz="2400" b="1" dirty="0" smtClean="0">
                <a:solidFill>
                  <a:schemeClr val="bg1"/>
                </a:solidFill>
              </a:rPr>
              <a:t>当然啦！</a:t>
            </a:r>
            <a:endParaRPr lang="en-US" altLang="zh-CN" sz="2400" b="1" dirty="0" smtClean="0">
              <a:solidFill>
                <a:schemeClr val="bg1"/>
              </a:solidFill>
            </a:endParaRPr>
          </a:p>
          <a:p>
            <a:pPr>
              <a:lnSpc>
                <a:spcPct val="120000"/>
              </a:lnSpc>
            </a:pPr>
            <a:r>
              <a:rPr lang="zh-CN" altLang="en-US" sz="2400" b="1" dirty="0" smtClean="0">
                <a:solidFill>
                  <a:schemeClr val="bg1"/>
                </a:solidFill>
              </a:rPr>
              <a:t>好难调！</a:t>
            </a:r>
            <a:endParaRPr lang="zh-CN" altLang="en-US" sz="2400" b="1" dirty="0">
              <a:solidFill>
                <a:schemeClr val="bg1"/>
              </a:solidFill>
            </a:endParaRPr>
          </a:p>
        </p:txBody>
      </p:sp>
      <p:sp>
        <p:nvSpPr>
          <p:cNvPr id="33" name="文本框 32"/>
          <p:cNvSpPr txBox="1"/>
          <p:nvPr/>
        </p:nvSpPr>
        <p:spPr>
          <a:xfrm rot="20744115">
            <a:off x="1170389" y="3601142"/>
            <a:ext cx="2236510" cy="1077218"/>
          </a:xfrm>
          <a:prstGeom prst="rect">
            <a:avLst/>
          </a:prstGeom>
          <a:noFill/>
        </p:spPr>
        <p:txBody>
          <a:bodyPr wrap="none" rtlCol="0">
            <a:spAutoFit/>
          </a:bodyPr>
          <a:lstStyle/>
          <a:p>
            <a:r>
              <a:rPr lang="zh-CN" altLang="en-US" sz="3200" b="1" dirty="0" smtClean="0">
                <a:solidFill>
                  <a:schemeClr val="bg1"/>
                </a:solidFill>
              </a:rPr>
              <a:t>你确定你</a:t>
            </a:r>
            <a:endParaRPr lang="en-US" altLang="zh-CN" sz="3200" b="1" dirty="0" smtClean="0">
              <a:solidFill>
                <a:schemeClr val="bg1"/>
              </a:solidFill>
            </a:endParaRPr>
          </a:p>
          <a:p>
            <a:r>
              <a:rPr lang="zh-CN" altLang="en-US" sz="3200" b="1" dirty="0" smtClean="0">
                <a:solidFill>
                  <a:schemeClr val="bg1"/>
                </a:solidFill>
              </a:rPr>
              <a:t>是在干活？</a:t>
            </a:r>
            <a:endParaRPr lang="zh-CN" altLang="en-US" sz="3200" b="1" dirty="0">
              <a:solidFill>
                <a:schemeClr val="bg1"/>
              </a:solidFill>
            </a:endParaRPr>
          </a:p>
        </p:txBody>
      </p:sp>
      <p:sp>
        <p:nvSpPr>
          <p:cNvPr id="34" name="文本框 33"/>
          <p:cNvSpPr txBox="1"/>
          <p:nvPr/>
        </p:nvSpPr>
        <p:spPr>
          <a:xfrm>
            <a:off x="5343358" y="1167722"/>
            <a:ext cx="3510356" cy="1089529"/>
          </a:xfrm>
          <a:prstGeom prst="rect">
            <a:avLst/>
          </a:prstGeom>
          <a:noFill/>
        </p:spPr>
        <p:txBody>
          <a:bodyPr wrap="square" rtlCol="0">
            <a:spAutoFit/>
          </a:bodyPr>
          <a:lstStyle/>
          <a:p>
            <a:pPr>
              <a:lnSpc>
                <a:spcPct val="120000"/>
              </a:lnSpc>
            </a:pPr>
            <a:r>
              <a:rPr lang="zh-CN" altLang="en-US" dirty="0" smtClean="0">
                <a:solidFill>
                  <a:schemeClr val="tx1">
                    <a:lumMod val="65000"/>
                    <a:lumOff val="35000"/>
                  </a:schemeClr>
                </a:solidFill>
              </a:rPr>
              <a:t>增加了音乐的</a:t>
            </a:r>
            <a:r>
              <a:rPr lang="en-US" altLang="zh-CN" dirty="0" smtClean="0">
                <a:solidFill>
                  <a:schemeClr val="tx1">
                    <a:lumMod val="65000"/>
                    <a:lumOff val="35000"/>
                  </a:schemeClr>
                </a:solidFill>
              </a:rPr>
              <a:t>PPT</a:t>
            </a:r>
            <a:r>
              <a:rPr lang="zh-CN" altLang="en-US" dirty="0" smtClean="0">
                <a:solidFill>
                  <a:schemeClr val="tx1">
                    <a:lumMod val="65000"/>
                    <a:lumOff val="35000"/>
                  </a:schemeClr>
                </a:solidFill>
              </a:rPr>
              <a:t>，为确保音乐和</a:t>
            </a:r>
            <a:r>
              <a:rPr lang="en-US" altLang="zh-CN" dirty="0" smtClean="0">
                <a:solidFill>
                  <a:schemeClr val="tx1">
                    <a:lumMod val="65000"/>
                    <a:lumOff val="35000"/>
                  </a:schemeClr>
                </a:solidFill>
              </a:rPr>
              <a:t>PPT</a:t>
            </a:r>
            <a:r>
              <a:rPr lang="zh-CN" altLang="en-US" dirty="0" smtClean="0">
                <a:solidFill>
                  <a:schemeClr val="tx1">
                    <a:lumMod val="65000"/>
                    <a:lumOff val="35000"/>
                  </a:schemeClr>
                </a:solidFill>
              </a:rPr>
              <a:t>播放同步，需要反复调整各页面切换时间。</a:t>
            </a:r>
            <a:endParaRPr lang="zh-CN" altLang="en-US" dirty="0">
              <a:solidFill>
                <a:schemeClr val="tx1">
                  <a:lumMod val="65000"/>
                  <a:lumOff val="35000"/>
                </a:schemeClr>
              </a:solidFill>
            </a:endParaRPr>
          </a:p>
        </p:txBody>
      </p:sp>
      <p:grpSp>
        <p:nvGrpSpPr>
          <p:cNvPr id="40" name="组合 39"/>
          <p:cNvGrpSpPr/>
          <p:nvPr/>
        </p:nvGrpSpPr>
        <p:grpSpPr>
          <a:xfrm>
            <a:off x="3873752" y="4730954"/>
            <a:ext cx="1518812" cy="1927301"/>
            <a:chOff x="6398860" y="2979150"/>
            <a:chExt cx="1518812" cy="1927301"/>
          </a:xfrm>
        </p:grpSpPr>
        <p:sp>
          <p:nvSpPr>
            <p:cNvPr id="41" name="任意多边形 40"/>
            <p:cNvSpPr/>
            <p:nvPr/>
          </p:nvSpPr>
          <p:spPr>
            <a:xfrm rot="10800000">
              <a:off x="6398860" y="2979150"/>
              <a:ext cx="1469605" cy="1927301"/>
            </a:xfrm>
            <a:custGeom>
              <a:avLst/>
              <a:gdLst>
                <a:gd name="connsiteX0" fmla="*/ 725646 w 1451294"/>
                <a:gd name="connsiteY0" fmla="*/ 0 h 1903288"/>
                <a:gd name="connsiteX1" fmla="*/ 814233 w 1451294"/>
                <a:gd name="connsiteY1" fmla="*/ 460924 h 1903288"/>
                <a:gd name="connsiteX2" fmla="*/ 871890 w 1451294"/>
                <a:gd name="connsiteY2" fmla="*/ 466737 h 1903288"/>
                <a:gd name="connsiteX3" fmla="*/ 1451294 w 1451294"/>
                <a:gd name="connsiteY3" fmla="*/ 1177641 h 1903288"/>
                <a:gd name="connsiteX4" fmla="*/ 725647 w 1451294"/>
                <a:gd name="connsiteY4" fmla="*/ 1903288 h 1903288"/>
                <a:gd name="connsiteX5" fmla="*/ 0 w 1451294"/>
                <a:gd name="connsiteY5" fmla="*/ 1177641 h 1903288"/>
                <a:gd name="connsiteX6" fmla="*/ 579404 w 1451294"/>
                <a:gd name="connsiteY6" fmla="*/ 466737 h 1903288"/>
                <a:gd name="connsiteX7" fmla="*/ 637059 w 1451294"/>
                <a:gd name="connsiteY7" fmla="*/ 460925 h 190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1294" h="1903288">
                  <a:moveTo>
                    <a:pt x="725646" y="0"/>
                  </a:moveTo>
                  <a:lnTo>
                    <a:pt x="814233" y="460924"/>
                  </a:lnTo>
                  <a:lnTo>
                    <a:pt x="871890" y="466737"/>
                  </a:lnTo>
                  <a:cubicBezTo>
                    <a:pt x="1202556" y="534401"/>
                    <a:pt x="1451294" y="826973"/>
                    <a:pt x="1451294" y="1177641"/>
                  </a:cubicBezTo>
                  <a:cubicBezTo>
                    <a:pt x="1451294" y="1578405"/>
                    <a:pt x="1126411" y="1903288"/>
                    <a:pt x="725647" y="1903288"/>
                  </a:cubicBezTo>
                  <a:cubicBezTo>
                    <a:pt x="324883" y="1903288"/>
                    <a:pt x="0" y="1578405"/>
                    <a:pt x="0" y="1177641"/>
                  </a:cubicBezTo>
                  <a:cubicBezTo>
                    <a:pt x="0" y="826973"/>
                    <a:pt x="248739" y="534401"/>
                    <a:pt x="579404" y="466737"/>
                  </a:cubicBezTo>
                  <a:lnTo>
                    <a:pt x="637059" y="460925"/>
                  </a:lnTo>
                  <a:close/>
                </a:path>
              </a:pathLst>
            </a:custGeom>
            <a:solidFill>
              <a:srgbClr val="60C8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42" name="文本框 41"/>
            <p:cNvSpPr txBox="1"/>
            <p:nvPr/>
          </p:nvSpPr>
          <p:spPr>
            <a:xfrm>
              <a:off x="6450604" y="3525670"/>
              <a:ext cx="1467068" cy="400110"/>
            </a:xfrm>
            <a:prstGeom prst="rect">
              <a:avLst/>
            </a:prstGeom>
            <a:noFill/>
          </p:spPr>
          <p:txBody>
            <a:bodyPr wrap="none" rtlCol="0">
              <a:spAutoFit/>
            </a:bodyPr>
            <a:lstStyle/>
            <a:p>
              <a:r>
                <a:rPr lang="zh-CN" altLang="en-US" sz="2000" b="1" dirty="0" smtClean="0">
                  <a:solidFill>
                    <a:schemeClr val="bg1"/>
                  </a:solidFill>
                </a:rPr>
                <a:t>声音小点！</a:t>
              </a:r>
              <a:endParaRPr lang="zh-CN" altLang="en-US" sz="2000" b="1" dirty="0">
                <a:solidFill>
                  <a:schemeClr val="bg1"/>
                </a:solidFill>
              </a:endParaRPr>
            </a:p>
          </p:txBody>
        </p:sp>
      </p:grpSp>
    </p:spTree>
    <p:extLst>
      <p:ext uri="{BB962C8B-B14F-4D97-AF65-F5344CB8AC3E}">
        <p14:creationId xmlns:p14="http://schemas.microsoft.com/office/powerpoint/2010/main" val="382885962"/>
      </p:ext>
    </p:extLst>
  </p:cSld>
  <p:clrMapOvr>
    <a:masterClrMapping/>
  </p:clrMapOvr>
  <mc:AlternateContent xmlns:mc="http://schemas.openxmlformats.org/markup-compatibility/2006" xmlns:p14="http://schemas.microsoft.com/office/powerpoint/2010/main">
    <mc:Choice Requires="p14">
      <p:transition spd="med">
        <p14:pan/>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1680527" y="31769"/>
            <a:ext cx="10636556" cy="396134"/>
          </a:xfrm>
          <a:prstGeom prst="rect">
            <a:avLst/>
          </a:prstGeom>
          <a:noFill/>
        </p:spPr>
        <p:txBody>
          <a:bodyPr wrap="square" rtlCol="0">
            <a:spAutoFit/>
          </a:bodyPr>
          <a:lstStyle/>
          <a:p>
            <a:pPr>
              <a:lnSpc>
                <a:spcPct val="120000"/>
              </a:lnSpc>
            </a:pPr>
            <a:r>
              <a:rPr lang="en-US" altLang="zh-CN" dirty="0" smtClean="0">
                <a:solidFill>
                  <a:schemeClr val="bg1"/>
                </a:solidFill>
              </a:rPr>
              <a:t>2.6 PPT</a:t>
            </a:r>
            <a:r>
              <a:rPr lang="zh-CN" altLang="en-US" dirty="0" smtClean="0">
                <a:solidFill>
                  <a:schemeClr val="bg1"/>
                </a:solidFill>
              </a:rPr>
              <a:t>内容输出</a:t>
            </a:r>
            <a:endParaRPr lang="zh-CN" altLang="en-US" sz="2200" b="1" dirty="0">
              <a:solidFill>
                <a:schemeClr val="bg1"/>
              </a:solidFill>
            </a:endParaRPr>
          </a:p>
        </p:txBody>
      </p:sp>
      <p:sp>
        <p:nvSpPr>
          <p:cNvPr id="8" name="矩形 7"/>
          <p:cNvSpPr/>
          <p:nvPr/>
        </p:nvSpPr>
        <p:spPr>
          <a:xfrm>
            <a:off x="1680527" y="585170"/>
            <a:ext cx="3300904" cy="369332"/>
          </a:xfrm>
          <a:prstGeom prst="rect">
            <a:avLst/>
          </a:prstGeom>
        </p:spPr>
        <p:txBody>
          <a:bodyPr wrap="none">
            <a:spAutoFit/>
          </a:bodyPr>
          <a:lstStyle/>
          <a:p>
            <a:r>
              <a:rPr lang="en-US" altLang="zh-CN" dirty="0" smtClean="0">
                <a:solidFill>
                  <a:srgbClr val="505560"/>
                </a:solidFill>
              </a:rPr>
              <a:t>2.6.2 </a:t>
            </a:r>
            <a:r>
              <a:rPr lang="zh-CN" altLang="en-US" dirty="0" smtClean="0">
                <a:solidFill>
                  <a:srgbClr val="505560"/>
                </a:solidFill>
              </a:rPr>
              <a:t>输出图片的批量修改尺寸</a:t>
            </a:r>
            <a:endParaRPr lang="zh-CN" altLang="en-US" dirty="0">
              <a:solidFill>
                <a:srgbClr val="505560"/>
              </a:solidFill>
            </a:endParaRPr>
          </a:p>
        </p:txBody>
      </p:sp>
      <p:sp>
        <p:nvSpPr>
          <p:cNvPr id="2" name="文本框 1"/>
          <p:cNvSpPr txBox="1"/>
          <p:nvPr/>
        </p:nvSpPr>
        <p:spPr>
          <a:xfrm>
            <a:off x="1680527" y="1625600"/>
            <a:ext cx="3751348" cy="1015663"/>
          </a:xfrm>
          <a:prstGeom prst="rect">
            <a:avLst/>
          </a:prstGeom>
          <a:noFill/>
        </p:spPr>
        <p:txBody>
          <a:bodyPr wrap="none" rtlCol="0">
            <a:spAutoFit/>
          </a:bodyPr>
          <a:lstStyle/>
          <a:p>
            <a:r>
              <a:rPr lang="en-US" altLang="zh-CN" sz="6000" b="1" dirty="0" smtClean="0">
                <a:solidFill>
                  <a:schemeClr val="tx1">
                    <a:lumMod val="65000"/>
                    <a:lumOff val="35000"/>
                  </a:schemeClr>
                </a:solidFill>
              </a:rPr>
              <a:t>1280×720</a:t>
            </a:r>
            <a:endParaRPr lang="zh-CN" altLang="en-US" sz="6000" b="1" dirty="0">
              <a:solidFill>
                <a:schemeClr val="tx1">
                  <a:lumMod val="65000"/>
                  <a:lumOff val="35000"/>
                </a:schemeClr>
              </a:solidFill>
            </a:endParaRPr>
          </a:p>
        </p:txBody>
      </p:sp>
      <p:sp>
        <p:nvSpPr>
          <p:cNvPr id="35" name="文本框 34"/>
          <p:cNvSpPr txBox="1"/>
          <p:nvPr/>
        </p:nvSpPr>
        <p:spPr>
          <a:xfrm>
            <a:off x="1887315" y="4417102"/>
            <a:ext cx="3337773" cy="1015663"/>
          </a:xfrm>
          <a:prstGeom prst="rect">
            <a:avLst/>
          </a:prstGeom>
          <a:noFill/>
        </p:spPr>
        <p:txBody>
          <a:bodyPr wrap="none" rtlCol="0">
            <a:spAutoFit/>
          </a:bodyPr>
          <a:lstStyle/>
          <a:p>
            <a:r>
              <a:rPr lang="en-US" altLang="zh-CN" sz="6000" b="1" dirty="0" smtClean="0">
                <a:solidFill>
                  <a:schemeClr val="tx1">
                    <a:lumMod val="65000"/>
                    <a:lumOff val="35000"/>
                  </a:schemeClr>
                </a:solidFill>
              </a:rPr>
              <a:t>960×540</a:t>
            </a:r>
            <a:endParaRPr lang="zh-CN" altLang="en-US" sz="6000" b="1" dirty="0">
              <a:solidFill>
                <a:schemeClr val="tx1">
                  <a:lumMod val="65000"/>
                  <a:lumOff val="35000"/>
                </a:schemeClr>
              </a:solidFill>
            </a:endParaRPr>
          </a:p>
        </p:txBody>
      </p:sp>
      <p:sp>
        <p:nvSpPr>
          <p:cNvPr id="38" name="圆角矩形 37"/>
          <p:cNvSpPr/>
          <p:nvPr/>
        </p:nvSpPr>
        <p:spPr>
          <a:xfrm>
            <a:off x="1915212" y="1283926"/>
            <a:ext cx="3281979" cy="468049"/>
          </a:xfrm>
          <a:prstGeom prst="roundRect">
            <a:avLst>
              <a:gd name="adj" fmla="val 18990"/>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PPT</a:t>
            </a:r>
            <a:r>
              <a:rPr lang="zh-CN" altLang="en-US" dirty="0" smtClean="0"/>
              <a:t>另存为</a:t>
            </a:r>
            <a:r>
              <a:rPr lang="en-US" altLang="zh-CN" dirty="0" smtClean="0"/>
              <a:t>JPG</a:t>
            </a:r>
            <a:r>
              <a:rPr lang="zh-CN" altLang="en-US" dirty="0" smtClean="0"/>
              <a:t>格式</a:t>
            </a:r>
            <a:endParaRPr lang="zh-CN" altLang="en-US" dirty="0"/>
          </a:p>
        </p:txBody>
      </p:sp>
      <p:sp>
        <p:nvSpPr>
          <p:cNvPr id="39" name="圆角矩形 38"/>
          <p:cNvSpPr/>
          <p:nvPr/>
        </p:nvSpPr>
        <p:spPr>
          <a:xfrm>
            <a:off x="1915212" y="4075428"/>
            <a:ext cx="3281979" cy="468049"/>
          </a:xfrm>
          <a:prstGeom prst="roundRect">
            <a:avLst>
              <a:gd name="adj" fmla="val 18990"/>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美图看看批量修改尺寸</a:t>
            </a:r>
            <a:endParaRPr lang="zh-CN" altLang="en-US" dirty="0"/>
          </a:p>
        </p:txBody>
      </p:sp>
      <p:sp>
        <p:nvSpPr>
          <p:cNvPr id="43" name="Freeform 9"/>
          <p:cNvSpPr>
            <a:spLocks noChangeAspect="1"/>
          </p:cNvSpPr>
          <p:nvPr/>
        </p:nvSpPr>
        <p:spPr bwMode="auto">
          <a:xfrm rot="5400000">
            <a:off x="3015486" y="3076353"/>
            <a:ext cx="990986" cy="360000"/>
          </a:xfrm>
          <a:custGeom>
            <a:avLst/>
            <a:gdLst>
              <a:gd name="T0" fmla="*/ 4030 w 4030"/>
              <a:gd name="T1" fmla="*/ 733 h 1464"/>
              <a:gd name="T2" fmla="*/ 2935 w 4030"/>
              <a:gd name="T3" fmla="*/ 0 h 1464"/>
              <a:gd name="T4" fmla="*/ 3126 w 4030"/>
              <a:gd name="T5" fmla="*/ 446 h 1464"/>
              <a:gd name="T6" fmla="*/ 0 w 4030"/>
              <a:gd name="T7" fmla="*/ 733 h 1464"/>
              <a:gd name="T8" fmla="*/ 3126 w 4030"/>
              <a:gd name="T9" fmla="*/ 1020 h 1464"/>
              <a:gd name="T10" fmla="*/ 2935 w 4030"/>
              <a:gd name="T11" fmla="*/ 1464 h 1464"/>
              <a:gd name="T12" fmla="*/ 4030 w 4030"/>
              <a:gd name="T13" fmla="*/ 733 h 1464"/>
            </a:gdLst>
            <a:ahLst/>
            <a:cxnLst>
              <a:cxn ang="0">
                <a:pos x="T0" y="T1"/>
              </a:cxn>
              <a:cxn ang="0">
                <a:pos x="T2" y="T3"/>
              </a:cxn>
              <a:cxn ang="0">
                <a:pos x="T4" y="T5"/>
              </a:cxn>
              <a:cxn ang="0">
                <a:pos x="T6" y="T7"/>
              </a:cxn>
              <a:cxn ang="0">
                <a:pos x="T8" y="T9"/>
              </a:cxn>
              <a:cxn ang="0">
                <a:pos x="T10" y="T11"/>
              </a:cxn>
              <a:cxn ang="0">
                <a:pos x="T12" y="T13"/>
              </a:cxn>
            </a:cxnLst>
            <a:rect l="0" t="0" r="r" b="b"/>
            <a:pathLst>
              <a:path w="4030" h="1464">
                <a:moveTo>
                  <a:pt x="4030" y="733"/>
                </a:moveTo>
                <a:lnTo>
                  <a:pt x="2935" y="0"/>
                </a:lnTo>
                <a:lnTo>
                  <a:pt x="3126" y="446"/>
                </a:lnTo>
                <a:lnTo>
                  <a:pt x="0" y="733"/>
                </a:lnTo>
                <a:lnTo>
                  <a:pt x="3126" y="1020"/>
                </a:lnTo>
                <a:lnTo>
                  <a:pt x="2935" y="1464"/>
                </a:lnTo>
                <a:lnTo>
                  <a:pt x="4030" y="733"/>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zh-CN" altLang="en-US">
              <a:solidFill>
                <a:srgbClr val="5FC9E1"/>
              </a:solidFill>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180" y="730209"/>
            <a:ext cx="5715000" cy="5715000"/>
          </a:xfrm>
          <a:prstGeom prst="rect">
            <a:avLst/>
          </a:prstGeom>
        </p:spPr>
      </p:pic>
      <p:sp>
        <p:nvSpPr>
          <p:cNvPr id="44" name="圆角矩形 43"/>
          <p:cNvSpPr/>
          <p:nvPr/>
        </p:nvSpPr>
        <p:spPr>
          <a:xfrm flipH="1">
            <a:off x="6207291" y="4780473"/>
            <a:ext cx="2059915" cy="769852"/>
          </a:xfrm>
          <a:prstGeom prst="roundRect">
            <a:avLst>
              <a:gd name="adj" fmla="val 7198"/>
            </a:avLst>
          </a:prstGeom>
          <a:solidFill>
            <a:srgbClr val="FF0000">
              <a:alpha val="10196"/>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1801023" y="5585756"/>
            <a:ext cx="3510356" cy="757130"/>
          </a:xfrm>
          <a:prstGeom prst="rect">
            <a:avLst/>
          </a:prstGeom>
          <a:noFill/>
        </p:spPr>
        <p:txBody>
          <a:bodyPr wrap="square" rtlCol="0">
            <a:spAutoFit/>
          </a:bodyPr>
          <a:lstStyle/>
          <a:p>
            <a:pPr>
              <a:lnSpc>
                <a:spcPct val="120000"/>
              </a:lnSpc>
            </a:pPr>
            <a:r>
              <a:rPr lang="en-US" altLang="zh-CN" dirty="0" smtClean="0">
                <a:solidFill>
                  <a:schemeClr val="tx1">
                    <a:lumMod val="65000"/>
                    <a:lumOff val="35000"/>
                  </a:schemeClr>
                </a:solidFill>
              </a:rPr>
              <a:t>960×540</a:t>
            </a:r>
            <a:r>
              <a:rPr lang="zh-CN" altLang="en-US" dirty="0" smtClean="0">
                <a:solidFill>
                  <a:schemeClr val="tx1">
                    <a:lumMod val="65000"/>
                    <a:lumOff val="35000"/>
                  </a:schemeClr>
                </a:solidFill>
              </a:rPr>
              <a:t>更适合在公司邮件或网站、微信公众号上显示。</a:t>
            </a:r>
            <a:endParaRPr lang="zh-CN" altLang="en-US" dirty="0">
              <a:solidFill>
                <a:schemeClr val="tx1">
                  <a:lumMod val="65000"/>
                  <a:lumOff val="35000"/>
                </a:schemeClr>
              </a:solidFill>
            </a:endParaRPr>
          </a:p>
        </p:txBody>
      </p:sp>
    </p:spTree>
    <p:extLst>
      <p:ext uri="{BB962C8B-B14F-4D97-AF65-F5344CB8AC3E}">
        <p14:creationId xmlns:p14="http://schemas.microsoft.com/office/powerpoint/2010/main" val="4248464874"/>
      </p:ext>
    </p:extLst>
  </p:cSld>
  <p:clrMapOvr>
    <a:masterClrMapping/>
  </p:clrMapOvr>
  <mc:AlternateContent xmlns:mc="http://schemas.openxmlformats.org/markup-compatibility/2006" xmlns:p14="http://schemas.microsoft.com/office/powerpoint/2010/main">
    <mc:Choice Requires="p14">
      <p:transition spd="med">
        <p14:pan/>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1680527" y="31769"/>
            <a:ext cx="10636556" cy="396134"/>
          </a:xfrm>
          <a:prstGeom prst="rect">
            <a:avLst/>
          </a:prstGeom>
          <a:noFill/>
        </p:spPr>
        <p:txBody>
          <a:bodyPr wrap="square" rtlCol="0">
            <a:spAutoFit/>
          </a:bodyPr>
          <a:lstStyle/>
          <a:p>
            <a:pPr>
              <a:lnSpc>
                <a:spcPct val="120000"/>
              </a:lnSpc>
            </a:pPr>
            <a:r>
              <a:rPr lang="en-US" altLang="zh-CN" dirty="0" smtClean="0">
                <a:solidFill>
                  <a:schemeClr val="bg1"/>
                </a:solidFill>
              </a:rPr>
              <a:t>2.6 PPT</a:t>
            </a:r>
            <a:r>
              <a:rPr lang="zh-CN" altLang="en-US" dirty="0" smtClean="0">
                <a:solidFill>
                  <a:schemeClr val="bg1"/>
                </a:solidFill>
              </a:rPr>
              <a:t>内容输出</a:t>
            </a:r>
            <a:endParaRPr lang="zh-CN" altLang="en-US" sz="2200" b="1" dirty="0">
              <a:solidFill>
                <a:schemeClr val="bg1"/>
              </a:solidFill>
            </a:endParaRPr>
          </a:p>
        </p:txBody>
      </p:sp>
      <p:sp>
        <p:nvSpPr>
          <p:cNvPr id="8" name="矩形 7"/>
          <p:cNvSpPr/>
          <p:nvPr/>
        </p:nvSpPr>
        <p:spPr>
          <a:xfrm>
            <a:off x="1680527" y="585170"/>
            <a:ext cx="2364750" cy="369332"/>
          </a:xfrm>
          <a:prstGeom prst="rect">
            <a:avLst/>
          </a:prstGeom>
        </p:spPr>
        <p:txBody>
          <a:bodyPr wrap="none">
            <a:spAutoFit/>
          </a:bodyPr>
          <a:lstStyle/>
          <a:p>
            <a:r>
              <a:rPr lang="en-US" altLang="zh-CN" dirty="0" smtClean="0">
                <a:solidFill>
                  <a:srgbClr val="505560"/>
                </a:solidFill>
              </a:rPr>
              <a:t>2.6.3 </a:t>
            </a:r>
            <a:r>
              <a:rPr lang="zh-CN" altLang="en-US" dirty="0" smtClean="0">
                <a:solidFill>
                  <a:srgbClr val="505560"/>
                </a:solidFill>
              </a:rPr>
              <a:t>修正</a:t>
            </a:r>
            <a:r>
              <a:rPr lang="en-US" altLang="zh-CN" dirty="0" smtClean="0">
                <a:solidFill>
                  <a:srgbClr val="505560"/>
                </a:solidFill>
              </a:rPr>
              <a:t>PPT</a:t>
            </a:r>
            <a:r>
              <a:rPr lang="zh-CN" altLang="en-US" dirty="0" smtClean="0">
                <a:solidFill>
                  <a:srgbClr val="505560"/>
                </a:solidFill>
              </a:rPr>
              <a:t>预览图</a:t>
            </a:r>
            <a:endParaRPr lang="zh-CN" altLang="en-US" dirty="0">
              <a:solidFill>
                <a:srgbClr val="505560"/>
              </a:solidFill>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2281" y="1302709"/>
            <a:ext cx="4133850" cy="5076825"/>
          </a:xfrm>
          <a:prstGeom prst="rect">
            <a:avLst/>
          </a:prstGeom>
        </p:spPr>
      </p:pic>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030309" y="1302709"/>
            <a:ext cx="6215367" cy="5076826"/>
          </a:xfrm>
          <a:prstGeom prst="rect">
            <a:avLst/>
          </a:prstGeom>
          <a:ln w="19050">
            <a:solidFill>
              <a:srgbClr val="5FC9E1"/>
            </a:solidFill>
          </a:ln>
        </p:spPr>
      </p:pic>
      <p:sp>
        <p:nvSpPr>
          <p:cNvPr id="7" name="Freeform 9"/>
          <p:cNvSpPr>
            <a:spLocks/>
          </p:cNvSpPr>
          <p:nvPr/>
        </p:nvSpPr>
        <p:spPr bwMode="auto">
          <a:xfrm>
            <a:off x="6210902" y="5400349"/>
            <a:ext cx="1575805" cy="572451"/>
          </a:xfrm>
          <a:custGeom>
            <a:avLst/>
            <a:gdLst>
              <a:gd name="T0" fmla="*/ 4030 w 4030"/>
              <a:gd name="T1" fmla="*/ 733 h 1464"/>
              <a:gd name="T2" fmla="*/ 2935 w 4030"/>
              <a:gd name="T3" fmla="*/ 0 h 1464"/>
              <a:gd name="T4" fmla="*/ 3126 w 4030"/>
              <a:gd name="T5" fmla="*/ 446 h 1464"/>
              <a:gd name="T6" fmla="*/ 0 w 4030"/>
              <a:gd name="T7" fmla="*/ 733 h 1464"/>
              <a:gd name="T8" fmla="*/ 3126 w 4030"/>
              <a:gd name="T9" fmla="*/ 1020 h 1464"/>
              <a:gd name="T10" fmla="*/ 2935 w 4030"/>
              <a:gd name="T11" fmla="*/ 1464 h 1464"/>
              <a:gd name="T12" fmla="*/ 4030 w 4030"/>
              <a:gd name="T13" fmla="*/ 733 h 1464"/>
            </a:gdLst>
            <a:ahLst/>
            <a:cxnLst>
              <a:cxn ang="0">
                <a:pos x="T0" y="T1"/>
              </a:cxn>
              <a:cxn ang="0">
                <a:pos x="T2" y="T3"/>
              </a:cxn>
              <a:cxn ang="0">
                <a:pos x="T4" y="T5"/>
              </a:cxn>
              <a:cxn ang="0">
                <a:pos x="T6" y="T7"/>
              </a:cxn>
              <a:cxn ang="0">
                <a:pos x="T8" y="T9"/>
              </a:cxn>
              <a:cxn ang="0">
                <a:pos x="T10" y="T11"/>
              </a:cxn>
              <a:cxn ang="0">
                <a:pos x="T12" y="T13"/>
              </a:cxn>
            </a:cxnLst>
            <a:rect l="0" t="0" r="r" b="b"/>
            <a:pathLst>
              <a:path w="4030" h="1464">
                <a:moveTo>
                  <a:pt x="4030" y="733"/>
                </a:moveTo>
                <a:lnTo>
                  <a:pt x="2935" y="0"/>
                </a:lnTo>
                <a:lnTo>
                  <a:pt x="3126" y="446"/>
                </a:lnTo>
                <a:lnTo>
                  <a:pt x="0" y="733"/>
                </a:lnTo>
                <a:lnTo>
                  <a:pt x="3126" y="1020"/>
                </a:lnTo>
                <a:lnTo>
                  <a:pt x="2935" y="1464"/>
                </a:lnTo>
                <a:lnTo>
                  <a:pt x="4030" y="733"/>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zh-CN" altLang="en-US">
              <a:solidFill>
                <a:srgbClr val="5FC9E1"/>
              </a:solidFill>
            </a:endParaRPr>
          </a:p>
        </p:txBody>
      </p:sp>
      <p:sp>
        <p:nvSpPr>
          <p:cNvPr id="9" name="圆角矩形 8"/>
          <p:cNvSpPr/>
          <p:nvPr/>
        </p:nvSpPr>
        <p:spPr>
          <a:xfrm>
            <a:off x="1030310" y="3349518"/>
            <a:ext cx="10725822" cy="1445046"/>
          </a:xfrm>
          <a:prstGeom prst="roundRect">
            <a:avLst>
              <a:gd name="adj" fmla="val 5621"/>
            </a:avLst>
          </a:prstGeom>
          <a:solidFill>
            <a:srgbClr val="FF930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smtClean="0"/>
              <a:t>文件→信息→属性→高级属性→摘要→保存预览图</a:t>
            </a:r>
            <a:endParaRPr lang="zh-CN" altLang="en-US" sz="3600" b="1" dirty="0"/>
          </a:p>
        </p:txBody>
      </p:sp>
    </p:spTree>
    <p:extLst>
      <p:ext uri="{BB962C8B-B14F-4D97-AF65-F5344CB8AC3E}">
        <p14:creationId xmlns:p14="http://schemas.microsoft.com/office/powerpoint/2010/main" val="3708316276"/>
      </p:ext>
    </p:extLst>
  </p:cSld>
  <p:clrMapOvr>
    <a:masterClrMapping/>
  </p:clrMapOvr>
  <mc:AlternateContent xmlns:mc="http://schemas.openxmlformats.org/markup-compatibility/2006" xmlns:p14="http://schemas.microsoft.com/office/powerpoint/2010/main">
    <mc:Choice Requires="p14">
      <p:transition spd="med">
        <p14:pan/>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350"/>
                                        <p:tgtEl>
                                          <p:spTgt spid="2"/>
                                        </p:tgtEl>
                                      </p:cBhvr>
                                    </p:animEffect>
                                  </p:childTnLst>
                                </p:cTn>
                              </p:par>
                            </p:childTnLst>
                          </p:cTn>
                        </p:par>
                        <p:par>
                          <p:cTn id="12" fill="hold">
                            <p:stCondLst>
                              <p:cond delay="600"/>
                            </p:stCondLst>
                            <p:childTnLst>
                              <p:par>
                                <p:cTn id="13" presetID="23" presetClass="entr" presetSubtype="36"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ppt_w</p:attrName>
                                        </p:attrNameLst>
                                      </p:cBhvr>
                                      <p:tavLst>
                                        <p:tav tm="0">
                                          <p:val>
                                            <p:strVal val="(6*min(max(#ppt_w*#ppt_h,.3),1)-7.4)/-.7*#ppt_w"/>
                                          </p:val>
                                        </p:tav>
                                        <p:tav tm="100000">
                                          <p:val>
                                            <p:strVal val="#ppt_w"/>
                                          </p:val>
                                        </p:tav>
                                      </p:tavLst>
                                    </p:anim>
                                    <p:anim calcmode="lin" valueType="num">
                                      <p:cBhvr>
                                        <p:cTn id="16" dur="500" fill="hold"/>
                                        <p:tgtEl>
                                          <p:spTgt spid="9"/>
                                        </p:tgtEl>
                                        <p:attrNameLst>
                                          <p:attrName>ppt_h</p:attrName>
                                        </p:attrNameLst>
                                      </p:cBhvr>
                                      <p:tavLst>
                                        <p:tav tm="0">
                                          <p:val>
                                            <p:strVal val="(6*min(max(#ppt_w*#ppt_h,.3),1)-7.4)/-.7*#ppt_h"/>
                                          </p:val>
                                        </p:tav>
                                        <p:tav tm="100000">
                                          <p:val>
                                            <p:strVal val="#ppt_h"/>
                                          </p:val>
                                        </p:tav>
                                      </p:tavLst>
                                    </p:anim>
                                    <p:anim calcmode="lin" valueType="num">
                                      <p:cBhvr>
                                        <p:cTn id="17" dur="500" fill="hold"/>
                                        <p:tgtEl>
                                          <p:spTgt spid="9"/>
                                        </p:tgtEl>
                                        <p:attrNameLst>
                                          <p:attrName>ppt_x</p:attrName>
                                        </p:attrNameLst>
                                      </p:cBhvr>
                                      <p:tavLst>
                                        <p:tav tm="0">
                                          <p:val>
                                            <p:fltVal val="0.5"/>
                                          </p:val>
                                        </p:tav>
                                        <p:tav tm="100000">
                                          <p:val>
                                            <p:strVal val="#ppt_x"/>
                                          </p:val>
                                        </p:tav>
                                      </p:tavLst>
                                    </p:anim>
                                    <p:anim calcmode="lin" valueType="num">
                                      <p:cBhvr>
                                        <p:cTn id="18" dur="500" fill="hold"/>
                                        <p:tgtEl>
                                          <p:spTgt spid="9"/>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65564" y="953250"/>
            <a:ext cx="1210588" cy="5016758"/>
          </a:xfrm>
          <a:prstGeom prst="rect">
            <a:avLst/>
          </a:prstGeom>
          <a:noFill/>
        </p:spPr>
        <p:txBody>
          <a:bodyPr wrap="none" rtlCol="0">
            <a:spAutoFit/>
          </a:bodyPr>
          <a:lstStyle/>
          <a:p>
            <a:r>
              <a:rPr lang="zh-CN" altLang="en-US" sz="8000" b="1" dirty="0" smtClean="0">
                <a:solidFill>
                  <a:schemeClr val="bg1"/>
                </a:solidFill>
                <a:effectLst>
                  <a:outerShdw dist="101600" dir="10800000" algn="r" rotWithShape="0">
                    <a:prstClr val="black">
                      <a:alpha val="20000"/>
                    </a:prstClr>
                  </a:outerShdw>
                </a:effectLst>
              </a:rPr>
              <a:t>本</a:t>
            </a:r>
            <a:endParaRPr lang="en-US" altLang="zh-CN" sz="8000" b="1" dirty="0" smtClean="0">
              <a:solidFill>
                <a:schemeClr val="bg1"/>
              </a:solidFill>
              <a:effectLst>
                <a:outerShdw dist="101600" dir="10800000" algn="r" rotWithShape="0">
                  <a:prstClr val="black">
                    <a:alpha val="20000"/>
                  </a:prstClr>
                </a:outerShdw>
              </a:effectLst>
            </a:endParaRPr>
          </a:p>
          <a:p>
            <a:r>
              <a:rPr lang="zh-CN" altLang="en-US" sz="8000" b="1" dirty="0" smtClean="0">
                <a:solidFill>
                  <a:schemeClr val="bg1"/>
                </a:solidFill>
                <a:effectLst>
                  <a:outerShdw dist="101600" dir="10800000" algn="r" rotWithShape="0">
                    <a:prstClr val="black">
                      <a:alpha val="20000"/>
                    </a:prstClr>
                  </a:outerShdw>
                </a:effectLst>
              </a:rPr>
              <a:t>章</a:t>
            </a:r>
            <a:endParaRPr lang="en-US" altLang="zh-CN" sz="8000" b="1" dirty="0" smtClean="0">
              <a:solidFill>
                <a:schemeClr val="bg1"/>
              </a:solidFill>
              <a:effectLst>
                <a:outerShdw dist="101600" dir="10800000" algn="r" rotWithShape="0">
                  <a:prstClr val="black">
                    <a:alpha val="20000"/>
                  </a:prstClr>
                </a:outerShdw>
              </a:effectLst>
            </a:endParaRPr>
          </a:p>
          <a:p>
            <a:r>
              <a:rPr lang="zh-CN" altLang="en-US" sz="8000" b="1" dirty="0" smtClean="0">
                <a:solidFill>
                  <a:schemeClr val="bg1"/>
                </a:solidFill>
                <a:effectLst>
                  <a:outerShdw dist="101600" dir="10800000" algn="r" rotWithShape="0">
                    <a:prstClr val="black">
                      <a:alpha val="20000"/>
                    </a:prstClr>
                  </a:outerShdw>
                </a:effectLst>
              </a:rPr>
              <a:t>小</a:t>
            </a:r>
            <a:endParaRPr lang="en-US" altLang="zh-CN" sz="8000" b="1" dirty="0" smtClean="0">
              <a:solidFill>
                <a:schemeClr val="bg1"/>
              </a:solidFill>
              <a:effectLst>
                <a:outerShdw dist="101600" dir="10800000" algn="r" rotWithShape="0">
                  <a:prstClr val="black">
                    <a:alpha val="20000"/>
                  </a:prstClr>
                </a:outerShdw>
              </a:effectLst>
            </a:endParaRPr>
          </a:p>
          <a:p>
            <a:r>
              <a:rPr lang="zh-CN" altLang="en-US" sz="8000" b="1" dirty="0" smtClean="0">
                <a:solidFill>
                  <a:schemeClr val="bg1"/>
                </a:solidFill>
                <a:effectLst>
                  <a:outerShdw dist="101600" dir="10800000" algn="r" rotWithShape="0">
                    <a:prstClr val="black">
                      <a:alpha val="20000"/>
                    </a:prstClr>
                  </a:outerShdw>
                </a:effectLst>
              </a:rPr>
              <a:t>结</a:t>
            </a:r>
            <a:endParaRPr lang="zh-CN" altLang="en-US" sz="8000" b="1" dirty="0">
              <a:solidFill>
                <a:schemeClr val="bg1"/>
              </a:solidFill>
              <a:effectLst>
                <a:outerShdw dist="101600" dir="10800000" algn="r" rotWithShape="0">
                  <a:prstClr val="black">
                    <a:alpha val="20000"/>
                  </a:prstClr>
                </a:outerShdw>
              </a:effectLst>
            </a:endParaRPr>
          </a:p>
        </p:txBody>
      </p:sp>
      <p:sp>
        <p:nvSpPr>
          <p:cNvPr id="3" name="文本框 2"/>
          <p:cNvSpPr txBox="1"/>
          <p:nvPr/>
        </p:nvSpPr>
        <p:spPr>
          <a:xfrm>
            <a:off x="5090476" y="3632546"/>
            <a:ext cx="4762842" cy="757130"/>
          </a:xfrm>
          <a:prstGeom prst="rect">
            <a:avLst/>
          </a:prstGeom>
          <a:noFill/>
        </p:spPr>
        <p:txBody>
          <a:bodyPr wrap="none" rtlCol="0">
            <a:spAutoFit/>
          </a:bodyPr>
          <a:lstStyle/>
          <a:p>
            <a:pPr>
              <a:lnSpc>
                <a:spcPct val="120000"/>
              </a:lnSpc>
            </a:pPr>
            <a:r>
              <a:rPr lang="en-US" altLang="zh-CN" dirty="0" smtClean="0">
                <a:solidFill>
                  <a:srgbClr val="4B5860"/>
                </a:solidFill>
              </a:rPr>
              <a:t>1.</a:t>
            </a:r>
            <a:r>
              <a:rPr lang="zh-CN" altLang="en-US" dirty="0" smtClean="0">
                <a:solidFill>
                  <a:srgbClr val="4B5860"/>
                </a:solidFill>
              </a:rPr>
              <a:t>学完了这一节，您学到了哪些必备的技能？</a:t>
            </a:r>
            <a:endParaRPr lang="en-US" altLang="zh-CN" dirty="0" smtClean="0">
              <a:solidFill>
                <a:srgbClr val="4B5860"/>
              </a:solidFill>
            </a:endParaRPr>
          </a:p>
          <a:p>
            <a:pPr>
              <a:lnSpc>
                <a:spcPct val="120000"/>
              </a:lnSpc>
            </a:pPr>
            <a:r>
              <a:rPr lang="en-US" altLang="zh-CN" dirty="0" smtClean="0">
                <a:solidFill>
                  <a:srgbClr val="4B5860"/>
                </a:solidFill>
              </a:rPr>
              <a:t>2.</a:t>
            </a:r>
            <a:r>
              <a:rPr lang="zh-CN" altLang="en-US" dirty="0" smtClean="0">
                <a:solidFill>
                  <a:srgbClr val="4B5860"/>
                </a:solidFill>
              </a:rPr>
              <a:t>您认为哪个技巧非常好，解决了您的困惑？</a:t>
            </a:r>
            <a:endParaRPr lang="en-US" altLang="zh-CN" dirty="0" smtClean="0">
              <a:solidFill>
                <a:srgbClr val="4B5860"/>
              </a:solidFill>
            </a:endParaRPr>
          </a:p>
        </p:txBody>
      </p:sp>
      <p:grpSp>
        <p:nvGrpSpPr>
          <p:cNvPr id="4" name="组合 3"/>
          <p:cNvGrpSpPr/>
          <p:nvPr/>
        </p:nvGrpSpPr>
        <p:grpSpPr>
          <a:xfrm>
            <a:off x="5820834" y="1389979"/>
            <a:ext cx="2401156" cy="1938707"/>
            <a:chOff x="7870825" y="1077913"/>
            <a:chExt cx="642938" cy="519112"/>
          </a:xfrm>
          <a:solidFill>
            <a:srgbClr val="596273"/>
          </a:solidFill>
        </p:grpSpPr>
        <p:sp>
          <p:nvSpPr>
            <p:cNvPr id="5" name="Freeform 5"/>
            <p:cNvSpPr>
              <a:spLocks noEditPoints="1"/>
            </p:cNvSpPr>
            <p:nvPr/>
          </p:nvSpPr>
          <p:spPr bwMode="auto">
            <a:xfrm>
              <a:off x="8070850" y="1077913"/>
              <a:ext cx="442913" cy="417513"/>
            </a:xfrm>
            <a:custGeom>
              <a:avLst/>
              <a:gdLst>
                <a:gd name="T0" fmla="*/ 58 w 117"/>
                <a:gd name="T1" fmla="*/ 9 h 111"/>
                <a:gd name="T2" fmla="*/ 108 w 117"/>
                <a:gd name="T3" fmla="*/ 43 h 111"/>
                <a:gd name="T4" fmla="*/ 85 w 117"/>
                <a:gd name="T5" fmla="*/ 72 h 111"/>
                <a:gd name="T6" fmla="*/ 79 w 117"/>
                <a:gd name="T7" fmla="*/ 75 h 111"/>
                <a:gd name="T8" fmla="*/ 79 w 117"/>
                <a:gd name="T9" fmla="*/ 81 h 111"/>
                <a:gd name="T10" fmla="*/ 79 w 117"/>
                <a:gd name="T11" fmla="*/ 87 h 111"/>
                <a:gd name="T12" fmla="*/ 77 w 117"/>
                <a:gd name="T13" fmla="*/ 82 h 111"/>
                <a:gd name="T14" fmla="*/ 75 w 117"/>
                <a:gd name="T15" fmla="*/ 76 h 111"/>
                <a:gd name="T16" fmla="*/ 68 w 117"/>
                <a:gd name="T17" fmla="*/ 77 h 111"/>
                <a:gd name="T18" fmla="*/ 58 w 117"/>
                <a:gd name="T19" fmla="*/ 78 h 111"/>
                <a:gd name="T20" fmla="*/ 9 w 117"/>
                <a:gd name="T21" fmla="*/ 43 h 111"/>
                <a:gd name="T22" fmla="*/ 58 w 117"/>
                <a:gd name="T23" fmla="*/ 9 h 111"/>
                <a:gd name="T24" fmla="*/ 58 w 117"/>
                <a:gd name="T25" fmla="*/ 0 h 111"/>
                <a:gd name="T26" fmla="*/ 0 w 117"/>
                <a:gd name="T27" fmla="*/ 43 h 111"/>
                <a:gd name="T28" fmla="*/ 58 w 117"/>
                <a:gd name="T29" fmla="*/ 87 h 111"/>
                <a:gd name="T30" fmla="*/ 69 w 117"/>
                <a:gd name="T31" fmla="*/ 86 h 111"/>
                <a:gd name="T32" fmla="*/ 65 w 117"/>
                <a:gd name="T33" fmla="*/ 111 h 111"/>
                <a:gd name="T34" fmla="*/ 89 w 117"/>
                <a:gd name="T35" fmla="*/ 80 h 111"/>
                <a:gd name="T36" fmla="*/ 117 w 117"/>
                <a:gd name="T37" fmla="*/ 43 h 111"/>
                <a:gd name="T38" fmla="*/ 58 w 117"/>
                <a:gd name="T3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7" h="111">
                  <a:moveTo>
                    <a:pt x="58" y="9"/>
                  </a:moveTo>
                  <a:cubicBezTo>
                    <a:pt x="86" y="9"/>
                    <a:pt x="108" y="24"/>
                    <a:pt x="108" y="43"/>
                  </a:cubicBezTo>
                  <a:cubicBezTo>
                    <a:pt x="108" y="55"/>
                    <a:pt x="99" y="66"/>
                    <a:pt x="85" y="72"/>
                  </a:cubicBezTo>
                  <a:cubicBezTo>
                    <a:pt x="79" y="75"/>
                    <a:pt x="79" y="75"/>
                    <a:pt x="79" y="75"/>
                  </a:cubicBezTo>
                  <a:cubicBezTo>
                    <a:pt x="79" y="81"/>
                    <a:pt x="79" y="81"/>
                    <a:pt x="79" y="81"/>
                  </a:cubicBezTo>
                  <a:cubicBezTo>
                    <a:pt x="80" y="83"/>
                    <a:pt x="79" y="85"/>
                    <a:pt x="79" y="87"/>
                  </a:cubicBezTo>
                  <a:cubicBezTo>
                    <a:pt x="79" y="85"/>
                    <a:pt x="78" y="84"/>
                    <a:pt x="77" y="82"/>
                  </a:cubicBezTo>
                  <a:cubicBezTo>
                    <a:pt x="75" y="76"/>
                    <a:pt x="75" y="76"/>
                    <a:pt x="75" y="76"/>
                  </a:cubicBezTo>
                  <a:cubicBezTo>
                    <a:pt x="68" y="77"/>
                    <a:pt x="68" y="77"/>
                    <a:pt x="68" y="77"/>
                  </a:cubicBezTo>
                  <a:cubicBezTo>
                    <a:pt x="65" y="77"/>
                    <a:pt x="61" y="78"/>
                    <a:pt x="58" y="78"/>
                  </a:cubicBezTo>
                  <a:cubicBezTo>
                    <a:pt x="31" y="78"/>
                    <a:pt x="9" y="62"/>
                    <a:pt x="9" y="43"/>
                  </a:cubicBezTo>
                  <a:cubicBezTo>
                    <a:pt x="9" y="24"/>
                    <a:pt x="31" y="9"/>
                    <a:pt x="58" y="9"/>
                  </a:cubicBezTo>
                  <a:moveTo>
                    <a:pt x="58" y="0"/>
                  </a:moveTo>
                  <a:cubicBezTo>
                    <a:pt x="26" y="0"/>
                    <a:pt x="0" y="19"/>
                    <a:pt x="0" y="43"/>
                  </a:cubicBezTo>
                  <a:cubicBezTo>
                    <a:pt x="0" y="67"/>
                    <a:pt x="26" y="87"/>
                    <a:pt x="58" y="87"/>
                  </a:cubicBezTo>
                  <a:cubicBezTo>
                    <a:pt x="62" y="87"/>
                    <a:pt x="66" y="86"/>
                    <a:pt x="69" y="86"/>
                  </a:cubicBezTo>
                  <a:cubicBezTo>
                    <a:pt x="74" y="97"/>
                    <a:pt x="65" y="111"/>
                    <a:pt x="65" y="111"/>
                  </a:cubicBezTo>
                  <a:cubicBezTo>
                    <a:pt x="87" y="104"/>
                    <a:pt x="89" y="88"/>
                    <a:pt x="89" y="80"/>
                  </a:cubicBezTo>
                  <a:cubicBezTo>
                    <a:pt x="106" y="73"/>
                    <a:pt x="117" y="59"/>
                    <a:pt x="117" y="43"/>
                  </a:cubicBezTo>
                  <a:cubicBezTo>
                    <a:pt x="117" y="19"/>
                    <a:pt x="91" y="0"/>
                    <a:pt x="5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6" name="Oval 6"/>
            <p:cNvSpPr>
              <a:spLocks noChangeArrowheads="1"/>
            </p:cNvSpPr>
            <p:nvPr/>
          </p:nvSpPr>
          <p:spPr bwMode="auto">
            <a:xfrm>
              <a:off x="8172450" y="1235075"/>
              <a:ext cx="46038" cy="42863"/>
            </a:xfrm>
            <a:prstGeom prst="ellipse">
              <a:avLst/>
            </a:prstGeom>
            <a:solidFill>
              <a:srgbClr val="5FC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7" name="Oval 7"/>
            <p:cNvSpPr>
              <a:spLocks noChangeArrowheads="1"/>
            </p:cNvSpPr>
            <p:nvPr/>
          </p:nvSpPr>
          <p:spPr bwMode="auto">
            <a:xfrm>
              <a:off x="8267700" y="1235075"/>
              <a:ext cx="44450" cy="42863"/>
            </a:xfrm>
            <a:prstGeom prst="ellipse">
              <a:avLst/>
            </a:prstGeom>
            <a:solidFill>
              <a:srgbClr val="5FC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 name="Oval 8"/>
            <p:cNvSpPr>
              <a:spLocks noChangeArrowheads="1"/>
            </p:cNvSpPr>
            <p:nvPr/>
          </p:nvSpPr>
          <p:spPr bwMode="auto">
            <a:xfrm>
              <a:off x="8366125" y="1235075"/>
              <a:ext cx="44450" cy="42863"/>
            </a:xfrm>
            <a:prstGeom prst="ellipse">
              <a:avLst/>
            </a:prstGeom>
            <a:solidFill>
              <a:srgbClr val="5FC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 name="Freeform 9"/>
            <p:cNvSpPr>
              <a:spLocks noEditPoints="1"/>
            </p:cNvSpPr>
            <p:nvPr/>
          </p:nvSpPr>
          <p:spPr bwMode="auto">
            <a:xfrm>
              <a:off x="7870825" y="1235075"/>
              <a:ext cx="385763" cy="361950"/>
            </a:xfrm>
            <a:custGeom>
              <a:avLst/>
              <a:gdLst>
                <a:gd name="T0" fmla="*/ 51 w 102"/>
                <a:gd name="T1" fmla="*/ 0 h 96"/>
                <a:gd name="T2" fmla="*/ 0 w 102"/>
                <a:gd name="T3" fmla="*/ 37 h 96"/>
                <a:gd name="T4" fmla="*/ 25 w 102"/>
                <a:gd name="T5" fmla="*/ 70 h 96"/>
                <a:gd name="T6" fmla="*/ 45 w 102"/>
                <a:gd name="T7" fmla="*/ 96 h 96"/>
                <a:gd name="T8" fmla="*/ 42 w 102"/>
                <a:gd name="T9" fmla="*/ 75 h 96"/>
                <a:gd name="T10" fmla="*/ 51 w 102"/>
                <a:gd name="T11" fmla="*/ 75 h 96"/>
                <a:gd name="T12" fmla="*/ 102 w 102"/>
                <a:gd name="T13" fmla="*/ 37 h 96"/>
                <a:gd name="T14" fmla="*/ 51 w 102"/>
                <a:gd name="T15" fmla="*/ 0 h 96"/>
                <a:gd name="T16" fmla="*/ 26 w 102"/>
                <a:gd name="T17" fmla="*/ 53 h 96"/>
                <a:gd name="T18" fmla="*/ 20 w 102"/>
                <a:gd name="T19" fmla="*/ 47 h 96"/>
                <a:gd name="T20" fmla="*/ 26 w 102"/>
                <a:gd name="T21" fmla="*/ 41 h 96"/>
                <a:gd name="T22" fmla="*/ 32 w 102"/>
                <a:gd name="T23" fmla="*/ 47 h 96"/>
                <a:gd name="T24" fmla="*/ 26 w 102"/>
                <a:gd name="T25" fmla="*/ 53 h 96"/>
                <a:gd name="T26" fmla="*/ 51 w 102"/>
                <a:gd name="T27" fmla="*/ 53 h 96"/>
                <a:gd name="T28" fmla="*/ 45 w 102"/>
                <a:gd name="T29" fmla="*/ 47 h 96"/>
                <a:gd name="T30" fmla="*/ 51 w 102"/>
                <a:gd name="T31" fmla="*/ 41 h 96"/>
                <a:gd name="T32" fmla="*/ 57 w 102"/>
                <a:gd name="T33" fmla="*/ 47 h 96"/>
                <a:gd name="T34" fmla="*/ 51 w 102"/>
                <a:gd name="T35" fmla="*/ 53 h 96"/>
                <a:gd name="T36" fmla="*/ 76 w 102"/>
                <a:gd name="T37" fmla="*/ 53 h 96"/>
                <a:gd name="T38" fmla="*/ 70 w 102"/>
                <a:gd name="T39" fmla="*/ 47 h 96"/>
                <a:gd name="T40" fmla="*/ 76 w 102"/>
                <a:gd name="T41" fmla="*/ 41 h 96"/>
                <a:gd name="T42" fmla="*/ 82 w 102"/>
                <a:gd name="T43" fmla="*/ 47 h 96"/>
                <a:gd name="T44" fmla="*/ 76 w 102"/>
                <a:gd name="T45" fmla="*/ 5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2" h="96">
                  <a:moveTo>
                    <a:pt x="51" y="0"/>
                  </a:moveTo>
                  <a:cubicBezTo>
                    <a:pt x="23" y="0"/>
                    <a:pt x="0" y="17"/>
                    <a:pt x="0" y="37"/>
                  </a:cubicBezTo>
                  <a:cubicBezTo>
                    <a:pt x="0" y="51"/>
                    <a:pt x="10" y="63"/>
                    <a:pt x="25" y="70"/>
                  </a:cubicBezTo>
                  <a:cubicBezTo>
                    <a:pt x="25" y="76"/>
                    <a:pt x="26" y="91"/>
                    <a:pt x="45" y="96"/>
                  </a:cubicBezTo>
                  <a:cubicBezTo>
                    <a:pt x="45" y="96"/>
                    <a:pt x="38" y="84"/>
                    <a:pt x="42" y="75"/>
                  </a:cubicBezTo>
                  <a:cubicBezTo>
                    <a:pt x="45" y="75"/>
                    <a:pt x="48" y="75"/>
                    <a:pt x="51" y="75"/>
                  </a:cubicBezTo>
                  <a:cubicBezTo>
                    <a:pt x="79" y="75"/>
                    <a:pt x="102" y="58"/>
                    <a:pt x="102" y="37"/>
                  </a:cubicBezTo>
                  <a:cubicBezTo>
                    <a:pt x="102" y="17"/>
                    <a:pt x="79" y="0"/>
                    <a:pt x="51" y="0"/>
                  </a:cubicBezTo>
                  <a:close/>
                  <a:moveTo>
                    <a:pt x="26" y="53"/>
                  </a:moveTo>
                  <a:cubicBezTo>
                    <a:pt x="23" y="53"/>
                    <a:pt x="20" y="50"/>
                    <a:pt x="20" y="47"/>
                  </a:cubicBezTo>
                  <a:cubicBezTo>
                    <a:pt x="20" y="44"/>
                    <a:pt x="23" y="41"/>
                    <a:pt x="26" y="41"/>
                  </a:cubicBezTo>
                  <a:cubicBezTo>
                    <a:pt x="29" y="41"/>
                    <a:pt x="32" y="44"/>
                    <a:pt x="32" y="47"/>
                  </a:cubicBezTo>
                  <a:cubicBezTo>
                    <a:pt x="32" y="50"/>
                    <a:pt x="29" y="53"/>
                    <a:pt x="26" y="53"/>
                  </a:cubicBezTo>
                  <a:close/>
                  <a:moveTo>
                    <a:pt x="51" y="53"/>
                  </a:moveTo>
                  <a:cubicBezTo>
                    <a:pt x="48" y="53"/>
                    <a:pt x="45" y="50"/>
                    <a:pt x="45" y="47"/>
                  </a:cubicBezTo>
                  <a:cubicBezTo>
                    <a:pt x="45" y="44"/>
                    <a:pt x="48" y="41"/>
                    <a:pt x="51" y="41"/>
                  </a:cubicBezTo>
                  <a:cubicBezTo>
                    <a:pt x="54" y="41"/>
                    <a:pt x="57" y="44"/>
                    <a:pt x="57" y="47"/>
                  </a:cubicBezTo>
                  <a:cubicBezTo>
                    <a:pt x="57" y="50"/>
                    <a:pt x="54" y="53"/>
                    <a:pt x="51" y="53"/>
                  </a:cubicBezTo>
                  <a:close/>
                  <a:moveTo>
                    <a:pt x="76" y="53"/>
                  </a:moveTo>
                  <a:cubicBezTo>
                    <a:pt x="73" y="53"/>
                    <a:pt x="70" y="50"/>
                    <a:pt x="70" y="47"/>
                  </a:cubicBezTo>
                  <a:cubicBezTo>
                    <a:pt x="70" y="44"/>
                    <a:pt x="73" y="41"/>
                    <a:pt x="76" y="41"/>
                  </a:cubicBezTo>
                  <a:cubicBezTo>
                    <a:pt x="80" y="41"/>
                    <a:pt x="82" y="44"/>
                    <a:pt x="82" y="47"/>
                  </a:cubicBezTo>
                  <a:cubicBezTo>
                    <a:pt x="82" y="50"/>
                    <a:pt x="80" y="53"/>
                    <a:pt x="76" y="53"/>
                  </a:cubicBezTo>
                  <a:close/>
                </a:path>
              </a:pathLst>
            </a:custGeom>
            <a:solidFill>
              <a:srgbClr val="5FC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spTree>
    <p:extLst>
      <p:ext uri="{BB962C8B-B14F-4D97-AF65-F5344CB8AC3E}">
        <p14:creationId xmlns:p14="http://schemas.microsoft.com/office/powerpoint/2010/main" val="493699890"/>
      </p:ext>
    </p:extLst>
  </p:cSld>
  <p:clrMapOvr>
    <a:masterClrMapping/>
  </p:clrMapOvr>
  <p:transition spd="med">
    <p:cove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4104210" y="0"/>
            <a:ext cx="8087790" cy="6858000"/>
            <a:chOff x="4104210" y="0"/>
            <a:chExt cx="8087790" cy="6858000"/>
          </a:xfrm>
        </p:grpSpPr>
        <p:sp>
          <p:nvSpPr>
            <p:cNvPr id="19" name="任意多边形 18"/>
            <p:cNvSpPr>
              <a:spLocks/>
            </p:cNvSpPr>
            <p:nvPr/>
          </p:nvSpPr>
          <p:spPr bwMode="auto">
            <a:xfrm>
              <a:off x="4476755" y="4215035"/>
              <a:ext cx="712216" cy="2642961"/>
            </a:xfrm>
            <a:custGeom>
              <a:avLst/>
              <a:gdLst>
                <a:gd name="connsiteX0" fmla="*/ 236823 w 712216"/>
                <a:gd name="connsiteY0" fmla="*/ 0 h 2642961"/>
                <a:gd name="connsiteX1" fmla="*/ 458844 w 712216"/>
                <a:gd name="connsiteY1" fmla="*/ 112437 h 2642961"/>
                <a:gd name="connsiteX2" fmla="*/ 712216 w 712216"/>
                <a:gd name="connsiteY2" fmla="*/ 221259 h 2642961"/>
                <a:gd name="connsiteX3" fmla="*/ 712216 w 712216"/>
                <a:gd name="connsiteY3" fmla="*/ 678781 h 2642961"/>
                <a:gd name="connsiteX4" fmla="*/ 706767 w 712216"/>
                <a:gd name="connsiteY4" fmla="*/ 703309 h 2642961"/>
                <a:gd name="connsiteX5" fmla="*/ 606858 w 712216"/>
                <a:gd name="connsiteY5" fmla="*/ 1965564 h 2642961"/>
                <a:gd name="connsiteX6" fmla="*/ 610558 w 712216"/>
                <a:gd name="connsiteY6" fmla="*/ 2332025 h 2642961"/>
                <a:gd name="connsiteX7" fmla="*/ 318230 w 712216"/>
                <a:gd name="connsiteY7" fmla="*/ 2642961 h 2642961"/>
                <a:gd name="connsiteX8" fmla="*/ 307129 w 712216"/>
                <a:gd name="connsiteY8" fmla="*/ 2642961 h 2642961"/>
                <a:gd name="connsiteX9" fmla="*/ 3701 w 712216"/>
                <a:gd name="connsiteY9" fmla="*/ 2350533 h 2642961"/>
                <a:gd name="connsiteX10" fmla="*/ 0 w 712216"/>
                <a:gd name="connsiteY10" fmla="*/ 1965564 h 2642961"/>
                <a:gd name="connsiteX11" fmla="*/ 244223 w 712216"/>
                <a:gd name="connsiteY11" fmla="*/ 133258 h 2642961"/>
                <a:gd name="connsiteX12" fmla="*/ 255325 w 712216"/>
                <a:gd name="connsiteY12" fmla="*/ 111049 h 2642961"/>
                <a:gd name="connsiteX13" fmla="*/ 236823 w 712216"/>
                <a:gd name="connsiteY13" fmla="*/ 0 h 264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2216" h="2642961">
                  <a:moveTo>
                    <a:pt x="236823" y="0"/>
                  </a:moveTo>
                  <a:cubicBezTo>
                    <a:pt x="305279" y="38867"/>
                    <a:pt x="379286" y="75883"/>
                    <a:pt x="458844" y="112437"/>
                  </a:cubicBezTo>
                  <a:lnTo>
                    <a:pt x="712216" y="221259"/>
                  </a:lnTo>
                  <a:lnTo>
                    <a:pt x="712216" y="678781"/>
                  </a:lnTo>
                  <a:lnTo>
                    <a:pt x="706767" y="703309"/>
                  </a:lnTo>
                  <a:cubicBezTo>
                    <a:pt x="658663" y="951318"/>
                    <a:pt x="606858" y="1354795"/>
                    <a:pt x="606858" y="1965564"/>
                  </a:cubicBezTo>
                  <a:cubicBezTo>
                    <a:pt x="606858" y="2080314"/>
                    <a:pt x="606858" y="2202468"/>
                    <a:pt x="610558" y="2332025"/>
                  </a:cubicBezTo>
                  <a:cubicBezTo>
                    <a:pt x="617959" y="2498598"/>
                    <a:pt x="484746" y="2639260"/>
                    <a:pt x="318230" y="2642961"/>
                  </a:cubicBezTo>
                  <a:cubicBezTo>
                    <a:pt x="314530" y="2642961"/>
                    <a:pt x="310830" y="2642961"/>
                    <a:pt x="307129" y="2642961"/>
                  </a:cubicBezTo>
                  <a:cubicBezTo>
                    <a:pt x="144314" y="2642961"/>
                    <a:pt x="11101" y="2513404"/>
                    <a:pt x="3701" y="2350533"/>
                  </a:cubicBezTo>
                  <a:cubicBezTo>
                    <a:pt x="0" y="2213573"/>
                    <a:pt x="0" y="2087717"/>
                    <a:pt x="0" y="1965564"/>
                  </a:cubicBezTo>
                  <a:cubicBezTo>
                    <a:pt x="0" y="677397"/>
                    <a:pt x="222021" y="181379"/>
                    <a:pt x="244223" y="133258"/>
                  </a:cubicBezTo>
                  <a:cubicBezTo>
                    <a:pt x="247924" y="125855"/>
                    <a:pt x="251624" y="118452"/>
                    <a:pt x="255325" y="111049"/>
                  </a:cubicBezTo>
                  <a:cubicBezTo>
                    <a:pt x="255325" y="111049"/>
                    <a:pt x="255325" y="111049"/>
                    <a:pt x="236823" y="0"/>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16" name="任意多边形 15"/>
            <p:cNvSpPr/>
            <p:nvPr/>
          </p:nvSpPr>
          <p:spPr>
            <a:xfrm>
              <a:off x="5176838" y="0"/>
              <a:ext cx="7015162" cy="6858000"/>
            </a:xfrm>
            <a:custGeom>
              <a:avLst/>
              <a:gdLst>
                <a:gd name="connsiteX0" fmla="*/ 0 w 7015162"/>
                <a:gd name="connsiteY0" fmla="*/ 0 h 6858000"/>
                <a:gd name="connsiteX1" fmla="*/ 7015162 w 7015162"/>
                <a:gd name="connsiteY1" fmla="*/ 0 h 6858000"/>
                <a:gd name="connsiteX2" fmla="*/ 7015162 w 7015162"/>
                <a:gd name="connsiteY2" fmla="*/ 6858000 h 6858000"/>
                <a:gd name="connsiteX3" fmla="*/ 0 w 7015162"/>
                <a:gd name="connsiteY3" fmla="*/ 6858000 h 6858000"/>
                <a:gd name="connsiteX4" fmla="*/ 0 w 7015162"/>
                <a:gd name="connsiteY4" fmla="*/ 4432762 h 6858000"/>
                <a:gd name="connsiteX5" fmla="*/ 16148 w 7015162"/>
                <a:gd name="connsiteY5" fmla="*/ 4438156 h 6858000"/>
                <a:gd name="connsiteX6" fmla="*/ 43955 w 7015162"/>
                <a:gd name="connsiteY6" fmla="*/ 4452088 h 6858000"/>
                <a:gd name="connsiteX7" fmla="*/ 90300 w 7015162"/>
                <a:gd name="connsiteY7" fmla="*/ 4466020 h 6858000"/>
                <a:gd name="connsiteX8" fmla="*/ 94934 w 7015162"/>
                <a:gd name="connsiteY8" fmla="*/ 4470664 h 6858000"/>
                <a:gd name="connsiteX9" fmla="*/ 118107 w 7015162"/>
                <a:gd name="connsiteY9" fmla="*/ 4479951 h 6858000"/>
                <a:gd name="connsiteX10" fmla="*/ 192259 w 7015162"/>
                <a:gd name="connsiteY10" fmla="*/ 4503172 h 6858000"/>
                <a:gd name="connsiteX11" fmla="*/ 271045 w 7015162"/>
                <a:gd name="connsiteY11" fmla="*/ 4517104 h 6858000"/>
                <a:gd name="connsiteX12" fmla="*/ 498135 w 7015162"/>
                <a:gd name="connsiteY12" fmla="*/ 4354563 h 6858000"/>
                <a:gd name="connsiteX13" fmla="*/ 512039 w 7015162"/>
                <a:gd name="connsiteY13" fmla="*/ 4280257 h 6858000"/>
                <a:gd name="connsiteX14" fmla="*/ 349831 w 7015162"/>
                <a:gd name="connsiteY14" fmla="*/ 4043412 h 6858000"/>
                <a:gd name="connsiteX15" fmla="*/ 94934 w 7015162"/>
                <a:gd name="connsiteY15" fmla="*/ 3950530 h 6858000"/>
                <a:gd name="connsiteX16" fmla="*/ 0 w 7015162"/>
                <a:gd name="connsiteY16" fmla="*/ 3910172 h 6858000"/>
                <a:gd name="connsiteX17" fmla="*/ 0 w 7015162"/>
                <a:gd name="connsiteY17" fmla="*/ 2407489 h 6858000"/>
                <a:gd name="connsiteX18" fmla="*/ 30441 w 7015162"/>
                <a:gd name="connsiteY18" fmla="*/ 2391526 h 6858000"/>
                <a:gd name="connsiteX19" fmla="*/ 166011 w 7015162"/>
                <a:gd name="connsiteY19" fmla="*/ 2276496 h 6858000"/>
                <a:gd name="connsiteX20" fmla="*/ 318015 w 7015162"/>
                <a:gd name="connsiteY20" fmla="*/ 1902651 h 6858000"/>
                <a:gd name="connsiteX21" fmla="*/ 166011 w 7015162"/>
                <a:gd name="connsiteY21" fmla="*/ 1471290 h 6858000"/>
                <a:gd name="connsiteX22" fmla="*/ 30441 w 7015162"/>
                <a:gd name="connsiteY22" fmla="*/ 1360369 h 6858000"/>
                <a:gd name="connsiteX23" fmla="*/ 0 w 7015162"/>
                <a:gd name="connsiteY23" fmla="*/ 134353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015162" h="6858000">
                  <a:moveTo>
                    <a:pt x="0" y="0"/>
                  </a:moveTo>
                  <a:lnTo>
                    <a:pt x="7015162" y="0"/>
                  </a:lnTo>
                  <a:lnTo>
                    <a:pt x="7015162" y="6858000"/>
                  </a:lnTo>
                  <a:lnTo>
                    <a:pt x="0" y="6858000"/>
                  </a:lnTo>
                  <a:lnTo>
                    <a:pt x="0" y="4432762"/>
                  </a:lnTo>
                  <a:lnTo>
                    <a:pt x="16148" y="4438156"/>
                  </a:lnTo>
                  <a:cubicBezTo>
                    <a:pt x="25417" y="4442800"/>
                    <a:pt x="34686" y="4447444"/>
                    <a:pt x="43955" y="4452088"/>
                  </a:cubicBezTo>
                  <a:cubicBezTo>
                    <a:pt x="62493" y="4456732"/>
                    <a:pt x="76397" y="4461376"/>
                    <a:pt x="90300" y="4466020"/>
                  </a:cubicBezTo>
                  <a:cubicBezTo>
                    <a:pt x="90300" y="4470664"/>
                    <a:pt x="94934" y="4470664"/>
                    <a:pt x="94934" y="4470664"/>
                  </a:cubicBezTo>
                  <a:cubicBezTo>
                    <a:pt x="104203" y="4470664"/>
                    <a:pt x="108838" y="4475308"/>
                    <a:pt x="118107" y="4479951"/>
                  </a:cubicBezTo>
                  <a:cubicBezTo>
                    <a:pt x="141279" y="4484595"/>
                    <a:pt x="164451" y="4493885"/>
                    <a:pt x="192259" y="4503172"/>
                  </a:cubicBezTo>
                  <a:cubicBezTo>
                    <a:pt x="215432" y="4512460"/>
                    <a:pt x="243238" y="4517104"/>
                    <a:pt x="271045" y="4517104"/>
                  </a:cubicBezTo>
                  <a:cubicBezTo>
                    <a:pt x="373005" y="4517104"/>
                    <a:pt x="465694" y="4452088"/>
                    <a:pt x="498135" y="4354563"/>
                  </a:cubicBezTo>
                  <a:cubicBezTo>
                    <a:pt x="507404" y="4331342"/>
                    <a:pt x="512039" y="4303478"/>
                    <a:pt x="512039" y="4280257"/>
                  </a:cubicBezTo>
                  <a:cubicBezTo>
                    <a:pt x="516673" y="4178088"/>
                    <a:pt x="451791" y="4080563"/>
                    <a:pt x="349831" y="4043412"/>
                  </a:cubicBezTo>
                  <a:cubicBezTo>
                    <a:pt x="257142" y="4010903"/>
                    <a:pt x="173720" y="3978394"/>
                    <a:pt x="94934" y="3950530"/>
                  </a:cubicBezTo>
                  <a:lnTo>
                    <a:pt x="0" y="3910172"/>
                  </a:lnTo>
                  <a:lnTo>
                    <a:pt x="0" y="2407489"/>
                  </a:lnTo>
                  <a:lnTo>
                    <a:pt x="30441" y="2391526"/>
                  </a:lnTo>
                  <a:cubicBezTo>
                    <a:pt x="83847" y="2358660"/>
                    <a:pt x="129038" y="2321687"/>
                    <a:pt x="166011" y="2276496"/>
                  </a:cubicBezTo>
                  <a:cubicBezTo>
                    <a:pt x="256392" y="2177900"/>
                    <a:pt x="313907" y="2046437"/>
                    <a:pt x="318015" y="1902651"/>
                  </a:cubicBezTo>
                  <a:cubicBezTo>
                    <a:pt x="326231" y="1738323"/>
                    <a:pt x="268716" y="1586320"/>
                    <a:pt x="166011" y="1471290"/>
                  </a:cubicBezTo>
                  <a:cubicBezTo>
                    <a:pt x="129038" y="1430208"/>
                    <a:pt x="83847" y="1389127"/>
                    <a:pt x="30441" y="1360369"/>
                  </a:cubicBezTo>
                  <a:lnTo>
                    <a:pt x="0" y="1343531"/>
                  </a:lnTo>
                  <a:close/>
                </a:path>
              </a:pathLst>
            </a:cu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任意多边形 16"/>
            <p:cNvSpPr>
              <a:spLocks/>
            </p:cNvSpPr>
            <p:nvPr/>
          </p:nvSpPr>
          <p:spPr bwMode="auto">
            <a:xfrm>
              <a:off x="4104210" y="2543378"/>
              <a:ext cx="1530938" cy="1926031"/>
            </a:xfrm>
            <a:custGeom>
              <a:avLst/>
              <a:gdLst>
                <a:gd name="connsiteX0" fmla="*/ 1072628 w 1530938"/>
                <a:gd name="connsiteY0" fmla="*/ 0 h 1926031"/>
                <a:gd name="connsiteX1" fmla="*/ 1072628 w 1530938"/>
                <a:gd name="connsiteY1" fmla="*/ 1368704 h 1926031"/>
                <a:gd name="connsiteX2" fmla="*/ 985239 w 1530938"/>
                <a:gd name="connsiteY2" fmla="*/ 1327753 h 1926031"/>
                <a:gd name="connsiteX3" fmla="*/ 591595 w 1530938"/>
                <a:gd name="connsiteY3" fmla="*/ 1077565 h 1926031"/>
                <a:gd name="connsiteX4" fmla="*/ 462184 w 1530938"/>
                <a:gd name="connsiteY4" fmla="*/ 925656 h 1926031"/>
                <a:gd name="connsiteX5" fmla="*/ 454789 w 1530938"/>
                <a:gd name="connsiteY5" fmla="*/ 903425 h 1926031"/>
                <a:gd name="connsiteX6" fmla="*/ 417814 w 1530938"/>
                <a:gd name="connsiteY6" fmla="*/ 710761 h 1926031"/>
                <a:gd name="connsiteX7" fmla="*/ 388235 w 1530938"/>
                <a:gd name="connsiteY7" fmla="*/ 825618 h 1926031"/>
                <a:gd name="connsiteX8" fmla="*/ 421512 w 1530938"/>
                <a:gd name="connsiteY8" fmla="*/ 947887 h 1926031"/>
                <a:gd name="connsiteX9" fmla="*/ 476974 w 1530938"/>
                <a:gd name="connsiteY9" fmla="*/ 1033104 h 1926031"/>
                <a:gd name="connsiteX10" fmla="*/ 495461 w 1530938"/>
                <a:gd name="connsiteY10" fmla="*/ 1051629 h 1926031"/>
                <a:gd name="connsiteX11" fmla="*/ 513949 w 1530938"/>
                <a:gd name="connsiteY11" fmla="*/ 1073860 h 1926031"/>
                <a:gd name="connsiteX12" fmla="*/ 517646 w 1530938"/>
                <a:gd name="connsiteY12" fmla="*/ 1077565 h 1926031"/>
                <a:gd name="connsiteX13" fmla="*/ 532436 w 1530938"/>
                <a:gd name="connsiteY13" fmla="*/ 1092385 h 1926031"/>
                <a:gd name="connsiteX14" fmla="*/ 558318 w 1530938"/>
                <a:gd name="connsiteY14" fmla="*/ 1114616 h 1926031"/>
                <a:gd name="connsiteX15" fmla="*/ 1075964 w 1530938"/>
                <a:gd name="connsiteY15" fmla="*/ 1422139 h 1926031"/>
                <a:gd name="connsiteX16" fmla="*/ 1197980 w 1530938"/>
                <a:gd name="connsiteY16" fmla="*/ 1474010 h 1926031"/>
                <a:gd name="connsiteX17" fmla="*/ 1401341 w 1530938"/>
                <a:gd name="connsiteY17" fmla="*/ 1548112 h 1926031"/>
                <a:gd name="connsiteX18" fmla="*/ 1530753 w 1530938"/>
                <a:gd name="connsiteY18" fmla="*/ 1737071 h 1926031"/>
                <a:gd name="connsiteX19" fmla="*/ 1519660 w 1530938"/>
                <a:gd name="connsiteY19" fmla="*/ 1796353 h 1926031"/>
                <a:gd name="connsiteX20" fmla="*/ 1338484 w 1530938"/>
                <a:gd name="connsiteY20" fmla="*/ 1926031 h 1926031"/>
                <a:gd name="connsiteX21" fmla="*/ 1275627 w 1530938"/>
                <a:gd name="connsiteY21" fmla="*/ 1914916 h 1926031"/>
                <a:gd name="connsiteX22" fmla="*/ 1216468 w 1530938"/>
                <a:gd name="connsiteY22" fmla="*/ 1896390 h 1926031"/>
                <a:gd name="connsiteX23" fmla="*/ 1197980 w 1530938"/>
                <a:gd name="connsiteY23" fmla="*/ 1888980 h 1926031"/>
                <a:gd name="connsiteX24" fmla="*/ 1194283 w 1530938"/>
                <a:gd name="connsiteY24" fmla="*/ 1885275 h 1926031"/>
                <a:gd name="connsiteX25" fmla="*/ 1157308 w 1530938"/>
                <a:gd name="connsiteY25" fmla="*/ 1874160 h 1926031"/>
                <a:gd name="connsiteX26" fmla="*/ 1135123 w 1530938"/>
                <a:gd name="connsiteY26" fmla="*/ 1863045 h 1926031"/>
                <a:gd name="connsiteX27" fmla="*/ 1101846 w 1530938"/>
                <a:gd name="connsiteY27" fmla="*/ 1851929 h 1926031"/>
                <a:gd name="connsiteX28" fmla="*/ 1079661 w 1530938"/>
                <a:gd name="connsiteY28" fmla="*/ 1844519 h 1926031"/>
                <a:gd name="connsiteX29" fmla="*/ 1075964 w 1530938"/>
                <a:gd name="connsiteY29" fmla="*/ 1844519 h 1926031"/>
                <a:gd name="connsiteX30" fmla="*/ 1046384 w 1530938"/>
                <a:gd name="connsiteY30" fmla="*/ 1829699 h 1926031"/>
                <a:gd name="connsiteX31" fmla="*/ 1024199 w 1530938"/>
                <a:gd name="connsiteY31" fmla="*/ 1822289 h 1926031"/>
                <a:gd name="connsiteX32" fmla="*/ 976132 w 1530938"/>
                <a:gd name="connsiteY32" fmla="*/ 1803763 h 1926031"/>
                <a:gd name="connsiteX33" fmla="*/ 950250 w 1530938"/>
                <a:gd name="connsiteY33" fmla="*/ 1792648 h 1926031"/>
                <a:gd name="connsiteX34" fmla="*/ 928065 w 1530938"/>
                <a:gd name="connsiteY34" fmla="*/ 1781533 h 1926031"/>
                <a:gd name="connsiteX35" fmla="*/ 902183 w 1530938"/>
                <a:gd name="connsiteY35" fmla="*/ 1770417 h 1926031"/>
                <a:gd name="connsiteX36" fmla="*/ 879998 w 1530938"/>
                <a:gd name="connsiteY36" fmla="*/ 1759302 h 1926031"/>
                <a:gd name="connsiteX37" fmla="*/ 854116 w 1530938"/>
                <a:gd name="connsiteY37" fmla="*/ 1748187 h 1926031"/>
                <a:gd name="connsiteX38" fmla="*/ 835628 w 1530938"/>
                <a:gd name="connsiteY38" fmla="*/ 1740777 h 1926031"/>
                <a:gd name="connsiteX39" fmla="*/ 809746 w 1530938"/>
                <a:gd name="connsiteY39" fmla="*/ 1725956 h 1926031"/>
                <a:gd name="connsiteX40" fmla="*/ 791259 w 1530938"/>
                <a:gd name="connsiteY40" fmla="*/ 1718546 h 1926031"/>
                <a:gd name="connsiteX41" fmla="*/ 743192 w 1530938"/>
                <a:gd name="connsiteY41" fmla="*/ 1692610 h 1926031"/>
                <a:gd name="connsiteX42" fmla="*/ 728402 w 1530938"/>
                <a:gd name="connsiteY42" fmla="*/ 1685200 h 1926031"/>
                <a:gd name="connsiteX43" fmla="*/ 702519 w 1530938"/>
                <a:gd name="connsiteY43" fmla="*/ 1674085 h 1926031"/>
                <a:gd name="connsiteX44" fmla="*/ 684032 w 1530938"/>
                <a:gd name="connsiteY44" fmla="*/ 1666675 h 1926031"/>
                <a:gd name="connsiteX45" fmla="*/ 661847 w 1530938"/>
                <a:gd name="connsiteY45" fmla="*/ 1651854 h 1926031"/>
                <a:gd name="connsiteX46" fmla="*/ 647057 w 1530938"/>
                <a:gd name="connsiteY46" fmla="*/ 1644444 h 1926031"/>
                <a:gd name="connsiteX47" fmla="*/ 621175 w 1530938"/>
                <a:gd name="connsiteY47" fmla="*/ 1629624 h 1926031"/>
                <a:gd name="connsiteX48" fmla="*/ 606385 w 1530938"/>
                <a:gd name="connsiteY48" fmla="*/ 1622214 h 1926031"/>
                <a:gd name="connsiteX49" fmla="*/ 584200 w 1530938"/>
                <a:gd name="connsiteY49" fmla="*/ 1611098 h 1926031"/>
                <a:gd name="connsiteX50" fmla="*/ 473276 w 1530938"/>
                <a:gd name="connsiteY50" fmla="*/ 1536996 h 1926031"/>
                <a:gd name="connsiteX51" fmla="*/ 73950 w 1530938"/>
                <a:gd name="connsiteY51" fmla="*/ 1122026 h 1926031"/>
                <a:gd name="connsiteX52" fmla="*/ 0 w 1530938"/>
                <a:gd name="connsiteY52" fmla="*/ 825618 h 1926031"/>
                <a:gd name="connsiteX53" fmla="*/ 73950 w 1530938"/>
                <a:gd name="connsiteY53" fmla="*/ 529211 h 1926031"/>
                <a:gd name="connsiteX54" fmla="*/ 218151 w 1530938"/>
                <a:gd name="connsiteY54" fmla="*/ 318021 h 1926031"/>
                <a:gd name="connsiteX55" fmla="*/ 421512 w 1530938"/>
                <a:gd name="connsiteY55" fmla="*/ 140176 h 1926031"/>
                <a:gd name="connsiteX56" fmla="*/ 421512 w 1530938"/>
                <a:gd name="connsiteY56" fmla="*/ 136471 h 1926031"/>
                <a:gd name="connsiteX57" fmla="*/ 495461 w 1530938"/>
                <a:gd name="connsiteY57" fmla="*/ 106830 h 1926031"/>
                <a:gd name="connsiteX58" fmla="*/ 973781 w 1530938"/>
                <a:gd name="connsiteY58" fmla="*/ 18296 h 1926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530938" h="1926031">
                  <a:moveTo>
                    <a:pt x="1072628" y="0"/>
                  </a:moveTo>
                  <a:lnTo>
                    <a:pt x="1072628" y="1368704"/>
                  </a:lnTo>
                  <a:lnTo>
                    <a:pt x="985239" y="1327753"/>
                  </a:lnTo>
                  <a:cubicBezTo>
                    <a:pt x="784904" y="1229937"/>
                    <a:pt x="662772" y="1142404"/>
                    <a:pt x="591595" y="1077565"/>
                  </a:cubicBezTo>
                  <a:cubicBezTo>
                    <a:pt x="532436" y="1025694"/>
                    <a:pt x="488066" y="973822"/>
                    <a:pt x="462184" y="925656"/>
                  </a:cubicBezTo>
                  <a:cubicBezTo>
                    <a:pt x="458486" y="918246"/>
                    <a:pt x="458486" y="910836"/>
                    <a:pt x="454789" y="903425"/>
                  </a:cubicBezTo>
                  <a:cubicBezTo>
                    <a:pt x="454789" y="903425"/>
                    <a:pt x="454789" y="903425"/>
                    <a:pt x="417814" y="710761"/>
                  </a:cubicBezTo>
                  <a:cubicBezTo>
                    <a:pt x="399327" y="747811"/>
                    <a:pt x="388235" y="788568"/>
                    <a:pt x="388235" y="825618"/>
                  </a:cubicBezTo>
                  <a:cubicBezTo>
                    <a:pt x="388235" y="862669"/>
                    <a:pt x="395630" y="899720"/>
                    <a:pt x="421512" y="947887"/>
                  </a:cubicBezTo>
                  <a:cubicBezTo>
                    <a:pt x="432604" y="973822"/>
                    <a:pt x="451092" y="1003463"/>
                    <a:pt x="476974" y="1033104"/>
                  </a:cubicBezTo>
                  <a:cubicBezTo>
                    <a:pt x="484369" y="1040514"/>
                    <a:pt x="488066" y="1047924"/>
                    <a:pt x="495461" y="1051629"/>
                  </a:cubicBezTo>
                  <a:cubicBezTo>
                    <a:pt x="502856" y="1059039"/>
                    <a:pt x="506554" y="1066450"/>
                    <a:pt x="513949" y="1073860"/>
                  </a:cubicBezTo>
                  <a:cubicBezTo>
                    <a:pt x="513949" y="1073860"/>
                    <a:pt x="517646" y="1077565"/>
                    <a:pt x="517646" y="1077565"/>
                  </a:cubicBezTo>
                  <a:cubicBezTo>
                    <a:pt x="525041" y="1081270"/>
                    <a:pt x="528738" y="1088680"/>
                    <a:pt x="532436" y="1092385"/>
                  </a:cubicBezTo>
                  <a:cubicBezTo>
                    <a:pt x="543528" y="1099795"/>
                    <a:pt x="550923" y="1107206"/>
                    <a:pt x="558318" y="1114616"/>
                  </a:cubicBezTo>
                  <a:cubicBezTo>
                    <a:pt x="661847" y="1207243"/>
                    <a:pt x="828233" y="1314691"/>
                    <a:pt x="1075964" y="1422139"/>
                  </a:cubicBezTo>
                  <a:cubicBezTo>
                    <a:pt x="1116636" y="1440664"/>
                    <a:pt x="1157308" y="1455484"/>
                    <a:pt x="1197980" y="1474010"/>
                  </a:cubicBezTo>
                  <a:cubicBezTo>
                    <a:pt x="1260837" y="1496240"/>
                    <a:pt x="1327392" y="1522176"/>
                    <a:pt x="1401341" y="1548112"/>
                  </a:cubicBezTo>
                  <a:cubicBezTo>
                    <a:pt x="1482686" y="1577752"/>
                    <a:pt x="1534450" y="1655559"/>
                    <a:pt x="1530753" y="1737071"/>
                  </a:cubicBezTo>
                  <a:cubicBezTo>
                    <a:pt x="1530753" y="1755597"/>
                    <a:pt x="1527055" y="1777827"/>
                    <a:pt x="1519660" y="1796353"/>
                  </a:cubicBezTo>
                  <a:cubicBezTo>
                    <a:pt x="1493778" y="1874160"/>
                    <a:pt x="1419829" y="1926031"/>
                    <a:pt x="1338484" y="1926031"/>
                  </a:cubicBezTo>
                  <a:cubicBezTo>
                    <a:pt x="1316299" y="1926031"/>
                    <a:pt x="1294115" y="1922326"/>
                    <a:pt x="1275627" y="1914916"/>
                  </a:cubicBezTo>
                  <a:cubicBezTo>
                    <a:pt x="1253442" y="1907506"/>
                    <a:pt x="1234955" y="1900095"/>
                    <a:pt x="1216468" y="1896390"/>
                  </a:cubicBezTo>
                  <a:cubicBezTo>
                    <a:pt x="1209073" y="1892685"/>
                    <a:pt x="1205375" y="1888980"/>
                    <a:pt x="1197980" y="1888980"/>
                  </a:cubicBezTo>
                  <a:cubicBezTo>
                    <a:pt x="1197980" y="1888980"/>
                    <a:pt x="1194283" y="1888980"/>
                    <a:pt x="1194283" y="1885275"/>
                  </a:cubicBezTo>
                  <a:cubicBezTo>
                    <a:pt x="1183191" y="1881570"/>
                    <a:pt x="1172098" y="1877865"/>
                    <a:pt x="1157308" y="1874160"/>
                  </a:cubicBezTo>
                  <a:cubicBezTo>
                    <a:pt x="1149913" y="1870455"/>
                    <a:pt x="1142518" y="1866750"/>
                    <a:pt x="1135123" y="1863045"/>
                  </a:cubicBezTo>
                  <a:cubicBezTo>
                    <a:pt x="1124031" y="1859340"/>
                    <a:pt x="1112939" y="1855634"/>
                    <a:pt x="1101846" y="1851929"/>
                  </a:cubicBezTo>
                  <a:cubicBezTo>
                    <a:pt x="1094451" y="1848224"/>
                    <a:pt x="1087056" y="1844519"/>
                    <a:pt x="1079661" y="1844519"/>
                  </a:cubicBezTo>
                  <a:cubicBezTo>
                    <a:pt x="1079661" y="1844519"/>
                    <a:pt x="1075964" y="1844519"/>
                    <a:pt x="1075964" y="1844519"/>
                  </a:cubicBezTo>
                  <a:cubicBezTo>
                    <a:pt x="1068569" y="1837109"/>
                    <a:pt x="1057477" y="1833404"/>
                    <a:pt x="1046384" y="1829699"/>
                  </a:cubicBezTo>
                  <a:cubicBezTo>
                    <a:pt x="1038989" y="1829699"/>
                    <a:pt x="1031594" y="1825994"/>
                    <a:pt x="1024199" y="1822289"/>
                  </a:cubicBezTo>
                  <a:cubicBezTo>
                    <a:pt x="1009409" y="1814878"/>
                    <a:pt x="994620" y="1807468"/>
                    <a:pt x="976132" y="1803763"/>
                  </a:cubicBezTo>
                  <a:cubicBezTo>
                    <a:pt x="968737" y="1800058"/>
                    <a:pt x="961342" y="1796353"/>
                    <a:pt x="950250" y="1792648"/>
                  </a:cubicBezTo>
                  <a:cubicBezTo>
                    <a:pt x="942855" y="1788943"/>
                    <a:pt x="935460" y="1785238"/>
                    <a:pt x="928065" y="1781533"/>
                  </a:cubicBezTo>
                  <a:cubicBezTo>
                    <a:pt x="920670" y="1777827"/>
                    <a:pt x="909578" y="1774122"/>
                    <a:pt x="902183" y="1770417"/>
                  </a:cubicBezTo>
                  <a:cubicBezTo>
                    <a:pt x="894788" y="1766712"/>
                    <a:pt x="887393" y="1763007"/>
                    <a:pt x="879998" y="1759302"/>
                  </a:cubicBezTo>
                  <a:cubicBezTo>
                    <a:pt x="872603" y="1755597"/>
                    <a:pt x="861511" y="1751892"/>
                    <a:pt x="854116" y="1748187"/>
                  </a:cubicBezTo>
                  <a:cubicBezTo>
                    <a:pt x="846721" y="1744482"/>
                    <a:pt x="839326" y="1740777"/>
                    <a:pt x="835628" y="1740777"/>
                  </a:cubicBezTo>
                  <a:cubicBezTo>
                    <a:pt x="824536" y="1733366"/>
                    <a:pt x="817141" y="1729661"/>
                    <a:pt x="809746" y="1725956"/>
                  </a:cubicBezTo>
                  <a:cubicBezTo>
                    <a:pt x="802351" y="1725956"/>
                    <a:pt x="798654" y="1722251"/>
                    <a:pt x="791259" y="1718546"/>
                  </a:cubicBezTo>
                  <a:cubicBezTo>
                    <a:pt x="776469" y="1711136"/>
                    <a:pt x="757982" y="1703726"/>
                    <a:pt x="743192" y="1692610"/>
                  </a:cubicBezTo>
                  <a:cubicBezTo>
                    <a:pt x="735797" y="1692610"/>
                    <a:pt x="732099" y="1688905"/>
                    <a:pt x="728402" y="1685200"/>
                  </a:cubicBezTo>
                  <a:cubicBezTo>
                    <a:pt x="717309" y="1681495"/>
                    <a:pt x="709914" y="1677790"/>
                    <a:pt x="702519" y="1674085"/>
                  </a:cubicBezTo>
                  <a:cubicBezTo>
                    <a:pt x="695125" y="1670380"/>
                    <a:pt x="691427" y="1666675"/>
                    <a:pt x="684032" y="1666675"/>
                  </a:cubicBezTo>
                  <a:cubicBezTo>
                    <a:pt x="676637" y="1659264"/>
                    <a:pt x="669242" y="1655559"/>
                    <a:pt x="661847" y="1651854"/>
                  </a:cubicBezTo>
                  <a:cubicBezTo>
                    <a:pt x="658150" y="1648149"/>
                    <a:pt x="650755" y="1648149"/>
                    <a:pt x="647057" y="1644444"/>
                  </a:cubicBezTo>
                  <a:cubicBezTo>
                    <a:pt x="639663" y="1640739"/>
                    <a:pt x="628570" y="1633329"/>
                    <a:pt x="621175" y="1629624"/>
                  </a:cubicBezTo>
                  <a:cubicBezTo>
                    <a:pt x="617478" y="1629624"/>
                    <a:pt x="613780" y="1625919"/>
                    <a:pt x="606385" y="1622214"/>
                  </a:cubicBezTo>
                  <a:lnTo>
                    <a:pt x="584200" y="1611098"/>
                  </a:lnTo>
                  <a:cubicBezTo>
                    <a:pt x="547226" y="1585163"/>
                    <a:pt x="506554" y="1562932"/>
                    <a:pt x="473276" y="1536996"/>
                  </a:cubicBezTo>
                  <a:cubicBezTo>
                    <a:pt x="281008" y="1407318"/>
                    <a:pt x="147899" y="1270230"/>
                    <a:pt x="73950" y="1122026"/>
                  </a:cubicBezTo>
                  <a:cubicBezTo>
                    <a:pt x="25882" y="1025694"/>
                    <a:pt x="0" y="921951"/>
                    <a:pt x="0" y="825618"/>
                  </a:cubicBezTo>
                  <a:cubicBezTo>
                    <a:pt x="0" y="714466"/>
                    <a:pt x="33277" y="614428"/>
                    <a:pt x="73950" y="529211"/>
                  </a:cubicBezTo>
                  <a:cubicBezTo>
                    <a:pt x="114622" y="443994"/>
                    <a:pt x="166386" y="377302"/>
                    <a:pt x="218151" y="318021"/>
                  </a:cubicBezTo>
                  <a:cubicBezTo>
                    <a:pt x="317983" y="206868"/>
                    <a:pt x="414117" y="143881"/>
                    <a:pt x="421512" y="140176"/>
                  </a:cubicBezTo>
                  <a:cubicBezTo>
                    <a:pt x="421512" y="140176"/>
                    <a:pt x="421512" y="140176"/>
                    <a:pt x="421512" y="136471"/>
                  </a:cubicBezTo>
                  <a:cubicBezTo>
                    <a:pt x="443697" y="121651"/>
                    <a:pt x="469579" y="110535"/>
                    <a:pt x="495461" y="106830"/>
                  </a:cubicBezTo>
                  <a:cubicBezTo>
                    <a:pt x="495461" y="106830"/>
                    <a:pt x="495461" y="106830"/>
                    <a:pt x="973781" y="18296"/>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18" name="Freeform 125"/>
            <p:cNvSpPr>
              <a:spLocks/>
            </p:cNvSpPr>
            <p:nvPr/>
          </p:nvSpPr>
          <p:spPr bwMode="auto">
            <a:xfrm>
              <a:off x="4333120" y="1316101"/>
              <a:ext cx="1107385" cy="1107385"/>
            </a:xfrm>
            <a:custGeom>
              <a:avLst/>
              <a:gdLst>
                <a:gd name="T0" fmla="*/ 261 w 300"/>
                <a:gd name="T1" fmla="*/ 53 h 300"/>
                <a:gd name="T2" fmla="*/ 228 w 300"/>
                <a:gd name="T3" fmla="*/ 26 h 300"/>
                <a:gd name="T4" fmla="*/ 157 w 300"/>
                <a:gd name="T5" fmla="*/ 4 h 300"/>
                <a:gd name="T6" fmla="*/ 3 w 300"/>
                <a:gd name="T7" fmla="*/ 145 h 300"/>
                <a:gd name="T8" fmla="*/ 144 w 300"/>
                <a:gd name="T9" fmla="*/ 299 h 300"/>
                <a:gd name="T10" fmla="*/ 228 w 300"/>
                <a:gd name="T11" fmla="*/ 277 h 300"/>
                <a:gd name="T12" fmla="*/ 261 w 300"/>
                <a:gd name="T13" fmla="*/ 249 h 300"/>
                <a:gd name="T14" fmla="*/ 298 w 300"/>
                <a:gd name="T15" fmla="*/ 158 h 300"/>
                <a:gd name="T16" fmla="*/ 261 w 300"/>
                <a:gd name="T17" fmla="*/ 5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261" y="53"/>
                  </a:moveTo>
                  <a:cubicBezTo>
                    <a:pt x="252" y="43"/>
                    <a:pt x="241" y="33"/>
                    <a:pt x="228" y="26"/>
                  </a:cubicBezTo>
                  <a:cubicBezTo>
                    <a:pt x="208" y="13"/>
                    <a:pt x="183" y="5"/>
                    <a:pt x="157" y="4"/>
                  </a:cubicBezTo>
                  <a:cubicBezTo>
                    <a:pt x="76" y="0"/>
                    <a:pt x="7" y="63"/>
                    <a:pt x="3" y="145"/>
                  </a:cubicBezTo>
                  <a:cubicBezTo>
                    <a:pt x="0" y="226"/>
                    <a:pt x="63" y="295"/>
                    <a:pt x="144" y="299"/>
                  </a:cubicBezTo>
                  <a:cubicBezTo>
                    <a:pt x="175" y="300"/>
                    <a:pt x="204" y="292"/>
                    <a:pt x="228" y="277"/>
                  </a:cubicBezTo>
                  <a:cubicBezTo>
                    <a:pt x="241" y="269"/>
                    <a:pt x="252" y="260"/>
                    <a:pt x="261" y="249"/>
                  </a:cubicBezTo>
                  <a:cubicBezTo>
                    <a:pt x="283" y="225"/>
                    <a:pt x="297" y="193"/>
                    <a:pt x="298" y="158"/>
                  </a:cubicBezTo>
                  <a:cubicBezTo>
                    <a:pt x="300" y="118"/>
                    <a:pt x="286" y="81"/>
                    <a:pt x="261" y="53"/>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文本框 19"/>
            <p:cNvSpPr txBox="1"/>
            <p:nvPr/>
          </p:nvSpPr>
          <p:spPr>
            <a:xfrm>
              <a:off x="6247085" y="2502593"/>
              <a:ext cx="4288353" cy="1852815"/>
            </a:xfrm>
            <a:prstGeom prst="rect">
              <a:avLst/>
            </a:prstGeom>
            <a:noFill/>
          </p:spPr>
          <p:txBody>
            <a:bodyPr wrap="none" rtlCol="0">
              <a:spAutoFit/>
            </a:bodyPr>
            <a:lstStyle/>
            <a:p>
              <a:pPr>
                <a:lnSpc>
                  <a:spcPct val="110000"/>
                </a:lnSpc>
              </a:pPr>
              <a:r>
                <a:rPr lang="zh-CN" altLang="en-US" sz="2400" dirty="0">
                  <a:solidFill>
                    <a:schemeClr val="bg1"/>
                  </a:solidFill>
                </a:rPr>
                <a:t>第三</a:t>
              </a:r>
              <a:r>
                <a:rPr lang="zh-CN" altLang="en-US" sz="2400" dirty="0" smtClean="0">
                  <a:solidFill>
                    <a:schemeClr val="bg1"/>
                  </a:solidFill>
                </a:rPr>
                <a:t>章  </a:t>
              </a:r>
              <a:endParaRPr lang="en-US" altLang="zh-CN" sz="2400" dirty="0" smtClean="0">
                <a:solidFill>
                  <a:schemeClr val="bg1"/>
                </a:solidFill>
              </a:endParaRPr>
            </a:p>
            <a:p>
              <a:pPr>
                <a:lnSpc>
                  <a:spcPct val="110000"/>
                </a:lnSpc>
              </a:pPr>
              <a:r>
                <a:rPr lang="zh-CN" altLang="en-US" sz="8000" b="1" dirty="0" smtClean="0">
                  <a:solidFill>
                    <a:srgbClr val="4B5860"/>
                  </a:solidFill>
                </a:rPr>
                <a:t>素材搜集</a:t>
              </a:r>
              <a:endParaRPr lang="zh-CN" altLang="en-US" sz="8000" b="1" dirty="0">
                <a:solidFill>
                  <a:srgbClr val="4B5860"/>
                </a:solidFill>
              </a:endParaRPr>
            </a:p>
          </p:txBody>
        </p:sp>
        <p:sp>
          <p:nvSpPr>
            <p:cNvPr id="21" name="文本框 20"/>
            <p:cNvSpPr txBox="1"/>
            <p:nvPr/>
          </p:nvSpPr>
          <p:spPr>
            <a:xfrm>
              <a:off x="6323533" y="4446986"/>
              <a:ext cx="4637808" cy="1089529"/>
            </a:xfrm>
            <a:prstGeom prst="rect">
              <a:avLst/>
            </a:prstGeom>
            <a:noFill/>
          </p:spPr>
          <p:txBody>
            <a:bodyPr wrap="none" rtlCol="0">
              <a:spAutoFit/>
            </a:bodyPr>
            <a:lstStyle/>
            <a:p>
              <a:pPr>
                <a:lnSpc>
                  <a:spcPct val="120000"/>
                </a:lnSpc>
              </a:pPr>
              <a:r>
                <a:rPr lang="zh-CN" altLang="en-US" dirty="0" smtClean="0">
                  <a:solidFill>
                    <a:srgbClr val="4B5860"/>
                  </a:solidFill>
                </a:rPr>
                <a:t>您是否有一个</a:t>
              </a:r>
              <a:r>
                <a:rPr lang="en-US" altLang="zh-CN" dirty="0" smtClean="0">
                  <a:solidFill>
                    <a:srgbClr val="4B5860"/>
                  </a:solidFill>
                </a:rPr>
                <a:t>PPT</a:t>
              </a:r>
              <a:r>
                <a:rPr lang="zh-CN" altLang="en-US" dirty="0" smtClean="0">
                  <a:solidFill>
                    <a:srgbClr val="4B5860"/>
                  </a:solidFill>
                </a:rPr>
                <a:t>素材库？都有哪些内容？</a:t>
              </a:r>
              <a:endParaRPr lang="en-US" altLang="zh-CN" dirty="0" smtClean="0">
                <a:solidFill>
                  <a:srgbClr val="4B5860"/>
                </a:solidFill>
              </a:endParaRPr>
            </a:p>
            <a:p>
              <a:pPr>
                <a:lnSpc>
                  <a:spcPct val="120000"/>
                </a:lnSpc>
              </a:pPr>
              <a:r>
                <a:rPr lang="zh-CN" altLang="en-US" dirty="0" smtClean="0">
                  <a:solidFill>
                    <a:srgbClr val="4B5860"/>
                  </a:solidFill>
                </a:rPr>
                <a:t>您通常是如何搜集</a:t>
              </a:r>
              <a:r>
                <a:rPr lang="en-US" altLang="zh-CN" dirty="0" smtClean="0">
                  <a:solidFill>
                    <a:srgbClr val="4B5860"/>
                  </a:solidFill>
                </a:rPr>
                <a:t>PPT</a:t>
              </a:r>
              <a:r>
                <a:rPr lang="zh-CN" altLang="en-US" dirty="0" smtClean="0">
                  <a:solidFill>
                    <a:srgbClr val="4B5860"/>
                  </a:solidFill>
                </a:rPr>
                <a:t>素材的？</a:t>
              </a:r>
              <a:endParaRPr lang="en-US" altLang="zh-CN" dirty="0" smtClean="0">
                <a:solidFill>
                  <a:srgbClr val="4B5860"/>
                </a:solidFill>
              </a:endParaRPr>
            </a:p>
            <a:p>
              <a:pPr>
                <a:lnSpc>
                  <a:spcPct val="120000"/>
                </a:lnSpc>
              </a:pPr>
              <a:r>
                <a:rPr lang="zh-CN" altLang="en-US" dirty="0" smtClean="0">
                  <a:solidFill>
                    <a:srgbClr val="4B5860"/>
                  </a:solidFill>
                </a:rPr>
                <a:t>您有哪些好的网站分享？</a:t>
              </a:r>
              <a:endParaRPr lang="zh-CN" altLang="en-US" dirty="0">
                <a:solidFill>
                  <a:srgbClr val="4B5860"/>
                </a:solidFill>
              </a:endParaRPr>
            </a:p>
          </p:txBody>
        </p:sp>
      </p:grpSp>
      <p:grpSp>
        <p:nvGrpSpPr>
          <p:cNvPr id="9" name="组合 8"/>
          <p:cNvGrpSpPr/>
          <p:nvPr/>
        </p:nvGrpSpPr>
        <p:grpSpPr>
          <a:xfrm>
            <a:off x="3575713" y="1000805"/>
            <a:ext cx="697658" cy="723488"/>
            <a:chOff x="4180230" y="1021449"/>
            <a:chExt cx="157544" cy="163377"/>
          </a:xfrm>
          <a:solidFill>
            <a:srgbClr val="595959"/>
          </a:solidFill>
        </p:grpSpPr>
        <p:sp>
          <p:nvSpPr>
            <p:cNvPr id="10" name="Freeform 334"/>
            <p:cNvSpPr>
              <a:spLocks/>
            </p:cNvSpPr>
            <p:nvPr/>
          </p:nvSpPr>
          <p:spPr bwMode="auto">
            <a:xfrm>
              <a:off x="4180230" y="1057917"/>
              <a:ext cx="99193" cy="71478"/>
            </a:xfrm>
            <a:custGeom>
              <a:avLst/>
              <a:gdLst>
                <a:gd name="T0" fmla="*/ 83 w 83"/>
                <a:gd name="T1" fmla="*/ 46 h 60"/>
                <a:gd name="T2" fmla="*/ 5 w 83"/>
                <a:gd name="T3" fmla="*/ 31 h 60"/>
                <a:gd name="T4" fmla="*/ 83 w 83"/>
                <a:gd name="T5" fmla="*/ 46 h 60"/>
              </a:gdLst>
              <a:ahLst/>
              <a:cxnLst>
                <a:cxn ang="0">
                  <a:pos x="T0" y="T1"/>
                </a:cxn>
                <a:cxn ang="0">
                  <a:pos x="T2" y="T3"/>
                </a:cxn>
                <a:cxn ang="0">
                  <a:pos x="T4" y="T5"/>
                </a:cxn>
              </a:cxnLst>
              <a:rect l="0" t="0" r="r" b="b"/>
              <a:pathLst>
                <a:path w="83" h="60">
                  <a:moveTo>
                    <a:pt x="83" y="46"/>
                  </a:moveTo>
                  <a:cubicBezTo>
                    <a:pt x="68" y="14"/>
                    <a:pt x="10" y="0"/>
                    <a:pt x="5" y="31"/>
                  </a:cubicBezTo>
                  <a:cubicBezTo>
                    <a:pt x="0" y="60"/>
                    <a:pt x="33" y="39"/>
                    <a:pt x="83"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335"/>
            <p:cNvSpPr>
              <a:spLocks/>
            </p:cNvSpPr>
            <p:nvPr/>
          </p:nvSpPr>
          <p:spPr bwMode="auto">
            <a:xfrm>
              <a:off x="4263378" y="1021449"/>
              <a:ext cx="74396" cy="78771"/>
            </a:xfrm>
            <a:custGeom>
              <a:avLst/>
              <a:gdLst>
                <a:gd name="T0" fmla="*/ 53 w 63"/>
                <a:gd name="T1" fmla="*/ 67 h 67"/>
                <a:gd name="T2" fmla="*/ 19 w 63"/>
                <a:gd name="T3" fmla="*/ 14 h 67"/>
                <a:gd name="T4" fmla="*/ 53 w 63"/>
                <a:gd name="T5" fmla="*/ 67 h 67"/>
              </a:gdLst>
              <a:ahLst/>
              <a:cxnLst>
                <a:cxn ang="0">
                  <a:pos x="T0" y="T1"/>
                </a:cxn>
                <a:cxn ang="0">
                  <a:pos x="T2" y="T3"/>
                </a:cxn>
                <a:cxn ang="0">
                  <a:pos x="T4" y="T5"/>
                </a:cxn>
              </a:cxnLst>
              <a:rect l="0" t="0" r="r" b="b"/>
              <a:pathLst>
                <a:path w="63" h="67">
                  <a:moveTo>
                    <a:pt x="53" y="67"/>
                  </a:moveTo>
                  <a:cubicBezTo>
                    <a:pt x="63" y="41"/>
                    <a:pt x="39" y="0"/>
                    <a:pt x="19" y="14"/>
                  </a:cubicBezTo>
                  <a:cubicBezTo>
                    <a:pt x="0" y="27"/>
                    <a:pt x="30" y="35"/>
                    <a:pt x="53"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336"/>
            <p:cNvSpPr>
              <a:spLocks/>
            </p:cNvSpPr>
            <p:nvPr/>
          </p:nvSpPr>
          <p:spPr bwMode="auto">
            <a:xfrm>
              <a:off x="4237121" y="1135229"/>
              <a:ext cx="67101" cy="49597"/>
            </a:xfrm>
            <a:custGeom>
              <a:avLst/>
              <a:gdLst>
                <a:gd name="T0" fmla="*/ 1 w 56"/>
                <a:gd name="T1" fmla="*/ 21 h 42"/>
                <a:gd name="T2" fmla="*/ 56 w 56"/>
                <a:gd name="T3" fmla="*/ 22 h 42"/>
                <a:gd name="T4" fmla="*/ 1 w 56"/>
                <a:gd name="T5" fmla="*/ 21 h 42"/>
              </a:gdLst>
              <a:ahLst/>
              <a:cxnLst>
                <a:cxn ang="0">
                  <a:pos x="T0" y="T1"/>
                </a:cxn>
                <a:cxn ang="0">
                  <a:pos x="T2" y="T3"/>
                </a:cxn>
                <a:cxn ang="0">
                  <a:pos x="T4" y="T5"/>
                </a:cxn>
              </a:cxnLst>
              <a:rect l="0" t="0" r="r" b="b"/>
              <a:pathLst>
                <a:path w="56" h="42">
                  <a:moveTo>
                    <a:pt x="1" y="21"/>
                  </a:moveTo>
                  <a:cubicBezTo>
                    <a:pt x="1" y="42"/>
                    <a:pt x="21" y="24"/>
                    <a:pt x="56" y="22"/>
                  </a:cubicBezTo>
                  <a:cubicBezTo>
                    <a:pt x="42" y="1"/>
                    <a:pt x="0" y="0"/>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192031925"/>
      </p:ext>
    </p:extLst>
  </p:cSld>
  <p:clrMapOvr>
    <a:masterClrMapping/>
  </p:clrMapOvr>
  <mc:AlternateContent xmlns:mc="http://schemas.openxmlformats.org/markup-compatibility/2006" xmlns:p14="http://schemas.microsoft.com/office/powerpoint/2010/main">
    <mc:Choice Requires="p14">
      <p:transition spd="med">
        <p14:prism/>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2"/>
          <p:cNvSpPr>
            <a:spLocks noChangeArrowheads="1"/>
          </p:cNvSpPr>
          <p:nvPr/>
        </p:nvSpPr>
        <p:spPr bwMode="auto">
          <a:xfrm>
            <a:off x="5160384" y="6319197"/>
            <a:ext cx="1931729" cy="348377"/>
          </a:xfrm>
          <a:prstGeom prst="ellipse">
            <a:avLst/>
          </a:prstGeom>
          <a:solidFill>
            <a:srgbClr val="000000">
              <a:alpha val="14902"/>
            </a:srgb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 name="矩形 1"/>
          <p:cNvSpPr/>
          <p:nvPr/>
        </p:nvSpPr>
        <p:spPr>
          <a:xfrm>
            <a:off x="1680527" y="31769"/>
            <a:ext cx="10636556" cy="396134"/>
          </a:xfrm>
          <a:prstGeom prst="rect">
            <a:avLst/>
          </a:prstGeom>
          <a:noFill/>
        </p:spPr>
        <p:txBody>
          <a:bodyPr wrap="square" rtlCol="0">
            <a:spAutoFit/>
          </a:bodyPr>
          <a:lstStyle/>
          <a:p>
            <a:pPr>
              <a:lnSpc>
                <a:spcPct val="120000"/>
              </a:lnSpc>
            </a:pPr>
            <a:r>
              <a:rPr lang="en-US" altLang="zh-CN" dirty="0" smtClean="0">
                <a:solidFill>
                  <a:schemeClr val="bg1"/>
                </a:solidFill>
              </a:rPr>
              <a:t>3.1 </a:t>
            </a:r>
            <a:r>
              <a:rPr lang="zh-CN" altLang="en-US" dirty="0" smtClean="0">
                <a:solidFill>
                  <a:schemeClr val="bg1"/>
                </a:solidFill>
              </a:rPr>
              <a:t>需要搜集哪些素材</a:t>
            </a:r>
            <a:endParaRPr lang="zh-CN" altLang="en-US" sz="2200" b="1" dirty="0">
              <a:solidFill>
                <a:schemeClr val="bg1"/>
              </a:solidFill>
            </a:endParaRPr>
          </a:p>
        </p:txBody>
      </p:sp>
      <p:sp>
        <p:nvSpPr>
          <p:cNvPr id="29" name="Freeform 275"/>
          <p:cNvSpPr>
            <a:spLocks noEditPoints="1"/>
          </p:cNvSpPr>
          <p:nvPr/>
        </p:nvSpPr>
        <p:spPr bwMode="auto">
          <a:xfrm>
            <a:off x="5791677" y="3051782"/>
            <a:ext cx="673173" cy="669143"/>
          </a:xfrm>
          <a:custGeom>
            <a:avLst/>
            <a:gdLst>
              <a:gd name="T0" fmla="*/ 90 w 180"/>
              <a:gd name="T1" fmla="*/ 180 h 180"/>
              <a:gd name="T2" fmla="*/ 180 w 180"/>
              <a:gd name="T3" fmla="*/ 90 h 180"/>
              <a:gd name="T4" fmla="*/ 90 w 180"/>
              <a:gd name="T5" fmla="*/ 0 h 180"/>
              <a:gd name="T6" fmla="*/ 0 w 180"/>
              <a:gd name="T7" fmla="*/ 90 h 180"/>
              <a:gd name="T8" fmla="*/ 90 w 180"/>
              <a:gd name="T9" fmla="*/ 180 h 180"/>
              <a:gd name="T10" fmla="*/ 146 w 180"/>
              <a:gd name="T11" fmla="*/ 124 h 180"/>
              <a:gd name="T12" fmla="*/ 90 w 180"/>
              <a:gd name="T13" fmla="*/ 156 h 180"/>
              <a:gd name="T14" fmla="*/ 34 w 180"/>
              <a:gd name="T15" fmla="*/ 124 h 180"/>
              <a:gd name="T16" fmla="*/ 146 w 180"/>
              <a:gd name="T17" fmla="*/ 12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180">
                <a:moveTo>
                  <a:pt x="90" y="180"/>
                </a:moveTo>
                <a:cubicBezTo>
                  <a:pt x="139" y="180"/>
                  <a:pt x="180" y="140"/>
                  <a:pt x="180" y="90"/>
                </a:cubicBezTo>
                <a:cubicBezTo>
                  <a:pt x="180" y="40"/>
                  <a:pt x="139" y="0"/>
                  <a:pt x="90" y="0"/>
                </a:cubicBezTo>
                <a:cubicBezTo>
                  <a:pt x="40" y="0"/>
                  <a:pt x="0" y="40"/>
                  <a:pt x="0" y="90"/>
                </a:cubicBezTo>
                <a:cubicBezTo>
                  <a:pt x="0" y="140"/>
                  <a:pt x="40" y="180"/>
                  <a:pt x="90" y="180"/>
                </a:cubicBezTo>
                <a:close/>
                <a:moveTo>
                  <a:pt x="146" y="124"/>
                </a:moveTo>
                <a:cubicBezTo>
                  <a:pt x="134" y="143"/>
                  <a:pt x="113" y="156"/>
                  <a:pt x="90" y="156"/>
                </a:cubicBezTo>
                <a:cubicBezTo>
                  <a:pt x="66" y="156"/>
                  <a:pt x="45" y="143"/>
                  <a:pt x="34" y="124"/>
                </a:cubicBezTo>
                <a:lnTo>
                  <a:pt x="146" y="124"/>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76"/>
          <p:cNvSpPr>
            <a:spLocks noEditPoints="1"/>
          </p:cNvSpPr>
          <p:nvPr/>
        </p:nvSpPr>
        <p:spPr bwMode="auto">
          <a:xfrm>
            <a:off x="5078194" y="3805575"/>
            <a:ext cx="2096111" cy="2777349"/>
          </a:xfrm>
          <a:custGeom>
            <a:avLst/>
            <a:gdLst>
              <a:gd name="T0" fmla="*/ 535 w 563"/>
              <a:gd name="T1" fmla="*/ 190 h 747"/>
              <a:gd name="T2" fmla="*/ 521 w 563"/>
              <a:gd name="T3" fmla="*/ 172 h 747"/>
              <a:gd name="T4" fmla="*/ 512 w 563"/>
              <a:gd name="T5" fmla="*/ 163 h 747"/>
              <a:gd name="T6" fmla="*/ 499 w 563"/>
              <a:gd name="T7" fmla="*/ 192 h 747"/>
              <a:gd name="T8" fmla="*/ 474 w 563"/>
              <a:gd name="T9" fmla="*/ 190 h 747"/>
              <a:gd name="T10" fmla="*/ 363 w 563"/>
              <a:gd name="T11" fmla="*/ 1 h 747"/>
              <a:gd name="T12" fmla="*/ 352 w 563"/>
              <a:gd name="T13" fmla="*/ 1 h 747"/>
              <a:gd name="T14" fmla="*/ 202 w 563"/>
              <a:gd name="T15" fmla="*/ 1 h 747"/>
              <a:gd name="T16" fmla="*/ 157 w 563"/>
              <a:gd name="T17" fmla="*/ 20 h 747"/>
              <a:gd name="T18" fmla="*/ 64 w 563"/>
              <a:gd name="T19" fmla="*/ 193 h 747"/>
              <a:gd name="T20" fmla="*/ 60 w 563"/>
              <a:gd name="T21" fmla="*/ 172 h 747"/>
              <a:gd name="T22" fmla="*/ 42 w 563"/>
              <a:gd name="T23" fmla="*/ 172 h 747"/>
              <a:gd name="T24" fmla="*/ 28 w 563"/>
              <a:gd name="T25" fmla="*/ 190 h 747"/>
              <a:gd name="T26" fmla="*/ 62 w 563"/>
              <a:gd name="T27" fmla="*/ 257 h 747"/>
              <a:gd name="T28" fmla="*/ 153 w 563"/>
              <a:gd name="T29" fmla="*/ 201 h 747"/>
              <a:gd name="T30" fmla="*/ 174 w 563"/>
              <a:gd name="T31" fmla="*/ 229 h 747"/>
              <a:gd name="T32" fmla="*/ 174 w 563"/>
              <a:gd name="T33" fmla="*/ 697 h 747"/>
              <a:gd name="T34" fmla="*/ 272 w 563"/>
              <a:gd name="T35" fmla="*/ 697 h 747"/>
              <a:gd name="T36" fmla="*/ 291 w 563"/>
              <a:gd name="T37" fmla="*/ 336 h 747"/>
              <a:gd name="T38" fmla="*/ 340 w 563"/>
              <a:gd name="T39" fmla="*/ 747 h 747"/>
              <a:gd name="T40" fmla="*/ 390 w 563"/>
              <a:gd name="T41" fmla="*/ 305 h 747"/>
              <a:gd name="T42" fmla="*/ 390 w 563"/>
              <a:gd name="T43" fmla="*/ 105 h 747"/>
              <a:gd name="T44" fmla="*/ 433 w 563"/>
              <a:gd name="T45" fmla="*/ 240 h 747"/>
              <a:gd name="T46" fmla="*/ 546 w 563"/>
              <a:gd name="T47" fmla="*/ 253 h 747"/>
              <a:gd name="T48" fmla="*/ 282 w 563"/>
              <a:gd name="T49" fmla="*/ 33 h 747"/>
              <a:gd name="T50" fmla="*/ 305 w 563"/>
              <a:gd name="T51" fmla="*/ 63 h 747"/>
              <a:gd name="T52" fmla="*/ 282 w 563"/>
              <a:gd name="T53" fmla="*/ 73 h 747"/>
              <a:gd name="T54" fmla="*/ 259 w 563"/>
              <a:gd name="T55" fmla="*/ 63 h 747"/>
              <a:gd name="T56" fmla="*/ 282 w 563"/>
              <a:gd name="T57" fmla="*/ 291 h 747"/>
              <a:gd name="T58" fmla="*/ 266 w 563"/>
              <a:gd name="T59" fmla="*/ 82 h 747"/>
              <a:gd name="T60" fmla="*/ 282 w 563"/>
              <a:gd name="T61" fmla="*/ 85 h 747"/>
              <a:gd name="T62" fmla="*/ 298 w 563"/>
              <a:gd name="T63" fmla="*/ 82 h 747"/>
              <a:gd name="T64" fmla="*/ 282 w 563"/>
              <a:gd name="T65" fmla="*/ 291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3" h="747">
                <a:moveTo>
                  <a:pt x="546" y="253"/>
                </a:moveTo>
                <a:cubicBezTo>
                  <a:pt x="563" y="250"/>
                  <a:pt x="552" y="187"/>
                  <a:pt x="535" y="190"/>
                </a:cubicBezTo>
                <a:cubicBezTo>
                  <a:pt x="529" y="191"/>
                  <a:pt x="523" y="192"/>
                  <a:pt x="517" y="193"/>
                </a:cubicBezTo>
                <a:cubicBezTo>
                  <a:pt x="521" y="172"/>
                  <a:pt x="521" y="172"/>
                  <a:pt x="521" y="172"/>
                </a:cubicBezTo>
                <a:cubicBezTo>
                  <a:pt x="521" y="167"/>
                  <a:pt x="517" y="163"/>
                  <a:pt x="512" y="163"/>
                </a:cubicBezTo>
                <a:cubicBezTo>
                  <a:pt x="512" y="163"/>
                  <a:pt x="512" y="163"/>
                  <a:pt x="512" y="163"/>
                </a:cubicBezTo>
                <a:cubicBezTo>
                  <a:pt x="507" y="163"/>
                  <a:pt x="503" y="167"/>
                  <a:pt x="503" y="172"/>
                </a:cubicBezTo>
                <a:cubicBezTo>
                  <a:pt x="499" y="192"/>
                  <a:pt x="499" y="192"/>
                  <a:pt x="499" y="192"/>
                </a:cubicBezTo>
                <a:cubicBezTo>
                  <a:pt x="499" y="193"/>
                  <a:pt x="499" y="193"/>
                  <a:pt x="499" y="193"/>
                </a:cubicBezTo>
                <a:cubicBezTo>
                  <a:pt x="489" y="193"/>
                  <a:pt x="479" y="192"/>
                  <a:pt x="474" y="190"/>
                </a:cubicBezTo>
                <a:cubicBezTo>
                  <a:pt x="465" y="106"/>
                  <a:pt x="443" y="49"/>
                  <a:pt x="407" y="20"/>
                </a:cubicBezTo>
                <a:cubicBezTo>
                  <a:pt x="390" y="6"/>
                  <a:pt x="374" y="2"/>
                  <a:pt x="363" y="1"/>
                </a:cubicBezTo>
                <a:cubicBezTo>
                  <a:pt x="362" y="1"/>
                  <a:pt x="362" y="1"/>
                  <a:pt x="361" y="1"/>
                </a:cubicBezTo>
                <a:cubicBezTo>
                  <a:pt x="357" y="0"/>
                  <a:pt x="354" y="1"/>
                  <a:pt x="352" y="1"/>
                </a:cubicBezTo>
                <a:cubicBezTo>
                  <a:pt x="211" y="1"/>
                  <a:pt x="211" y="1"/>
                  <a:pt x="211" y="1"/>
                </a:cubicBezTo>
                <a:cubicBezTo>
                  <a:pt x="209" y="1"/>
                  <a:pt x="206" y="0"/>
                  <a:pt x="202" y="1"/>
                </a:cubicBezTo>
                <a:cubicBezTo>
                  <a:pt x="202" y="1"/>
                  <a:pt x="201" y="1"/>
                  <a:pt x="201" y="1"/>
                </a:cubicBezTo>
                <a:cubicBezTo>
                  <a:pt x="190" y="2"/>
                  <a:pt x="174" y="6"/>
                  <a:pt x="157" y="20"/>
                </a:cubicBezTo>
                <a:cubicBezTo>
                  <a:pt x="121" y="49"/>
                  <a:pt x="98" y="106"/>
                  <a:pt x="89" y="190"/>
                </a:cubicBezTo>
                <a:cubicBezTo>
                  <a:pt x="84" y="192"/>
                  <a:pt x="75" y="193"/>
                  <a:pt x="64" y="193"/>
                </a:cubicBezTo>
                <a:cubicBezTo>
                  <a:pt x="64" y="192"/>
                  <a:pt x="64" y="192"/>
                  <a:pt x="64" y="192"/>
                </a:cubicBezTo>
                <a:cubicBezTo>
                  <a:pt x="60" y="172"/>
                  <a:pt x="60" y="172"/>
                  <a:pt x="60" y="172"/>
                </a:cubicBezTo>
                <a:cubicBezTo>
                  <a:pt x="60" y="167"/>
                  <a:pt x="56" y="163"/>
                  <a:pt x="51" y="163"/>
                </a:cubicBezTo>
                <a:cubicBezTo>
                  <a:pt x="46" y="163"/>
                  <a:pt x="42" y="167"/>
                  <a:pt x="42" y="172"/>
                </a:cubicBezTo>
                <a:cubicBezTo>
                  <a:pt x="46" y="193"/>
                  <a:pt x="46" y="193"/>
                  <a:pt x="46" y="193"/>
                </a:cubicBezTo>
                <a:cubicBezTo>
                  <a:pt x="40" y="192"/>
                  <a:pt x="34" y="191"/>
                  <a:pt x="28" y="190"/>
                </a:cubicBezTo>
                <a:cubicBezTo>
                  <a:pt x="11" y="187"/>
                  <a:pt x="0" y="250"/>
                  <a:pt x="17" y="253"/>
                </a:cubicBezTo>
                <a:cubicBezTo>
                  <a:pt x="26" y="255"/>
                  <a:pt x="43" y="257"/>
                  <a:pt x="62" y="257"/>
                </a:cubicBezTo>
                <a:cubicBezTo>
                  <a:pt x="86" y="257"/>
                  <a:pt x="113" y="254"/>
                  <a:pt x="131" y="240"/>
                </a:cubicBezTo>
                <a:cubicBezTo>
                  <a:pt x="143" y="230"/>
                  <a:pt x="151" y="217"/>
                  <a:pt x="153" y="201"/>
                </a:cubicBezTo>
                <a:cubicBezTo>
                  <a:pt x="157" y="156"/>
                  <a:pt x="165" y="126"/>
                  <a:pt x="174" y="105"/>
                </a:cubicBezTo>
                <a:cubicBezTo>
                  <a:pt x="174" y="229"/>
                  <a:pt x="174" y="229"/>
                  <a:pt x="174" y="229"/>
                </a:cubicBezTo>
                <a:cubicBezTo>
                  <a:pt x="174" y="305"/>
                  <a:pt x="174" y="305"/>
                  <a:pt x="174" y="305"/>
                </a:cubicBezTo>
                <a:cubicBezTo>
                  <a:pt x="174" y="697"/>
                  <a:pt x="174" y="697"/>
                  <a:pt x="174" y="697"/>
                </a:cubicBezTo>
                <a:cubicBezTo>
                  <a:pt x="174" y="724"/>
                  <a:pt x="196" y="747"/>
                  <a:pt x="223" y="747"/>
                </a:cubicBezTo>
                <a:cubicBezTo>
                  <a:pt x="250" y="747"/>
                  <a:pt x="272" y="724"/>
                  <a:pt x="272" y="697"/>
                </a:cubicBezTo>
                <a:cubicBezTo>
                  <a:pt x="272" y="336"/>
                  <a:pt x="272" y="336"/>
                  <a:pt x="272" y="336"/>
                </a:cubicBezTo>
                <a:cubicBezTo>
                  <a:pt x="291" y="336"/>
                  <a:pt x="291" y="336"/>
                  <a:pt x="291" y="336"/>
                </a:cubicBezTo>
                <a:cubicBezTo>
                  <a:pt x="291" y="697"/>
                  <a:pt x="291" y="697"/>
                  <a:pt x="291" y="697"/>
                </a:cubicBezTo>
                <a:cubicBezTo>
                  <a:pt x="291" y="724"/>
                  <a:pt x="313" y="747"/>
                  <a:pt x="340" y="747"/>
                </a:cubicBezTo>
                <a:cubicBezTo>
                  <a:pt x="368" y="747"/>
                  <a:pt x="390" y="724"/>
                  <a:pt x="390" y="697"/>
                </a:cubicBezTo>
                <a:cubicBezTo>
                  <a:pt x="390" y="305"/>
                  <a:pt x="390" y="305"/>
                  <a:pt x="390" y="305"/>
                </a:cubicBezTo>
                <a:cubicBezTo>
                  <a:pt x="390" y="229"/>
                  <a:pt x="390" y="229"/>
                  <a:pt x="390" y="229"/>
                </a:cubicBezTo>
                <a:cubicBezTo>
                  <a:pt x="390" y="105"/>
                  <a:pt x="390" y="105"/>
                  <a:pt x="390" y="105"/>
                </a:cubicBezTo>
                <a:cubicBezTo>
                  <a:pt x="399" y="126"/>
                  <a:pt x="407" y="156"/>
                  <a:pt x="411" y="201"/>
                </a:cubicBezTo>
                <a:cubicBezTo>
                  <a:pt x="412" y="217"/>
                  <a:pt x="420" y="230"/>
                  <a:pt x="433" y="240"/>
                </a:cubicBezTo>
                <a:cubicBezTo>
                  <a:pt x="451" y="254"/>
                  <a:pt x="478" y="257"/>
                  <a:pt x="501" y="257"/>
                </a:cubicBezTo>
                <a:cubicBezTo>
                  <a:pt x="521" y="257"/>
                  <a:pt x="538" y="255"/>
                  <a:pt x="546" y="253"/>
                </a:cubicBezTo>
                <a:close/>
                <a:moveTo>
                  <a:pt x="267" y="33"/>
                </a:moveTo>
                <a:cubicBezTo>
                  <a:pt x="282" y="33"/>
                  <a:pt x="282" y="33"/>
                  <a:pt x="282" y="33"/>
                </a:cubicBezTo>
                <a:cubicBezTo>
                  <a:pt x="297" y="33"/>
                  <a:pt x="297" y="33"/>
                  <a:pt x="297" y="33"/>
                </a:cubicBezTo>
                <a:cubicBezTo>
                  <a:pt x="305" y="63"/>
                  <a:pt x="305" y="63"/>
                  <a:pt x="305" y="63"/>
                </a:cubicBezTo>
                <a:cubicBezTo>
                  <a:pt x="303" y="65"/>
                  <a:pt x="303" y="65"/>
                  <a:pt x="303" y="65"/>
                </a:cubicBezTo>
                <a:cubicBezTo>
                  <a:pt x="297" y="70"/>
                  <a:pt x="289" y="73"/>
                  <a:pt x="282" y="73"/>
                </a:cubicBezTo>
                <a:cubicBezTo>
                  <a:pt x="274" y="73"/>
                  <a:pt x="266" y="70"/>
                  <a:pt x="260" y="65"/>
                </a:cubicBezTo>
                <a:cubicBezTo>
                  <a:pt x="259" y="63"/>
                  <a:pt x="259" y="63"/>
                  <a:pt x="259" y="63"/>
                </a:cubicBezTo>
                <a:lnTo>
                  <a:pt x="267" y="33"/>
                </a:lnTo>
                <a:close/>
                <a:moveTo>
                  <a:pt x="282" y="291"/>
                </a:moveTo>
                <a:cubicBezTo>
                  <a:pt x="244" y="243"/>
                  <a:pt x="244" y="243"/>
                  <a:pt x="244" y="243"/>
                </a:cubicBezTo>
                <a:cubicBezTo>
                  <a:pt x="266" y="82"/>
                  <a:pt x="266" y="82"/>
                  <a:pt x="266" y="82"/>
                </a:cubicBezTo>
                <a:cubicBezTo>
                  <a:pt x="271" y="84"/>
                  <a:pt x="276" y="85"/>
                  <a:pt x="282" y="85"/>
                </a:cubicBezTo>
                <a:cubicBezTo>
                  <a:pt x="282" y="85"/>
                  <a:pt x="282" y="85"/>
                  <a:pt x="282" y="85"/>
                </a:cubicBezTo>
                <a:cubicBezTo>
                  <a:pt x="282" y="85"/>
                  <a:pt x="282" y="85"/>
                  <a:pt x="282" y="85"/>
                </a:cubicBezTo>
                <a:cubicBezTo>
                  <a:pt x="287" y="85"/>
                  <a:pt x="293" y="84"/>
                  <a:pt x="298" y="82"/>
                </a:cubicBezTo>
                <a:cubicBezTo>
                  <a:pt x="320" y="243"/>
                  <a:pt x="320" y="243"/>
                  <a:pt x="320" y="243"/>
                </a:cubicBezTo>
                <a:lnTo>
                  <a:pt x="282" y="291"/>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22" name="组合 121"/>
          <p:cNvGrpSpPr/>
          <p:nvPr/>
        </p:nvGrpSpPr>
        <p:grpSpPr>
          <a:xfrm>
            <a:off x="4276027" y="1395047"/>
            <a:ext cx="1535803" cy="1612393"/>
            <a:chOff x="4276027" y="1395047"/>
            <a:chExt cx="1535803" cy="1612393"/>
          </a:xfrm>
          <a:solidFill>
            <a:srgbClr val="5FC9E1"/>
          </a:solidFill>
        </p:grpSpPr>
        <p:sp>
          <p:nvSpPr>
            <p:cNvPr id="115" name="椭圆 114"/>
            <p:cNvSpPr/>
            <p:nvPr/>
          </p:nvSpPr>
          <p:spPr>
            <a:xfrm>
              <a:off x="4344553" y="1423265"/>
              <a:ext cx="1416372" cy="144107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ABCDA"/>
                </a:solidFill>
              </a:endParaRPr>
            </a:p>
          </p:txBody>
        </p:sp>
        <p:sp>
          <p:nvSpPr>
            <p:cNvPr id="31" name="Freeform 277"/>
            <p:cNvSpPr>
              <a:spLocks noEditPoints="1"/>
            </p:cNvSpPr>
            <p:nvPr/>
          </p:nvSpPr>
          <p:spPr bwMode="auto">
            <a:xfrm>
              <a:off x="4276027" y="1395047"/>
              <a:ext cx="1535803" cy="1612393"/>
            </a:xfrm>
            <a:custGeom>
              <a:avLst/>
              <a:gdLst>
                <a:gd name="T0" fmla="*/ 204 w 413"/>
                <a:gd name="T1" fmla="*/ 408 h 433"/>
                <a:gd name="T2" fmla="*/ 327 w 413"/>
                <a:gd name="T3" fmla="*/ 367 h 433"/>
                <a:gd name="T4" fmla="*/ 413 w 413"/>
                <a:gd name="T5" fmla="*/ 433 h 433"/>
                <a:gd name="T6" fmla="*/ 360 w 413"/>
                <a:gd name="T7" fmla="*/ 336 h 433"/>
                <a:gd name="T8" fmla="*/ 408 w 413"/>
                <a:gd name="T9" fmla="*/ 204 h 433"/>
                <a:gd name="T10" fmla="*/ 204 w 413"/>
                <a:gd name="T11" fmla="*/ 0 h 433"/>
                <a:gd name="T12" fmla="*/ 0 w 413"/>
                <a:gd name="T13" fmla="*/ 204 h 433"/>
                <a:gd name="T14" fmla="*/ 204 w 413"/>
                <a:gd name="T15" fmla="*/ 408 h 433"/>
                <a:gd name="T16" fmla="*/ 211 w 413"/>
                <a:gd name="T17" fmla="*/ 38 h 433"/>
                <a:gd name="T18" fmla="*/ 385 w 413"/>
                <a:gd name="T19" fmla="*/ 212 h 433"/>
                <a:gd name="T20" fmla="*/ 211 w 413"/>
                <a:gd name="T21" fmla="*/ 386 h 433"/>
                <a:gd name="T22" fmla="*/ 37 w 413"/>
                <a:gd name="T23" fmla="*/ 212 h 433"/>
                <a:gd name="T24" fmla="*/ 211 w 413"/>
                <a:gd name="T25" fmla="*/ 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3" h="433">
                  <a:moveTo>
                    <a:pt x="204" y="408"/>
                  </a:moveTo>
                  <a:cubicBezTo>
                    <a:pt x="250" y="408"/>
                    <a:pt x="293" y="393"/>
                    <a:pt x="327" y="367"/>
                  </a:cubicBezTo>
                  <a:cubicBezTo>
                    <a:pt x="413" y="433"/>
                    <a:pt x="413" y="433"/>
                    <a:pt x="413" y="433"/>
                  </a:cubicBezTo>
                  <a:cubicBezTo>
                    <a:pt x="360" y="336"/>
                    <a:pt x="360" y="336"/>
                    <a:pt x="360" y="336"/>
                  </a:cubicBezTo>
                  <a:cubicBezTo>
                    <a:pt x="390" y="301"/>
                    <a:pt x="408" y="255"/>
                    <a:pt x="408" y="204"/>
                  </a:cubicBezTo>
                  <a:cubicBezTo>
                    <a:pt x="408" y="92"/>
                    <a:pt x="317" y="0"/>
                    <a:pt x="204" y="0"/>
                  </a:cubicBezTo>
                  <a:cubicBezTo>
                    <a:pt x="92" y="0"/>
                    <a:pt x="0" y="92"/>
                    <a:pt x="0" y="204"/>
                  </a:cubicBezTo>
                  <a:cubicBezTo>
                    <a:pt x="0" y="317"/>
                    <a:pt x="92" y="408"/>
                    <a:pt x="204" y="408"/>
                  </a:cubicBezTo>
                  <a:close/>
                  <a:moveTo>
                    <a:pt x="211" y="38"/>
                  </a:moveTo>
                  <a:cubicBezTo>
                    <a:pt x="308" y="38"/>
                    <a:pt x="385" y="116"/>
                    <a:pt x="385" y="212"/>
                  </a:cubicBezTo>
                  <a:cubicBezTo>
                    <a:pt x="385" y="308"/>
                    <a:pt x="308" y="386"/>
                    <a:pt x="211" y="386"/>
                  </a:cubicBezTo>
                  <a:cubicBezTo>
                    <a:pt x="115" y="386"/>
                    <a:pt x="37" y="308"/>
                    <a:pt x="37" y="212"/>
                  </a:cubicBezTo>
                  <a:cubicBezTo>
                    <a:pt x="37" y="116"/>
                    <a:pt x="115" y="38"/>
                    <a:pt x="211"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23" name="组合 122"/>
          <p:cNvGrpSpPr/>
          <p:nvPr/>
        </p:nvGrpSpPr>
        <p:grpSpPr>
          <a:xfrm>
            <a:off x="3530297" y="2906667"/>
            <a:ext cx="2011459" cy="1733323"/>
            <a:chOff x="3530297" y="2906667"/>
            <a:chExt cx="2011459" cy="1733323"/>
          </a:xfrm>
          <a:solidFill>
            <a:srgbClr val="5FC9E1"/>
          </a:solidFill>
        </p:grpSpPr>
        <p:sp>
          <p:nvSpPr>
            <p:cNvPr id="114" name="椭圆 113"/>
            <p:cNvSpPr/>
            <p:nvPr/>
          </p:nvSpPr>
          <p:spPr>
            <a:xfrm>
              <a:off x="3702130" y="3072622"/>
              <a:ext cx="1416372" cy="136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ABCDA"/>
                </a:solidFill>
              </a:endParaRPr>
            </a:p>
          </p:txBody>
        </p:sp>
        <p:sp>
          <p:nvSpPr>
            <p:cNvPr id="32" name="Freeform 278"/>
            <p:cNvSpPr>
              <a:spLocks noEditPoints="1"/>
            </p:cNvSpPr>
            <p:nvPr/>
          </p:nvSpPr>
          <p:spPr bwMode="auto">
            <a:xfrm>
              <a:off x="3530297" y="2906667"/>
              <a:ext cx="2011459" cy="1733323"/>
            </a:xfrm>
            <a:custGeom>
              <a:avLst/>
              <a:gdLst>
                <a:gd name="T0" fmla="*/ 434 w 540"/>
                <a:gd name="T1" fmla="*/ 195 h 466"/>
                <a:gd name="T2" fmla="*/ 540 w 540"/>
                <a:gd name="T3" fmla="*/ 133 h 466"/>
                <a:gd name="T4" fmla="*/ 418 w 540"/>
                <a:gd name="T5" fmla="*/ 147 h 466"/>
                <a:gd name="T6" fmla="*/ 412 w 540"/>
                <a:gd name="T7" fmla="*/ 134 h 466"/>
                <a:gd name="T8" fmla="*/ 134 w 540"/>
                <a:gd name="T9" fmla="*/ 55 h 466"/>
                <a:gd name="T10" fmla="*/ 55 w 540"/>
                <a:gd name="T11" fmla="*/ 332 h 466"/>
                <a:gd name="T12" fmla="*/ 332 w 540"/>
                <a:gd name="T13" fmla="*/ 412 h 466"/>
                <a:gd name="T14" fmla="*/ 434 w 540"/>
                <a:gd name="T15" fmla="*/ 195 h 466"/>
                <a:gd name="T16" fmla="*/ 328 w 540"/>
                <a:gd name="T17" fmla="*/ 381 h 466"/>
                <a:gd name="T18" fmla="*/ 91 w 540"/>
                <a:gd name="T19" fmla="*/ 313 h 466"/>
                <a:gd name="T20" fmla="*/ 159 w 540"/>
                <a:gd name="T21" fmla="*/ 76 h 466"/>
                <a:gd name="T22" fmla="*/ 396 w 540"/>
                <a:gd name="T23" fmla="*/ 144 h 466"/>
                <a:gd name="T24" fmla="*/ 328 w 540"/>
                <a:gd name="T25" fmla="*/ 381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0" h="466">
                  <a:moveTo>
                    <a:pt x="434" y="195"/>
                  </a:moveTo>
                  <a:cubicBezTo>
                    <a:pt x="540" y="133"/>
                    <a:pt x="540" y="133"/>
                    <a:pt x="540" y="133"/>
                  </a:cubicBezTo>
                  <a:cubicBezTo>
                    <a:pt x="418" y="147"/>
                    <a:pt x="418" y="147"/>
                    <a:pt x="418" y="147"/>
                  </a:cubicBezTo>
                  <a:cubicBezTo>
                    <a:pt x="416" y="143"/>
                    <a:pt x="414" y="139"/>
                    <a:pt x="412" y="134"/>
                  </a:cubicBezTo>
                  <a:cubicBezTo>
                    <a:pt x="357" y="36"/>
                    <a:pt x="233" y="0"/>
                    <a:pt x="134" y="55"/>
                  </a:cubicBezTo>
                  <a:cubicBezTo>
                    <a:pt x="36" y="109"/>
                    <a:pt x="0" y="233"/>
                    <a:pt x="55" y="332"/>
                  </a:cubicBezTo>
                  <a:cubicBezTo>
                    <a:pt x="109" y="431"/>
                    <a:pt x="234" y="466"/>
                    <a:pt x="332" y="412"/>
                  </a:cubicBezTo>
                  <a:cubicBezTo>
                    <a:pt x="411" y="368"/>
                    <a:pt x="450" y="279"/>
                    <a:pt x="434" y="195"/>
                  </a:cubicBezTo>
                  <a:close/>
                  <a:moveTo>
                    <a:pt x="328" y="381"/>
                  </a:moveTo>
                  <a:cubicBezTo>
                    <a:pt x="244" y="427"/>
                    <a:pt x="138" y="397"/>
                    <a:pt x="91" y="313"/>
                  </a:cubicBezTo>
                  <a:cubicBezTo>
                    <a:pt x="45" y="229"/>
                    <a:pt x="75" y="123"/>
                    <a:pt x="159" y="76"/>
                  </a:cubicBezTo>
                  <a:cubicBezTo>
                    <a:pt x="243" y="30"/>
                    <a:pt x="349" y="60"/>
                    <a:pt x="396" y="144"/>
                  </a:cubicBezTo>
                  <a:cubicBezTo>
                    <a:pt x="442" y="228"/>
                    <a:pt x="412" y="334"/>
                    <a:pt x="328"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12" name="组合 111"/>
          <p:cNvGrpSpPr/>
          <p:nvPr/>
        </p:nvGrpSpPr>
        <p:grpSpPr>
          <a:xfrm>
            <a:off x="2437899" y="1423265"/>
            <a:ext cx="1906654" cy="1672859"/>
            <a:chOff x="2437899" y="1423265"/>
            <a:chExt cx="1906654" cy="1672859"/>
          </a:xfrm>
          <a:solidFill>
            <a:srgbClr val="5FC9E1"/>
          </a:solidFill>
        </p:grpSpPr>
        <p:sp>
          <p:nvSpPr>
            <p:cNvPr id="111" name="椭圆 110"/>
            <p:cNvSpPr/>
            <p:nvPr/>
          </p:nvSpPr>
          <p:spPr>
            <a:xfrm>
              <a:off x="2589581" y="1596979"/>
              <a:ext cx="1416372" cy="136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ABCDA"/>
                </a:solidFill>
              </a:endParaRPr>
            </a:p>
          </p:txBody>
        </p:sp>
        <p:sp>
          <p:nvSpPr>
            <p:cNvPr id="33" name="Freeform 279"/>
            <p:cNvSpPr>
              <a:spLocks noEditPoints="1"/>
            </p:cNvSpPr>
            <p:nvPr/>
          </p:nvSpPr>
          <p:spPr bwMode="auto">
            <a:xfrm>
              <a:off x="2437899" y="1423265"/>
              <a:ext cx="1906654" cy="1672859"/>
            </a:xfrm>
            <a:custGeom>
              <a:avLst/>
              <a:gdLst>
                <a:gd name="T0" fmla="*/ 394 w 513"/>
                <a:gd name="T1" fmla="*/ 347 h 450"/>
                <a:gd name="T2" fmla="*/ 513 w 513"/>
                <a:gd name="T3" fmla="*/ 381 h 450"/>
                <a:gd name="T4" fmla="*/ 418 w 513"/>
                <a:gd name="T5" fmla="*/ 303 h 450"/>
                <a:gd name="T6" fmla="*/ 423 w 513"/>
                <a:gd name="T7" fmla="*/ 289 h 450"/>
                <a:gd name="T8" fmla="*/ 289 w 513"/>
                <a:gd name="T9" fmla="*/ 34 h 450"/>
                <a:gd name="T10" fmla="*/ 33 w 513"/>
                <a:gd name="T11" fmla="*/ 168 h 450"/>
                <a:gd name="T12" fmla="*/ 167 w 513"/>
                <a:gd name="T13" fmla="*/ 423 h 450"/>
                <a:gd name="T14" fmla="*/ 394 w 513"/>
                <a:gd name="T15" fmla="*/ 347 h 450"/>
                <a:gd name="T16" fmla="*/ 187 w 513"/>
                <a:gd name="T17" fmla="*/ 399 h 450"/>
                <a:gd name="T18" fmla="*/ 72 w 513"/>
                <a:gd name="T19" fmla="*/ 181 h 450"/>
                <a:gd name="T20" fmla="*/ 290 w 513"/>
                <a:gd name="T21" fmla="*/ 67 h 450"/>
                <a:gd name="T22" fmla="*/ 405 w 513"/>
                <a:gd name="T23" fmla="*/ 285 h 450"/>
                <a:gd name="T24" fmla="*/ 187 w 513"/>
                <a:gd name="T25" fmla="*/ 399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3" h="450">
                  <a:moveTo>
                    <a:pt x="394" y="347"/>
                  </a:moveTo>
                  <a:cubicBezTo>
                    <a:pt x="513" y="381"/>
                    <a:pt x="513" y="381"/>
                    <a:pt x="513" y="381"/>
                  </a:cubicBezTo>
                  <a:cubicBezTo>
                    <a:pt x="418" y="303"/>
                    <a:pt x="418" y="303"/>
                    <a:pt x="418" y="303"/>
                  </a:cubicBezTo>
                  <a:cubicBezTo>
                    <a:pt x="420" y="299"/>
                    <a:pt x="421" y="294"/>
                    <a:pt x="423" y="289"/>
                  </a:cubicBezTo>
                  <a:cubicBezTo>
                    <a:pt x="456" y="182"/>
                    <a:pt x="396" y="67"/>
                    <a:pt x="289" y="34"/>
                  </a:cubicBezTo>
                  <a:cubicBezTo>
                    <a:pt x="181" y="0"/>
                    <a:pt x="67" y="60"/>
                    <a:pt x="33" y="168"/>
                  </a:cubicBezTo>
                  <a:cubicBezTo>
                    <a:pt x="0" y="275"/>
                    <a:pt x="60" y="390"/>
                    <a:pt x="167" y="423"/>
                  </a:cubicBezTo>
                  <a:cubicBezTo>
                    <a:pt x="253" y="450"/>
                    <a:pt x="344" y="417"/>
                    <a:pt x="394" y="347"/>
                  </a:cubicBezTo>
                  <a:close/>
                  <a:moveTo>
                    <a:pt x="187" y="399"/>
                  </a:moveTo>
                  <a:cubicBezTo>
                    <a:pt x="95" y="370"/>
                    <a:pt x="44" y="272"/>
                    <a:pt x="72" y="181"/>
                  </a:cubicBezTo>
                  <a:cubicBezTo>
                    <a:pt x="101" y="89"/>
                    <a:pt x="199" y="38"/>
                    <a:pt x="290" y="67"/>
                  </a:cubicBezTo>
                  <a:cubicBezTo>
                    <a:pt x="382" y="95"/>
                    <a:pt x="433" y="193"/>
                    <a:pt x="405" y="285"/>
                  </a:cubicBezTo>
                  <a:cubicBezTo>
                    <a:pt x="376" y="376"/>
                    <a:pt x="278" y="427"/>
                    <a:pt x="187" y="3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ABCDA"/>
                </a:solidFill>
              </a:endParaRPr>
            </a:p>
          </p:txBody>
        </p:sp>
      </p:grpSp>
      <p:grpSp>
        <p:nvGrpSpPr>
          <p:cNvPr id="121" name="组合 120"/>
          <p:cNvGrpSpPr/>
          <p:nvPr/>
        </p:nvGrpSpPr>
        <p:grpSpPr>
          <a:xfrm>
            <a:off x="6440667" y="1395047"/>
            <a:ext cx="1535803" cy="1612393"/>
            <a:chOff x="6440667" y="1395047"/>
            <a:chExt cx="1535803" cy="1612393"/>
          </a:xfrm>
          <a:solidFill>
            <a:srgbClr val="5FC9E1"/>
          </a:solidFill>
        </p:grpSpPr>
        <p:sp>
          <p:nvSpPr>
            <p:cNvPr id="116" name="椭圆 115"/>
            <p:cNvSpPr/>
            <p:nvPr/>
          </p:nvSpPr>
          <p:spPr>
            <a:xfrm>
              <a:off x="6500382" y="1451481"/>
              <a:ext cx="1416372" cy="144107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ABCDA"/>
                </a:solidFill>
              </a:endParaRPr>
            </a:p>
          </p:txBody>
        </p:sp>
        <p:sp>
          <p:nvSpPr>
            <p:cNvPr id="34" name="Freeform 280"/>
            <p:cNvSpPr>
              <a:spLocks noEditPoints="1"/>
            </p:cNvSpPr>
            <p:nvPr/>
          </p:nvSpPr>
          <p:spPr bwMode="auto">
            <a:xfrm>
              <a:off x="6440667" y="1395047"/>
              <a:ext cx="1535803" cy="1612393"/>
            </a:xfrm>
            <a:custGeom>
              <a:avLst/>
              <a:gdLst>
                <a:gd name="T0" fmla="*/ 209 w 413"/>
                <a:gd name="T1" fmla="*/ 408 h 433"/>
                <a:gd name="T2" fmla="*/ 413 w 413"/>
                <a:gd name="T3" fmla="*/ 204 h 433"/>
                <a:gd name="T4" fmla="*/ 209 w 413"/>
                <a:gd name="T5" fmla="*/ 0 h 433"/>
                <a:gd name="T6" fmla="*/ 5 w 413"/>
                <a:gd name="T7" fmla="*/ 204 h 433"/>
                <a:gd name="T8" fmla="*/ 54 w 413"/>
                <a:gd name="T9" fmla="*/ 336 h 433"/>
                <a:gd name="T10" fmla="*/ 0 w 413"/>
                <a:gd name="T11" fmla="*/ 433 h 433"/>
                <a:gd name="T12" fmla="*/ 86 w 413"/>
                <a:gd name="T13" fmla="*/ 367 h 433"/>
                <a:gd name="T14" fmla="*/ 209 w 413"/>
                <a:gd name="T15" fmla="*/ 408 h 433"/>
                <a:gd name="T16" fmla="*/ 28 w 413"/>
                <a:gd name="T17" fmla="*/ 212 h 433"/>
                <a:gd name="T18" fmla="*/ 202 w 413"/>
                <a:gd name="T19" fmla="*/ 38 h 433"/>
                <a:gd name="T20" fmla="*/ 376 w 413"/>
                <a:gd name="T21" fmla="*/ 212 h 433"/>
                <a:gd name="T22" fmla="*/ 202 w 413"/>
                <a:gd name="T23" fmla="*/ 386 h 433"/>
                <a:gd name="T24" fmla="*/ 28 w 413"/>
                <a:gd name="T25" fmla="*/ 212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3" h="433">
                  <a:moveTo>
                    <a:pt x="209" y="408"/>
                  </a:moveTo>
                  <a:cubicBezTo>
                    <a:pt x="322" y="408"/>
                    <a:pt x="413" y="317"/>
                    <a:pt x="413" y="204"/>
                  </a:cubicBezTo>
                  <a:cubicBezTo>
                    <a:pt x="413" y="92"/>
                    <a:pt x="322" y="0"/>
                    <a:pt x="209" y="0"/>
                  </a:cubicBezTo>
                  <a:cubicBezTo>
                    <a:pt x="97" y="0"/>
                    <a:pt x="5" y="92"/>
                    <a:pt x="5" y="204"/>
                  </a:cubicBezTo>
                  <a:cubicBezTo>
                    <a:pt x="5" y="255"/>
                    <a:pt x="24" y="301"/>
                    <a:pt x="54" y="336"/>
                  </a:cubicBezTo>
                  <a:cubicBezTo>
                    <a:pt x="0" y="433"/>
                    <a:pt x="0" y="433"/>
                    <a:pt x="0" y="433"/>
                  </a:cubicBezTo>
                  <a:cubicBezTo>
                    <a:pt x="86" y="367"/>
                    <a:pt x="86" y="367"/>
                    <a:pt x="86" y="367"/>
                  </a:cubicBezTo>
                  <a:cubicBezTo>
                    <a:pt x="121" y="393"/>
                    <a:pt x="163" y="408"/>
                    <a:pt x="209" y="408"/>
                  </a:cubicBezTo>
                  <a:close/>
                  <a:moveTo>
                    <a:pt x="28" y="212"/>
                  </a:moveTo>
                  <a:cubicBezTo>
                    <a:pt x="28" y="116"/>
                    <a:pt x="106" y="38"/>
                    <a:pt x="202" y="38"/>
                  </a:cubicBezTo>
                  <a:cubicBezTo>
                    <a:pt x="298" y="38"/>
                    <a:pt x="376" y="116"/>
                    <a:pt x="376" y="212"/>
                  </a:cubicBezTo>
                  <a:cubicBezTo>
                    <a:pt x="376" y="308"/>
                    <a:pt x="298" y="386"/>
                    <a:pt x="202" y="386"/>
                  </a:cubicBezTo>
                  <a:cubicBezTo>
                    <a:pt x="106" y="386"/>
                    <a:pt x="28" y="308"/>
                    <a:pt x="28"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20" name="组合 119"/>
          <p:cNvGrpSpPr/>
          <p:nvPr/>
        </p:nvGrpSpPr>
        <p:grpSpPr>
          <a:xfrm>
            <a:off x="6714774" y="2906667"/>
            <a:ext cx="2007430" cy="1733323"/>
            <a:chOff x="6714774" y="2906667"/>
            <a:chExt cx="2007430" cy="1733323"/>
          </a:xfrm>
          <a:solidFill>
            <a:srgbClr val="5FC9E1"/>
          </a:solidFill>
        </p:grpSpPr>
        <p:sp>
          <p:nvSpPr>
            <p:cNvPr id="118" name="椭圆 117"/>
            <p:cNvSpPr/>
            <p:nvPr/>
          </p:nvSpPr>
          <p:spPr>
            <a:xfrm>
              <a:off x="7145859" y="3047271"/>
              <a:ext cx="1416372" cy="144107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ABCDA"/>
                </a:solidFill>
              </a:endParaRPr>
            </a:p>
          </p:txBody>
        </p:sp>
        <p:sp>
          <p:nvSpPr>
            <p:cNvPr id="35" name="Freeform 281"/>
            <p:cNvSpPr>
              <a:spLocks noEditPoints="1"/>
            </p:cNvSpPr>
            <p:nvPr/>
          </p:nvSpPr>
          <p:spPr bwMode="auto">
            <a:xfrm>
              <a:off x="6714774" y="2906667"/>
              <a:ext cx="2007430" cy="1733323"/>
            </a:xfrm>
            <a:custGeom>
              <a:avLst/>
              <a:gdLst>
                <a:gd name="T0" fmla="*/ 406 w 540"/>
                <a:gd name="T1" fmla="*/ 55 h 466"/>
                <a:gd name="T2" fmla="*/ 129 w 540"/>
                <a:gd name="T3" fmla="*/ 134 h 466"/>
                <a:gd name="T4" fmla="*/ 122 w 540"/>
                <a:gd name="T5" fmla="*/ 147 h 466"/>
                <a:gd name="T6" fmla="*/ 0 w 540"/>
                <a:gd name="T7" fmla="*/ 133 h 466"/>
                <a:gd name="T8" fmla="*/ 107 w 540"/>
                <a:gd name="T9" fmla="*/ 195 h 466"/>
                <a:gd name="T10" fmla="*/ 208 w 540"/>
                <a:gd name="T11" fmla="*/ 412 h 466"/>
                <a:gd name="T12" fmla="*/ 486 w 540"/>
                <a:gd name="T13" fmla="*/ 332 h 466"/>
                <a:gd name="T14" fmla="*/ 406 w 540"/>
                <a:gd name="T15" fmla="*/ 55 h 466"/>
                <a:gd name="T16" fmla="*/ 449 w 540"/>
                <a:gd name="T17" fmla="*/ 313 h 466"/>
                <a:gd name="T18" fmla="*/ 213 w 540"/>
                <a:gd name="T19" fmla="*/ 381 h 466"/>
                <a:gd name="T20" fmla="*/ 145 w 540"/>
                <a:gd name="T21" fmla="*/ 144 h 466"/>
                <a:gd name="T22" fmla="*/ 381 w 540"/>
                <a:gd name="T23" fmla="*/ 76 h 466"/>
                <a:gd name="T24" fmla="*/ 449 w 540"/>
                <a:gd name="T25" fmla="*/ 31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0" h="466">
                  <a:moveTo>
                    <a:pt x="406" y="55"/>
                  </a:moveTo>
                  <a:cubicBezTo>
                    <a:pt x="307" y="0"/>
                    <a:pt x="183" y="36"/>
                    <a:pt x="129" y="134"/>
                  </a:cubicBezTo>
                  <a:cubicBezTo>
                    <a:pt x="126" y="139"/>
                    <a:pt x="124" y="143"/>
                    <a:pt x="122" y="147"/>
                  </a:cubicBezTo>
                  <a:cubicBezTo>
                    <a:pt x="0" y="133"/>
                    <a:pt x="0" y="133"/>
                    <a:pt x="0" y="133"/>
                  </a:cubicBezTo>
                  <a:cubicBezTo>
                    <a:pt x="107" y="195"/>
                    <a:pt x="107" y="195"/>
                    <a:pt x="107" y="195"/>
                  </a:cubicBezTo>
                  <a:cubicBezTo>
                    <a:pt x="91" y="279"/>
                    <a:pt x="129" y="368"/>
                    <a:pt x="208" y="412"/>
                  </a:cubicBezTo>
                  <a:cubicBezTo>
                    <a:pt x="307" y="466"/>
                    <a:pt x="431" y="431"/>
                    <a:pt x="486" y="332"/>
                  </a:cubicBezTo>
                  <a:cubicBezTo>
                    <a:pt x="540" y="233"/>
                    <a:pt x="505" y="109"/>
                    <a:pt x="406" y="55"/>
                  </a:cubicBezTo>
                  <a:close/>
                  <a:moveTo>
                    <a:pt x="449" y="313"/>
                  </a:moveTo>
                  <a:cubicBezTo>
                    <a:pt x="403" y="397"/>
                    <a:pt x="297" y="427"/>
                    <a:pt x="213" y="381"/>
                  </a:cubicBezTo>
                  <a:cubicBezTo>
                    <a:pt x="129" y="334"/>
                    <a:pt x="98" y="228"/>
                    <a:pt x="145" y="144"/>
                  </a:cubicBezTo>
                  <a:cubicBezTo>
                    <a:pt x="191" y="60"/>
                    <a:pt x="297" y="30"/>
                    <a:pt x="381" y="76"/>
                  </a:cubicBezTo>
                  <a:cubicBezTo>
                    <a:pt x="465" y="123"/>
                    <a:pt x="496" y="229"/>
                    <a:pt x="449" y="3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19" name="组合 118"/>
          <p:cNvGrpSpPr/>
          <p:nvPr/>
        </p:nvGrpSpPr>
        <p:grpSpPr>
          <a:xfrm>
            <a:off x="7911975" y="1423265"/>
            <a:ext cx="1906654" cy="1672859"/>
            <a:chOff x="7911975" y="1423265"/>
            <a:chExt cx="1906654" cy="1672859"/>
          </a:xfrm>
          <a:solidFill>
            <a:srgbClr val="5FC9E1"/>
          </a:solidFill>
        </p:grpSpPr>
        <p:sp>
          <p:nvSpPr>
            <p:cNvPr id="117" name="椭圆 116"/>
            <p:cNvSpPr/>
            <p:nvPr/>
          </p:nvSpPr>
          <p:spPr>
            <a:xfrm>
              <a:off x="8250577" y="1553484"/>
              <a:ext cx="1416372" cy="144107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ABCDA"/>
                </a:solidFill>
              </a:endParaRPr>
            </a:p>
          </p:txBody>
        </p:sp>
        <p:sp>
          <p:nvSpPr>
            <p:cNvPr id="36" name="Freeform 282"/>
            <p:cNvSpPr>
              <a:spLocks noEditPoints="1"/>
            </p:cNvSpPr>
            <p:nvPr/>
          </p:nvSpPr>
          <p:spPr bwMode="auto">
            <a:xfrm>
              <a:off x="7911975" y="1423265"/>
              <a:ext cx="1906654" cy="1672859"/>
            </a:xfrm>
            <a:custGeom>
              <a:avLst/>
              <a:gdLst>
                <a:gd name="T0" fmla="*/ 479 w 513"/>
                <a:gd name="T1" fmla="*/ 168 h 450"/>
                <a:gd name="T2" fmla="*/ 224 w 513"/>
                <a:gd name="T3" fmla="*/ 34 h 450"/>
                <a:gd name="T4" fmla="*/ 90 w 513"/>
                <a:gd name="T5" fmla="*/ 289 h 450"/>
                <a:gd name="T6" fmla="*/ 95 w 513"/>
                <a:gd name="T7" fmla="*/ 303 h 450"/>
                <a:gd name="T8" fmla="*/ 0 w 513"/>
                <a:gd name="T9" fmla="*/ 381 h 450"/>
                <a:gd name="T10" fmla="*/ 119 w 513"/>
                <a:gd name="T11" fmla="*/ 347 h 450"/>
                <a:gd name="T12" fmla="*/ 345 w 513"/>
                <a:gd name="T13" fmla="*/ 423 h 450"/>
                <a:gd name="T14" fmla="*/ 479 w 513"/>
                <a:gd name="T15" fmla="*/ 168 h 450"/>
                <a:gd name="T16" fmla="*/ 108 w 513"/>
                <a:gd name="T17" fmla="*/ 285 h 450"/>
                <a:gd name="T18" fmla="*/ 222 w 513"/>
                <a:gd name="T19" fmla="*/ 67 h 450"/>
                <a:gd name="T20" fmla="*/ 440 w 513"/>
                <a:gd name="T21" fmla="*/ 181 h 450"/>
                <a:gd name="T22" fmla="*/ 326 w 513"/>
                <a:gd name="T23" fmla="*/ 399 h 450"/>
                <a:gd name="T24" fmla="*/ 108 w 513"/>
                <a:gd name="T25" fmla="*/ 285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3" h="450">
                  <a:moveTo>
                    <a:pt x="479" y="168"/>
                  </a:moveTo>
                  <a:cubicBezTo>
                    <a:pt x="445" y="60"/>
                    <a:pt x="331" y="0"/>
                    <a:pt x="224" y="34"/>
                  </a:cubicBezTo>
                  <a:cubicBezTo>
                    <a:pt x="116" y="67"/>
                    <a:pt x="56" y="182"/>
                    <a:pt x="90" y="289"/>
                  </a:cubicBezTo>
                  <a:cubicBezTo>
                    <a:pt x="91" y="294"/>
                    <a:pt x="93" y="299"/>
                    <a:pt x="95" y="303"/>
                  </a:cubicBezTo>
                  <a:cubicBezTo>
                    <a:pt x="0" y="381"/>
                    <a:pt x="0" y="381"/>
                    <a:pt x="0" y="381"/>
                  </a:cubicBezTo>
                  <a:cubicBezTo>
                    <a:pt x="119" y="347"/>
                    <a:pt x="119" y="347"/>
                    <a:pt x="119" y="347"/>
                  </a:cubicBezTo>
                  <a:cubicBezTo>
                    <a:pt x="169" y="417"/>
                    <a:pt x="259" y="450"/>
                    <a:pt x="345" y="423"/>
                  </a:cubicBezTo>
                  <a:cubicBezTo>
                    <a:pt x="453" y="390"/>
                    <a:pt x="513" y="275"/>
                    <a:pt x="479" y="168"/>
                  </a:cubicBezTo>
                  <a:close/>
                  <a:moveTo>
                    <a:pt x="108" y="285"/>
                  </a:moveTo>
                  <a:cubicBezTo>
                    <a:pt x="79" y="193"/>
                    <a:pt x="130" y="95"/>
                    <a:pt x="222" y="67"/>
                  </a:cubicBezTo>
                  <a:cubicBezTo>
                    <a:pt x="314" y="38"/>
                    <a:pt x="411" y="89"/>
                    <a:pt x="440" y="181"/>
                  </a:cubicBezTo>
                  <a:cubicBezTo>
                    <a:pt x="469" y="272"/>
                    <a:pt x="418" y="370"/>
                    <a:pt x="326" y="399"/>
                  </a:cubicBezTo>
                  <a:cubicBezTo>
                    <a:pt x="234" y="427"/>
                    <a:pt x="137" y="376"/>
                    <a:pt x="108" y="2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24" name="文本框 123"/>
          <p:cNvSpPr txBox="1"/>
          <p:nvPr/>
        </p:nvSpPr>
        <p:spPr>
          <a:xfrm>
            <a:off x="2621906" y="1843571"/>
            <a:ext cx="1313180" cy="769441"/>
          </a:xfrm>
          <a:prstGeom prst="rect">
            <a:avLst/>
          </a:prstGeom>
          <a:noFill/>
        </p:spPr>
        <p:txBody>
          <a:bodyPr wrap="none" rtlCol="0">
            <a:spAutoFit/>
          </a:bodyPr>
          <a:lstStyle/>
          <a:p>
            <a:pPr algn="ctr"/>
            <a:r>
              <a:rPr lang="zh-CN" altLang="en-US" sz="4400" b="1" dirty="0">
                <a:solidFill>
                  <a:schemeClr val="bg1"/>
                </a:solidFill>
              </a:rPr>
              <a:t>模板</a:t>
            </a:r>
          </a:p>
        </p:txBody>
      </p:sp>
      <p:sp>
        <p:nvSpPr>
          <p:cNvPr id="125" name="文本框 124"/>
          <p:cNvSpPr txBox="1"/>
          <p:nvPr/>
        </p:nvSpPr>
        <p:spPr>
          <a:xfrm>
            <a:off x="4374459" y="1741519"/>
            <a:ext cx="1313180" cy="769441"/>
          </a:xfrm>
          <a:prstGeom prst="rect">
            <a:avLst/>
          </a:prstGeom>
          <a:noFill/>
        </p:spPr>
        <p:txBody>
          <a:bodyPr wrap="none" rtlCol="0">
            <a:spAutoFit/>
          </a:bodyPr>
          <a:lstStyle/>
          <a:p>
            <a:pPr algn="ctr"/>
            <a:r>
              <a:rPr lang="zh-CN" altLang="en-US" sz="4400" b="1" dirty="0" smtClean="0">
                <a:solidFill>
                  <a:schemeClr val="bg1"/>
                </a:solidFill>
              </a:rPr>
              <a:t>图表</a:t>
            </a:r>
            <a:endParaRPr lang="zh-CN" altLang="en-US" sz="4400" b="1" dirty="0">
              <a:solidFill>
                <a:schemeClr val="bg1"/>
              </a:solidFill>
            </a:endParaRPr>
          </a:p>
        </p:txBody>
      </p:sp>
      <p:sp>
        <p:nvSpPr>
          <p:cNvPr id="126" name="文本框 125"/>
          <p:cNvSpPr txBox="1"/>
          <p:nvPr/>
        </p:nvSpPr>
        <p:spPr>
          <a:xfrm>
            <a:off x="6551117" y="1741519"/>
            <a:ext cx="1313181" cy="769441"/>
          </a:xfrm>
          <a:prstGeom prst="rect">
            <a:avLst/>
          </a:prstGeom>
          <a:noFill/>
        </p:spPr>
        <p:txBody>
          <a:bodyPr wrap="none" rtlCol="0">
            <a:spAutoFit/>
          </a:bodyPr>
          <a:lstStyle/>
          <a:p>
            <a:pPr algn="ctr"/>
            <a:r>
              <a:rPr lang="zh-CN" altLang="en-US" sz="4400" b="1" dirty="0" smtClean="0">
                <a:solidFill>
                  <a:schemeClr val="bg1"/>
                </a:solidFill>
              </a:rPr>
              <a:t>图片</a:t>
            </a:r>
            <a:endParaRPr lang="zh-CN" altLang="en-US" sz="4400" b="1" dirty="0">
              <a:solidFill>
                <a:schemeClr val="bg1"/>
              </a:solidFill>
            </a:endParaRPr>
          </a:p>
        </p:txBody>
      </p:sp>
      <p:sp>
        <p:nvSpPr>
          <p:cNvPr id="127" name="文本框 126"/>
          <p:cNvSpPr txBox="1"/>
          <p:nvPr/>
        </p:nvSpPr>
        <p:spPr>
          <a:xfrm>
            <a:off x="8302172" y="1866755"/>
            <a:ext cx="1313181" cy="769441"/>
          </a:xfrm>
          <a:prstGeom prst="rect">
            <a:avLst/>
          </a:prstGeom>
          <a:noFill/>
        </p:spPr>
        <p:txBody>
          <a:bodyPr wrap="none" rtlCol="0">
            <a:spAutoFit/>
          </a:bodyPr>
          <a:lstStyle/>
          <a:p>
            <a:pPr algn="ctr"/>
            <a:r>
              <a:rPr lang="zh-CN" altLang="en-US" sz="4400" b="1" dirty="0" smtClean="0">
                <a:solidFill>
                  <a:schemeClr val="bg1"/>
                </a:solidFill>
              </a:rPr>
              <a:t>图标</a:t>
            </a:r>
            <a:endParaRPr lang="zh-CN" altLang="en-US" sz="4400" b="1" dirty="0">
              <a:solidFill>
                <a:schemeClr val="bg1"/>
              </a:solidFill>
            </a:endParaRPr>
          </a:p>
        </p:txBody>
      </p:sp>
      <p:sp>
        <p:nvSpPr>
          <p:cNvPr id="128" name="文本框 127"/>
          <p:cNvSpPr txBox="1"/>
          <p:nvPr/>
        </p:nvSpPr>
        <p:spPr>
          <a:xfrm>
            <a:off x="3550203" y="3524497"/>
            <a:ext cx="1620957" cy="523220"/>
          </a:xfrm>
          <a:prstGeom prst="rect">
            <a:avLst/>
          </a:prstGeom>
          <a:noFill/>
        </p:spPr>
        <p:txBody>
          <a:bodyPr wrap="none" rtlCol="0">
            <a:spAutoFit/>
          </a:bodyPr>
          <a:lstStyle/>
          <a:p>
            <a:pPr algn="ctr"/>
            <a:r>
              <a:rPr lang="zh-CN" altLang="en-US" sz="2800" b="1" dirty="0" smtClean="0">
                <a:solidFill>
                  <a:schemeClr val="bg1"/>
                </a:solidFill>
              </a:rPr>
              <a:t>背景音乐</a:t>
            </a:r>
            <a:endParaRPr lang="zh-CN" altLang="en-US" sz="2800" b="1" dirty="0">
              <a:solidFill>
                <a:schemeClr val="bg1"/>
              </a:solidFill>
            </a:endParaRPr>
          </a:p>
        </p:txBody>
      </p:sp>
      <p:sp>
        <p:nvSpPr>
          <p:cNvPr id="129" name="文本框 128"/>
          <p:cNvSpPr txBox="1"/>
          <p:nvPr/>
        </p:nvSpPr>
        <p:spPr>
          <a:xfrm>
            <a:off x="7053819" y="3524497"/>
            <a:ext cx="1620957" cy="523220"/>
          </a:xfrm>
          <a:prstGeom prst="rect">
            <a:avLst/>
          </a:prstGeom>
          <a:noFill/>
        </p:spPr>
        <p:txBody>
          <a:bodyPr wrap="none" rtlCol="0">
            <a:spAutoFit/>
          </a:bodyPr>
          <a:lstStyle/>
          <a:p>
            <a:pPr algn="ctr"/>
            <a:r>
              <a:rPr lang="zh-CN" altLang="en-US" sz="2800" b="1" dirty="0" smtClean="0">
                <a:solidFill>
                  <a:schemeClr val="bg1"/>
                </a:solidFill>
              </a:rPr>
              <a:t>片头视频</a:t>
            </a:r>
            <a:endParaRPr lang="zh-CN" altLang="en-US" sz="2800" b="1" dirty="0">
              <a:solidFill>
                <a:schemeClr val="bg1"/>
              </a:solidFill>
            </a:endParaRPr>
          </a:p>
        </p:txBody>
      </p:sp>
    </p:spTree>
    <p:extLst>
      <p:ext uri="{BB962C8B-B14F-4D97-AF65-F5344CB8AC3E}">
        <p14:creationId xmlns:p14="http://schemas.microsoft.com/office/powerpoint/2010/main" val="3046983292"/>
      </p:ext>
    </p:extLst>
  </p:cSld>
  <p:clrMapOvr>
    <a:masterClrMapping/>
  </p:clrMapOvr>
  <mc:AlternateContent xmlns:mc="http://schemas.openxmlformats.org/markup-compatibility/2006" xmlns:p14="http://schemas.microsoft.com/office/powerpoint/2010/main">
    <mc:Choice Requires="p14">
      <p:transition spd="med">
        <p14:pan/>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80527" y="31769"/>
            <a:ext cx="10636556" cy="424732"/>
          </a:xfrm>
          <a:prstGeom prst="rect">
            <a:avLst/>
          </a:prstGeom>
          <a:noFill/>
        </p:spPr>
        <p:txBody>
          <a:bodyPr wrap="square" rtlCol="0">
            <a:spAutoFit/>
          </a:bodyPr>
          <a:lstStyle/>
          <a:p>
            <a:pPr>
              <a:lnSpc>
                <a:spcPct val="120000"/>
              </a:lnSpc>
            </a:pPr>
            <a:r>
              <a:rPr lang="en-US" altLang="zh-CN" dirty="0" smtClean="0">
                <a:solidFill>
                  <a:schemeClr val="bg1"/>
                </a:solidFill>
              </a:rPr>
              <a:t>3.2 </a:t>
            </a:r>
            <a:r>
              <a:rPr lang="zh-CN" altLang="en-US" dirty="0" smtClean="0">
                <a:solidFill>
                  <a:schemeClr val="bg1"/>
                </a:solidFill>
              </a:rPr>
              <a:t>通过哪些途径搜集素材</a:t>
            </a:r>
            <a:endParaRPr lang="zh-CN" altLang="en-US" sz="2200" b="1" dirty="0">
              <a:solidFill>
                <a:schemeClr val="bg1"/>
              </a:solidFill>
            </a:endParaRPr>
          </a:p>
        </p:txBody>
      </p:sp>
      <p:grpSp>
        <p:nvGrpSpPr>
          <p:cNvPr id="4" name="组合 3"/>
          <p:cNvGrpSpPr/>
          <p:nvPr/>
        </p:nvGrpSpPr>
        <p:grpSpPr>
          <a:xfrm>
            <a:off x="1745477" y="1584959"/>
            <a:ext cx="1880820" cy="2418163"/>
            <a:chOff x="1745477" y="4514093"/>
            <a:chExt cx="1262063" cy="1622630"/>
          </a:xfrm>
          <a:solidFill>
            <a:srgbClr val="505560"/>
          </a:solidFill>
        </p:grpSpPr>
        <p:sp>
          <p:nvSpPr>
            <p:cNvPr id="38" name="Freeform 191"/>
            <p:cNvSpPr>
              <a:spLocks/>
            </p:cNvSpPr>
            <p:nvPr/>
          </p:nvSpPr>
          <p:spPr bwMode="auto">
            <a:xfrm>
              <a:off x="1988365" y="4998485"/>
              <a:ext cx="282575" cy="284163"/>
            </a:xfrm>
            <a:custGeom>
              <a:avLst/>
              <a:gdLst>
                <a:gd name="T0" fmla="*/ 80 w 196"/>
                <a:gd name="T1" fmla="*/ 186 h 196"/>
                <a:gd name="T2" fmla="*/ 186 w 196"/>
                <a:gd name="T3" fmla="*/ 116 h 196"/>
                <a:gd name="T4" fmla="*/ 116 w 196"/>
                <a:gd name="T5" fmla="*/ 10 h 196"/>
                <a:gd name="T6" fmla="*/ 10 w 196"/>
                <a:gd name="T7" fmla="*/ 80 h 196"/>
                <a:gd name="T8" fmla="*/ 80 w 196"/>
                <a:gd name="T9" fmla="*/ 186 h 196"/>
              </a:gdLst>
              <a:ahLst/>
              <a:cxnLst>
                <a:cxn ang="0">
                  <a:pos x="T0" y="T1"/>
                </a:cxn>
                <a:cxn ang="0">
                  <a:pos x="T2" y="T3"/>
                </a:cxn>
                <a:cxn ang="0">
                  <a:pos x="T4" y="T5"/>
                </a:cxn>
                <a:cxn ang="0">
                  <a:pos x="T6" y="T7"/>
                </a:cxn>
                <a:cxn ang="0">
                  <a:pos x="T8" y="T9"/>
                </a:cxn>
              </a:cxnLst>
              <a:rect l="0" t="0" r="r" b="b"/>
              <a:pathLst>
                <a:path w="196" h="196">
                  <a:moveTo>
                    <a:pt x="80" y="186"/>
                  </a:moveTo>
                  <a:cubicBezTo>
                    <a:pt x="128" y="196"/>
                    <a:pt x="176" y="165"/>
                    <a:pt x="186" y="116"/>
                  </a:cubicBezTo>
                  <a:cubicBezTo>
                    <a:pt x="196" y="67"/>
                    <a:pt x="165" y="20"/>
                    <a:pt x="116" y="10"/>
                  </a:cubicBezTo>
                  <a:cubicBezTo>
                    <a:pt x="67" y="0"/>
                    <a:pt x="20" y="31"/>
                    <a:pt x="10" y="80"/>
                  </a:cubicBezTo>
                  <a:cubicBezTo>
                    <a:pt x="0" y="128"/>
                    <a:pt x="31" y="176"/>
                    <a:pt x="80"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93"/>
            <p:cNvSpPr>
              <a:spLocks/>
            </p:cNvSpPr>
            <p:nvPr/>
          </p:nvSpPr>
          <p:spPr bwMode="auto">
            <a:xfrm>
              <a:off x="1745477" y="5223910"/>
              <a:ext cx="1139825" cy="912813"/>
            </a:xfrm>
            <a:custGeom>
              <a:avLst/>
              <a:gdLst>
                <a:gd name="T0" fmla="*/ 236 w 787"/>
                <a:gd name="T1" fmla="*/ 275 h 631"/>
                <a:gd name="T2" fmla="*/ 197 w 787"/>
                <a:gd name="T3" fmla="*/ 272 h 631"/>
                <a:gd name="T4" fmla="*/ 211 w 787"/>
                <a:gd name="T5" fmla="*/ 255 h 631"/>
                <a:gd name="T6" fmla="*/ 215 w 787"/>
                <a:gd name="T7" fmla="*/ 220 h 631"/>
                <a:gd name="T8" fmla="*/ 184 w 787"/>
                <a:gd name="T9" fmla="*/ 198 h 631"/>
                <a:gd name="T10" fmla="*/ 171 w 787"/>
                <a:gd name="T11" fmla="*/ 245 h 631"/>
                <a:gd name="T12" fmla="*/ 175 w 787"/>
                <a:gd name="T13" fmla="*/ 270 h 631"/>
                <a:gd name="T14" fmla="*/ 146 w 787"/>
                <a:gd name="T15" fmla="*/ 268 h 631"/>
                <a:gd name="T16" fmla="*/ 171 w 787"/>
                <a:gd name="T17" fmla="*/ 188 h 631"/>
                <a:gd name="T18" fmla="*/ 171 w 787"/>
                <a:gd name="T19" fmla="*/ 188 h 631"/>
                <a:gd name="T20" fmla="*/ 108 w 787"/>
                <a:gd name="T21" fmla="*/ 101 h 631"/>
                <a:gd name="T22" fmla="*/ 108 w 787"/>
                <a:gd name="T23" fmla="*/ 70 h 631"/>
                <a:gd name="T24" fmla="*/ 130 w 787"/>
                <a:gd name="T25" fmla="*/ 47 h 631"/>
                <a:gd name="T26" fmla="*/ 146 w 787"/>
                <a:gd name="T27" fmla="*/ 44 h 631"/>
                <a:gd name="T28" fmla="*/ 184 w 787"/>
                <a:gd name="T29" fmla="*/ 69 h 631"/>
                <a:gd name="T30" fmla="*/ 301 w 787"/>
                <a:gd name="T31" fmla="*/ 166 h 631"/>
                <a:gd name="T32" fmla="*/ 211 w 787"/>
                <a:gd name="T33" fmla="*/ 56 h 631"/>
                <a:gd name="T34" fmla="*/ 206 w 787"/>
                <a:gd name="T35" fmla="*/ 40 h 631"/>
                <a:gd name="T36" fmla="*/ 195 w 787"/>
                <a:gd name="T37" fmla="*/ 23 h 631"/>
                <a:gd name="T38" fmla="*/ 183 w 787"/>
                <a:gd name="T39" fmla="*/ 15 h 631"/>
                <a:gd name="T40" fmla="*/ 68 w 787"/>
                <a:gd name="T41" fmla="*/ 61 h 631"/>
                <a:gd name="T42" fmla="*/ 1 w 787"/>
                <a:gd name="T43" fmla="*/ 274 h 631"/>
                <a:gd name="T44" fmla="*/ 78 w 787"/>
                <a:gd name="T45" fmla="*/ 362 h 631"/>
                <a:gd name="T46" fmla="*/ 102 w 787"/>
                <a:gd name="T47" fmla="*/ 365 h 631"/>
                <a:gd name="T48" fmla="*/ 237 w 787"/>
                <a:gd name="T49" fmla="*/ 375 h 631"/>
                <a:gd name="T50" fmla="*/ 169 w 787"/>
                <a:gd name="T51" fmla="*/ 564 h 631"/>
                <a:gd name="T52" fmla="*/ 199 w 787"/>
                <a:gd name="T53" fmla="*/ 628 h 631"/>
                <a:gd name="T54" fmla="*/ 216 w 787"/>
                <a:gd name="T55" fmla="*/ 631 h 631"/>
                <a:gd name="T56" fmla="*/ 263 w 787"/>
                <a:gd name="T57" fmla="*/ 598 h 631"/>
                <a:gd name="T58" fmla="*/ 354 w 787"/>
                <a:gd name="T59" fmla="*/ 347 h 631"/>
                <a:gd name="T60" fmla="*/ 349 w 787"/>
                <a:gd name="T61" fmla="*/ 303 h 631"/>
                <a:gd name="T62" fmla="*/ 346 w 787"/>
                <a:gd name="T63" fmla="*/ 298 h 631"/>
                <a:gd name="T64" fmla="*/ 375 w 787"/>
                <a:gd name="T65" fmla="*/ 298 h 631"/>
                <a:gd name="T66" fmla="*/ 375 w 787"/>
                <a:gd name="T67" fmla="*/ 623 h 631"/>
                <a:gd name="T68" fmla="*/ 762 w 787"/>
                <a:gd name="T69" fmla="*/ 623 h 631"/>
                <a:gd name="T70" fmla="*/ 762 w 787"/>
                <a:gd name="T71" fmla="*/ 298 h 631"/>
                <a:gd name="T72" fmla="*/ 787 w 787"/>
                <a:gd name="T73" fmla="*/ 298 h 631"/>
                <a:gd name="T74" fmla="*/ 787 w 787"/>
                <a:gd name="T75" fmla="*/ 268 h 631"/>
                <a:gd name="T76" fmla="*/ 236 w 787"/>
                <a:gd name="T77" fmla="*/ 268 h 631"/>
                <a:gd name="T78" fmla="*/ 236 w 787"/>
                <a:gd name="T79" fmla="*/ 275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87" h="631">
                  <a:moveTo>
                    <a:pt x="236" y="275"/>
                  </a:moveTo>
                  <a:cubicBezTo>
                    <a:pt x="197" y="272"/>
                    <a:pt x="197" y="272"/>
                    <a:pt x="197" y="272"/>
                  </a:cubicBezTo>
                  <a:cubicBezTo>
                    <a:pt x="202" y="266"/>
                    <a:pt x="206" y="260"/>
                    <a:pt x="211" y="255"/>
                  </a:cubicBezTo>
                  <a:cubicBezTo>
                    <a:pt x="212" y="245"/>
                    <a:pt x="214" y="233"/>
                    <a:pt x="215" y="220"/>
                  </a:cubicBezTo>
                  <a:cubicBezTo>
                    <a:pt x="203" y="213"/>
                    <a:pt x="193" y="206"/>
                    <a:pt x="184" y="198"/>
                  </a:cubicBezTo>
                  <a:cubicBezTo>
                    <a:pt x="180" y="214"/>
                    <a:pt x="176" y="230"/>
                    <a:pt x="171" y="245"/>
                  </a:cubicBezTo>
                  <a:cubicBezTo>
                    <a:pt x="172" y="253"/>
                    <a:pt x="174" y="262"/>
                    <a:pt x="175" y="270"/>
                  </a:cubicBezTo>
                  <a:cubicBezTo>
                    <a:pt x="146" y="268"/>
                    <a:pt x="146" y="268"/>
                    <a:pt x="146" y="268"/>
                  </a:cubicBezTo>
                  <a:cubicBezTo>
                    <a:pt x="152" y="241"/>
                    <a:pt x="161" y="213"/>
                    <a:pt x="171" y="188"/>
                  </a:cubicBezTo>
                  <a:cubicBezTo>
                    <a:pt x="171" y="188"/>
                    <a:pt x="171" y="188"/>
                    <a:pt x="171" y="188"/>
                  </a:cubicBezTo>
                  <a:cubicBezTo>
                    <a:pt x="128" y="148"/>
                    <a:pt x="109" y="103"/>
                    <a:pt x="108" y="101"/>
                  </a:cubicBezTo>
                  <a:cubicBezTo>
                    <a:pt x="104" y="91"/>
                    <a:pt x="104" y="80"/>
                    <a:pt x="108" y="70"/>
                  </a:cubicBezTo>
                  <a:cubicBezTo>
                    <a:pt x="112" y="59"/>
                    <a:pt x="120" y="52"/>
                    <a:pt x="130" y="47"/>
                  </a:cubicBezTo>
                  <a:cubicBezTo>
                    <a:pt x="135" y="45"/>
                    <a:pt x="141" y="44"/>
                    <a:pt x="146" y="44"/>
                  </a:cubicBezTo>
                  <a:cubicBezTo>
                    <a:pt x="163" y="44"/>
                    <a:pt x="178" y="54"/>
                    <a:pt x="184" y="69"/>
                  </a:cubicBezTo>
                  <a:cubicBezTo>
                    <a:pt x="185" y="73"/>
                    <a:pt x="218" y="147"/>
                    <a:pt x="301" y="166"/>
                  </a:cubicBezTo>
                  <a:cubicBezTo>
                    <a:pt x="245" y="139"/>
                    <a:pt x="220" y="82"/>
                    <a:pt x="211" y="56"/>
                  </a:cubicBezTo>
                  <a:cubicBezTo>
                    <a:pt x="210" y="50"/>
                    <a:pt x="208" y="45"/>
                    <a:pt x="206" y="40"/>
                  </a:cubicBezTo>
                  <a:cubicBezTo>
                    <a:pt x="204" y="33"/>
                    <a:pt x="200" y="27"/>
                    <a:pt x="195" y="23"/>
                  </a:cubicBezTo>
                  <a:cubicBezTo>
                    <a:pt x="191" y="20"/>
                    <a:pt x="188" y="17"/>
                    <a:pt x="183" y="15"/>
                  </a:cubicBezTo>
                  <a:cubicBezTo>
                    <a:pt x="152" y="0"/>
                    <a:pt x="99" y="8"/>
                    <a:pt x="68" y="61"/>
                  </a:cubicBezTo>
                  <a:cubicBezTo>
                    <a:pt x="25" y="135"/>
                    <a:pt x="9" y="185"/>
                    <a:pt x="1" y="274"/>
                  </a:cubicBezTo>
                  <a:cubicBezTo>
                    <a:pt x="0" y="340"/>
                    <a:pt x="42" y="355"/>
                    <a:pt x="78" y="362"/>
                  </a:cubicBezTo>
                  <a:cubicBezTo>
                    <a:pt x="87" y="364"/>
                    <a:pt x="95" y="365"/>
                    <a:pt x="102" y="365"/>
                  </a:cubicBezTo>
                  <a:cubicBezTo>
                    <a:pt x="237" y="375"/>
                    <a:pt x="237" y="375"/>
                    <a:pt x="237" y="375"/>
                  </a:cubicBezTo>
                  <a:cubicBezTo>
                    <a:pt x="169" y="564"/>
                    <a:pt x="169" y="564"/>
                    <a:pt x="169" y="564"/>
                  </a:cubicBezTo>
                  <a:cubicBezTo>
                    <a:pt x="159" y="590"/>
                    <a:pt x="173" y="618"/>
                    <a:pt x="199" y="628"/>
                  </a:cubicBezTo>
                  <a:cubicBezTo>
                    <a:pt x="204" y="630"/>
                    <a:pt x="210" y="631"/>
                    <a:pt x="216" y="631"/>
                  </a:cubicBezTo>
                  <a:cubicBezTo>
                    <a:pt x="236" y="631"/>
                    <a:pt x="255" y="618"/>
                    <a:pt x="263" y="598"/>
                  </a:cubicBezTo>
                  <a:cubicBezTo>
                    <a:pt x="354" y="347"/>
                    <a:pt x="354" y="347"/>
                    <a:pt x="354" y="347"/>
                  </a:cubicBezTo>
                  <a:cubicBezTo>
                    <a:pt x="359" y="332"/>
                    <a:pt x="357" y="316"/>
                    <a:pt x="349" y="303"/>
                  </a:cubicBezTo>
                  <a:cubicBezTo>
                    <a:pt x="348" y="301"/>
                    <a:pt x="347" y="300"/>
                    <a:pt x="346" y="298"/>
                  </a:cubicBezTo>
                  <a:cubicBezTo>
                    <a:pt x="375" y="298"/>
                    <a:pt x="375" y="298"/>
                    <a:pt x="375" y="298"/>
                  </a:cubicBezTo>
                  <a:cubicBezTo>
                    <a:pt x="375" y="623"/>
                    <a:pt x="375" y="623"/>
                    <a:pt x="375" y="623"/>
                  </a:cubicBezTo>
                  <a:cubicBezTo>
                    <a:pt x="762" y="623"/>
                    <a:pt x="762" y="623"/>
                    <a:pt x="762" y="623"/>
                  </a:cubicBezTo>
                  <a:cubicBezTo>
                    <a:pt x="762" y="298"/>
                    <a:pt x="762" y="298"/>
                    <a:pt x="762" y="298"/>
                  </a:cubicBezTo>
                  <a:cubicBezTo>
                    <a:pt x="787" y="298"/>
                    <a:pt x="787" y="298"/>
                    <a:pt x="787" y="298"/>
                  </a:cubicBezTo>
                  <a:cubicBezTo>
                    <a:pt x="787" y="268"/>
                    <a:pt x="787" y="268"/>
                    <a:pt x="787" y="268"/>
                  </a:cubicBezTo>
                  <a:cubicBezTo>
                    <a:pt x="236" y="268"/>
                    <a:pt x="236" y="268"/>
                    <a:pt x="236" y="268"/>
                  </a:cubicBezTo>
                  <a:lnTo>
                    <a:pt x="236" y="2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94"/>
            <p:cNvSpPr>
              <a:spLocks/>
            </p:cNvSpPr>
            <p:nvPr/>
          </p:nvSpPr>
          <p:spPr bwMode="auto">
            <a:xfrm>
              <a:off x="1905815" y="5295348"/>
              <a:ext cx="684213" cy="298450"/>
            </a:xfrm>
            <a:custGeom>
              <a:avLst/>
              <a:gdLst>
                <a:gd name="T0" fmla="*/ 269 w 473"/>
                <a:gd name="T1" fmla="*/ 191 h 207"/>
                <a:gd name="T2" fmla="*/ 277 w 473"/>
                <a:gd name="T3" fmla="*/ 190 h 207"/>
                <a:gd name="T4" fmla="*/ 303 w 473"/>
                <a:gd name="T5" fmla="*/ 153 h 207"/>
                <a:gd name="T6" fmla="*/ 266 w 473"/>
                <a:gd name="T7" fmla="*/ 127 h 207"/>
                <a:gd name="T8" fmla="*/ 65 w 473"/>
                <a:gd name="T9" fmla="*/ 24 h 207"/>
                <a:gd name="T10" fmla="*/ 24 w 473"/>
                <a:gd name="T11" fmla="*/ 7 h 207"/>
                <a:gd name="T12" fmla="*/ 6 w 473"/>
                <a:gd name="T13" fmla="*/ 49 h 207"/>
                <a:gd name="T14" fmla="*/ 67 w 473"/>
                <a:gd name="T15" fmla="*/ 132 h 207"/>
                <a:gd name="T16" fmla="*/ 205 w 473"/>
                <a:gd name="T17" fmla="*/ 193 h 207"/>
                <a:gd name="T18" fmla="*/ 205 w 473"/>
                <a:gd name="T19" fmla="*/ 202 h 207"/>
                <a:gd name="T20" fmla="*/ 205 w 473"/>
                <a:gd name="T21" fmla="*/ 207 h 207"/>
                <a:gd name="T22" fmla="*/ 375 w 473"/>
                <a:gd name="T23" fmla="*/ 207 h 207"/>
                <a:gd name="T24" fmla="*/ 473 w 473"/>
                <a:gd name="T25" fmla="*/ 55 h 207"/>
                <a:gd name="T26" fmla="*/ 460 w 473"/>
                <a:gd name="T27" fmla="*/ 46 h 207"/>
                <a:gd name="T28" fmla="*/ 366 w 473"/>
                <a:gd name="T29" fmla="*/ 191 h 207"/>
                <a:gd name="T30" fmla="*/ 297 w 473"/>
                <a:gd name="T31" fmla="*/ 191 h 207"/>
                <a:gd name="T32" fmla="*/ 269 w 473"/>
                <a:gd name="T33"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3" h="207">
                  <a:moveTo>
                    <a:pt x="269" y="191"/>
                  </a:moveTo>
                  <a:cubicBezTo>
                    <a:pt x="272" y="190"/>
                    <a:pt x="274" y="190"/>
                    <a:pt x="277" y="190"/>
                  </a:cubicBezTo>
                  <a:cubicBezTo>
                    <a:pt x="294" y="187"/>
                    <a:pt x="306" y="170"/>
                    <a:pt x="303" y="153"/>
                  </a:cubicBezTo>
                  <a:cubicBezTo>
                    <a:pt x="300" y="135"/>
                    <a:pt x="284" y="124"/>
                    <a:pt x="266" y="127"/>
                  </a:cubicBezTo>
                  <a:cubicBezTo>
                    <a:pt x="121" y="151"/>
                    <a:pt x="68" y="29"/>
                    <a:pt x="65" y="24"/>
                  </a:cubicBezTo>
                  <a:cubicBezTo>
                    <a:pt x="59" y="8"/>
                    <a:pt x="40" y="0"/>
                    <a:pt x="24" y="7"/>
                  </a:cubicBezTo>
                  <a:cubicBezTo>
                    <a:pt x="7" y="14"/>
                    <a:pt x="0" y="32"/>
                    <a:pt x="6" y="49"/>
                  </a:cubicBezTo>
                  <a:cubicBezTo>
                    <a:pt x="7" y="50"/>
                    <a:pt x="25" y="93"/>
                    <a:pt x="67" y="132"/>
                  </a:cubicBezTo>
                  <a:cubicBezTo>
                    <a:pt x="96" y="158"/>
                    <a:pt x="142" y="187"/>
                    <a:pt x="205" y="193"/>
                  </a:cubicBezTo>
                  <a:cubicBezTo>
                    <a:pt x="205" y="202"/>
                    <a:pt x="205" y="202"/>
                    <a:pt x="205" y="202"/>
                  </a:cubicBezTo>
                  <a:cubicBezTo>
                    <a:pt x="205" y="207"/>
                    <a:pt x="205" y="207"/>
                    <a:pt x="205" y="207"/>
                  </a:cubicBezTo>
                  <a:cubicBezTo>
                    <a:pt x="375" y="207"/>
                    <a:pt x="375" y="207"/>
                    <a:pt x="375" y="207"/>
                  </a:cubicBezTo>
                  <a:cubicBezTo>
                    <a:pt x="473" y="55"/>
                    <a:pt x="473" y="55"/>
                    <a:pt x="473" y="55"/>
                  </a:cubicBezTo>
                  <a:cubicBezTo>
                    <a:pt x="460" y="46"/>
                    <a:pt x="460" y="46"/>
                    <a:pt x="460" y="46"/>
                  </a:cubicBezTo>
                  <a:cubicBezTo>
                    <a:pt x="366" y="191"/>
                    <a:pt x="366" y="191"/>
                    <a:pt x="366" y="191"/>
                  </a:cubicBezTo>
                  <a:cubicBezTo>
                    <a:pt x="297" y="191"/>
                    <a:pt x="297" y="191"/>
                    <a:pt x="297" y="191"/>
                  </a:cubicBezTo>
                  <a:lnTo>
                    <a:pt x="269" y="1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95"/>
            <p:cNvSpPr>
              <a:spLocks noEditPoints="1"/>
            </p:cNvSpPr>
            <p:nvPr/>
          </p:nvSpPr>
          <p:spPr bwMode="auto">
            <a:xfrm>
              <a:off x="2324164" y="4514093"/>
              <a:ext cx="683376" cy="876505"/>
            </a:xfrm>
            <a:custGeom>
              <a:avLst/>
              <a:gdLst>
                <a:gd name="T0" fmla="*/ 202 w 404"/>
                <a:gd name="T1" fmla="*/ 0 h 518"/>
                <a:gd name="T2" fmla="*/ 0 w 404"/>
                <a:gd name="T3" fmla="*/ 202 h 518"/>
                <a:gd name="T4" fmla="*/ 91 w 404"/>
                <a:gd name="T5" fmla="*/ 371 h 518"/>
                <a:gd name="T6" fmla="*/ 30 w 404"/>
                <a:gd name="T7" fmla="*/ 518 h 518"/>
                <a:gd name="T8" fmla="*/ 131 w 404"/>
                <a:gd name="T9" fmla="*/ 391 h 518"/>
                <a:gd name="T10" fmla="*/ 202 w 404"/>
                <a:gd name="T11" fmla="*/ 404 h 518"/>
                <a:gd name="T12" fmla="*/ 404 w 404"/>
                <a:gd name="T13" fmla="*/ 202 h 518"/>
                <a:gd name="T14" fmla="*/ 202 w 404"/>
                <a:gd name="T15" fmla="*/ 0 h 518"/>
                <a:gd name="T16" fmla="*/ 197 w 404"/>
                <a:gd name="T17" fmla="*/ 383 h 518"/>
                <a:gd name="T18" fmla="*/ 24 w 404"/>
                <a:gd name="T19" fmla="*/ 210 h 518"/>
                <a:gd name="T20" fmla="*/ 197 w 404"/>
                <a:gd name="T21" fmla="*/ 37 h 518"/>
                <a:gd name="T22" fmla="*/ 369 w 404"/>
                <a:gd name="T23" fmla="*/ 210 h 518"/>
                <a:gd name="T24" fmla="*/ 197 w 404"/>
                <a:gd name="T25" fmla="*/ 383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4" h="518">
                  <a:moveTo>
                    <a:pt x="202" y="0"/>
                  </a:moveTo>
                  <a:cubicBezTo>
                    <a:pt x="91" y="0"/>
                    <a:pt x="0" y="91"/>
                    <a:pt x="0" y="202"/>
                  </a:cubicBezTo>
                  <a:cubicBezTo>
                    <a:pt x="0" y="273"/>
                    <a:pt x="36" y="335"/>
                    <a:pt x="91" y="371"/>
                  </a:cubicBezTo>
                  <a:cubicBezTo>
                    <a:pt x="30" y="518"/>
                    <a:pt x="30" y="518"/>
                    <a:pt x="30" y="518"/>
                  </a:cubicBezTo>
                  <a:cubicBezTo>
                    <a:pt x="131" y="391"/>
                    <a:pt x="131" y="391"/>
                    <a:pt x="131" y="391"/>
                  </a:cubicBezTo>
                  <a:cubicBezTo>
                    <a:pt x="153" y="399"/>
                    <a:pt x="177" y="404"/>
                    <a:pt x="202" y="404"/>
                  </a:cubicBezTo>
                  <a:cubicBezTo>
                    <a:pt x="314" y="404"/>
                    <a:pt x="404" y="314"/>
                    <a:pt x="404" y="202"/>
                  </a:cubicBezTo>
                  <a:cubicBezTo>
                    <a:pt x="404" y="91"/>
                    <a:pt x="314" y="0"/>
                    <a:pt x="202" y="0"/>
                  </a:cubicBezTo>
                  <a:close/>
                  <a:moveTo>
                    <a:pt x="197" y="383"/>
                  </a:moveTo>
                  <a:cubicBezTo>
                    <a:pt x="101" y="383"/>
                    <a:pt x="24" y="306"/>
                    <a:pt x="24" y="210"/>
                  </a:cubicBezTo>
                  <a:cubicBezTo>
                    <a:pt x="24" y="115"/>
                    <a:pt x="101" y="37"/>
                    <a:pt x="197" y="37"/>
                  </a:cubicBezTo>
                  <a:cubicBezTo>
                    <a:pt x="292" y="37"/>
                    <a:pt x="369" y="115"/>
                    <a:pt x="369" y="210"/>
                  </a:cubicBezTo>
                  <a:cubicBezTo>
                    <a:pt x="369" y="306"/>
                    <a:pt x="292" y="383"/>
                    <a:pt x="197" y="383"/>
                  </a:cubicBezTo>
                  <a:close/>
                </a:path>
              </a:pathLst>
            </a:custGeom>
            <a:solidFill>
              <a:srgbClr val="FF9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84" name="Freeform 111"/>
          <p:cNvSpPr>
            <a:spLocks noEditPoints="1"/>
          </p:cNvSpPr>
          <p:nvPr/>
        </p:nvSpPr>
        <p:spPr bwMode="auto">
          <a:xfrm>
            <a:off x="1491181" y="2642782"/>
            <a:ext cx="685344" cy="1360341"/>
          </a:xfrm>
          <a:custGeom>
            <a:avLst/>
            <a:gdLst>
              <a:gd name="T0" fmla="*/ 90 w 112"/>
              <a:gd name="T1" fmla="*/ 222 h 222"/>
              <a:gd name="T2" fmla="*/ 108 w 112"/>
              <a:gd name="T3" fmla="*/ 222 h 222"/>
              <a:gd name="T4" fmla="*/ 108 w 112"/>
              <a:gd name="T5" fmla="*/ 159 h 222"/>
              <a:gd name="T6" fmla="*/ 112 w 112"/>
              <a:gd name="T7" fmla="*/ 159 h 222"/>
              <a:gd name="T8" fmla="*/ 112 w 112"/>
              <a:gd name="T9" fmla="*/ 141 h 222"/>
              <a:gd name="T10" fmla="*/ 29 w 112"/>
              <a:gd name="T11" fmla="*/ 141 h 222"/>
              <a:gd name="T12" fmla="*/ 18 w 112"/>
              <a:gd name="T13" fmla="*/ 0 h 222"/>
              <a:gd name="T14" fmla="*/ 0 w 112"/>
              <a:gd name="T15" fmla="*/ 3 h 222"/>
              <a:gd name="T16" fmla="*/ 2 w 112"/>
              <a:gd name="T17" fmla="*/ 222 h 222"/>
              <a:gd name="T18" fmla="*/ 20 w 112"/>
              <a:gd name="T19" fmla="*/ 222 h 222"/>
              <a:gd name="T20" fmla="*/ 23 w 112"/>
              <a:gd name="T21" fmla="*/ 199 h 222"/>
              <a:gd name="T22" fmla="*/ 90 w 112"/>
              <a:gd name="T23" fmla="*/ 199 h 222"/>
              <a:gd name="T24" fmla="*/ 90 w 112"/>
              <a:gd name="T25" fmla="*/ 222 h 222"/>
              <a:gd name="T26" fmla="*/ 25 w 112"/>
              <a:gd name="T27" fmla="*/ 189 h 222"/>
              <a:gd name="T28" fmla="*/ 28 w 112"/>
              <a:gd name="T29" fmla="*/ 159 h 222"/>
              <a:gd name="T30" fmla="*/ 90 w 112"/>
              <a:gd name="T31" fmla="*/ 159 h 222"/>
              <a:gd name="T32" fmla="*/ 90 w 112"/>
              <a:gd name="T33" fmla="*/ 189 h 222"/>
              <a:gd name="T34" fmla="*/ 25 w 112"/>
              <a:gd name="T35" fmla="*/ 189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222">
                <a:moveTo>
                  <a:pt x="90" y="222"/>
                </a:moveTo>
                <a:cubicBezTo>
                  <a:pt x="108" y="222"/>
                  <a:pt x="108" y="222"/>
                  <a:pt x="108" y="222"/>
                </a:cubicBezTo>
                <a:cubicBezTo>
                  <a:pt x="108" y="159"/>
                  <a:pt x="108" y="159"/>
                  <a:pt x="108" y="159"/>
                </a:cubicBezTo>
                <a:cubicBezTo>
                  <a:pt x="112" y="159"/>
                  <a:pt x="112" y="159"/>
                  <a:pt x="112" y="159"/>
                </a:cubicBezTo>
                <a:cubicBezTo>
                  <a:pt x="112" y="141"/>
                  <a:pt x="112" y="141"/>
                  <a:pt x="112" y="141"/>
                </a:cubicBezTo>
                <a:cubicBezTo>
                  <a:pt x="29" y="141"/>
                  <a:pt x="29" y="141"/>
                  <a:pt x="29" y="141"/>
                </a:cubicBezTo>
                <a:cubicBezTo>
                  <a:pt x="30" y="94"/>
                  <a:pt x="27" y="46"/>
                  <a:pt x="18" y="0"/>
                </a:cubicBezTo>
                <a:cubicBezTo>
                  <a:pt x="12" y="1"/>
                  <a:pt x="6" y="2"/>
                  <a:pt x="0" y="3"/>
                </a:cubicBezTo>
                <a:cubicBezTo>
                  <a:pt x="14" y="75"/>
                  <a:pt x="15" y="150"/>
                  <a:pt x="2" y="222"/>
                </a:cubicBezTo>
                <a:cubicBezTo>
                  <a:pt x="20" y="222"/>
                  <a:pt x="20" y="222"/>
                  <a:pt x="20" y="222"/>
                </a:cubicBezTo>
                <a:cubicBezTo>
                  <a:pt x="21" y="214"/>
                  <a:pt x="22" y="207"/>
                  <a:pt x="23" y="199"/>
                </a:cubicBezTo>
                <a:cubicBezTo>
                  <a:pt x="90" y="199"/>
                  <a:pt x="90" y="199"/>
                  <a:pt x="90" y="199"/>
                </a:cubicBezTo>
                <a:lnTo>
                  <a:pt x="90" y="222"/>
                </a:lnTo>
                <a:close/>
                <a:moveTo>
                  <a:pt x="25" y="189"/>
                </a:moveTo>
                <a:cubicBezTo>
                  <a:pt x="26" y="179"/>
                  <a:pt x="27" y="169"/>
                  <a:pt x="28" y="159"/>
                </a:cubicBezTo>
                <a:cubicBezTo>
                  <a:pt x="90" y="159"/>
                  <a:pt x="90" y="159"/>
                  <a:pt x="90" y="159"/>
                </a:cubicBezTo>
                <a:cubicBezTo>
                  <a:pt x="90" y="189"/>
                  <a:pt x="90" y="189"/>
                  <a:pt x="90" y="189"/>
                </a:cubicBezTo>
                <a:lnTo>
                  <a:pt x="25" y="189"/>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6" name="组合 5"/>
          <p:cNvGrpSpPr/>
          <p:nvPr/>
        </p:nvGrpSpPr>
        <p:grpSpPr>
          <a:xfrm>
            <a:off x="9021329" y="1368173"/>
            <a:ext cx="2439151" cy="2600026"/>
            <a:chOff x="6872489" y="4357135"/>
            <a:chExt cx="1636713" cy="1744663"/>
          </a:xfrm>
        </p:grpSpPr>
        <p:sp>
          <p:nvSpPr>
            <p:cNvPr id="64" name="Freeform 5"/>
            <p:cNvSpPr>
              <a:spLocks/>
            </p:cNvSpPr>
            <p:nvPr/>
          </p:nvSpPr>
          <p:spPr bwMode="auto">
            <a:xfrm>
              <a:off x="7329689" y="4357135"/>
              <a:ext cx="1179513" cy="1290638"/>
            </a:xfrm>
            <a:custGeom>
              <a:avLst/>
              <a:gdLst>
                <a:gd name="T0" fmla="*/ 339 w 750"/>
                <a:gd name="T1" fmla="*/ 0 h 822"/>
                <a:gd name="T2" fmla="*/ 0 w 750"/>
                <a:gd name="T3" fmla="*/ 180 h 822"/>
                <a:gd name="T4" fmla="*/ 22 w 750"/>
                <a:gd name="T5" fmla="*/ 219 h 822"/>
                <a:gd name="T6" fmla="*/ 339 w 750"/>
                <a:gd name="T7" fmla="*/ 40 h 822"/>
                <a:gd name="T8" fmla="*/ 710 w 750"/>
                <a:gd name="T9" fmla="*/ 411 h 822"/>
                <a:gd name="T10" fmla="*/ 339 w 750"/>
                <a:gd name="T11" fmla="*/ 782 h 822"/>
                <a:gd name="T12" fmla="*/ 134 w 750"/>
                <a:gd name="T13" fmla="*/ 721 h 822"/>
                <a:gd name="T14" fmla="*/ 116 w 750"/>
                <a:gd name="T15" fmla="*/ 756 h 822"/>
                <a:gd name="T16" fmla="*/ 339 w 750"/>
                <a:gd name="T17" fmla="*/ 822 h 822"/>
                <a:gd name="T18" fmla="*/ 750 w 750"/>
                <a:gd name="T19" fmla="*/ 411 h 822"/>
                <a:gd name="T20" fmla="*/ 339 w 750"/>
                <a:gd name="T21" fmla="*/ 0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0" h="822">
                  <a:moveTo>
                    <a:pt x="339" y="0"/>
                  </a:moveTo>
                  <a:cubicBezTo>
                    <a:pt x="198" y="0"/>
                    <a:pt x="74" y="72"/>
                    <a:pt x="0" y="180"/>
                  </a:cubicBezTo>
                  <a:cubicBezTo>
                    <a:pt x="10" y="191"/>
                    <a:pt x="17" y="205"/>
                    <a:pt x="22" y="219"/>
                  </a:cubicBezTo>
                  <a:cubicBezTo>
                    <a:pt x="87" y="112"/>
                    <a:pt x="205" y="40"/>
                    <a:pt x="339" y="40"/>
                  </a:cubicBezTo>
                  <a:cubicBezTo>
                    <a:pt x="544" y="40"/>
                    <a:pt x="710" y="207"/>
                    <a:pt x="710" y="411"/>
                  </a:cubicBezTo>
                  <a:cubicBezTo>
                    <a:pt x="710" y="616"/>
                    <a:pt x="544" y="782"/>
                    <a:pt x="339" y="782"/>
                  </a:cubicBezTo>
                  <a:cubicBezTo>
                    <a:pt x="264" y="782"/>
                    <a:pt x="193" y="760"/>
                    <a:pt x="134" y="721"/>
                  </a:cubicBezTo>
                  <a:cubicBezTo>
                    <a:pt x="133" y="735"/>
                    <a:pt x="126" y="748"/>
                    <a:pt x="116" y="756"/>
                  </a:cubicBezTo>
                  <a:cubicBezTo>
                    <a:pt x="180" y="798"/>
                    <a:pt x="257" y="822"/>
                    <a:pt x="339" y="822"/>
                  </a:cubicBezTo>
                  <a:cubicBezTo>
                    <a:pt x="566" y="822"/>
                    <a:pt x="750" y="638"/>
                    <a:pt x="750" y="411"/>
                  </a:cubicBezTo>
                  <a:cubicBezTo>
                    <a:pt x="750" y="184"/>
                    <a:pt x="566" y="0"/>
                    <a:pt x="339" y="0"/>
                  </a:cubicBezTo>
                  <a:close/>
                </a:path>
              </a:pathLst>
            </a:custGeom>
            <a:solidFill>
              <a:srgbClr val="FF9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
            <p:cNvSpPr>
              <a:spLocks/>
            </p:cNvSpPr>
            <p:nvPr/>
          </p:nvSpPr>
          <p:spPr bwMode="auto">
            <a:xfrm>
              <a:off x="6872489" y="4931810"/>
              <a:ext cx="652463" cy="1169988"/>
            </a:xfrm>
            <a:custGeom>
              <a:avLst/>
              <a:gdLst>
                <a:gd name="T0" fmla="*/ 190 w 415"/>
                <a:gd name="T1" fmla="*/ 693 h 745"/>
                <a:gd name="T2" fmla="*/ 200 w 415"/>
                <a:gd name="T3" fmla="*/ 682 h 745"/>
                <a:gd name="T4" fmla="*/ 200 w 415"/>
                <a:gd name="T5" fmla="*/ 667 h 745"/>
                <a:gd name="T6" fmla="*/ 200 w 415"/>
                <a:gd name="T7" fmla="*/ 522 h 745"/>
                <a:gd name="T8" fmla="*/ 200 w 415"/>
                <a:gd name="T9" fmla="*/ 354 h 745"/>
                <a:gd name="T10" fmla="*/ 200 w 415"/>
                <a:gd name="T11" fmla="*/ 336 h 745"/>
                <a:gd name="T12" fmla="*/ 216 w 415"/>
                <a:gd name="T13" fmla="*/ 336 h 745"/>
                <a:gd name="T14" fmla="*/ 216 w 415"/>
                <a:gd name="T15" fmla="*/ 354 h 745"/>
                <a:gd name="T16" fmla="*/ 216 w 415"/>
                <a:gd name="T17" fmla="*/ 491 h 745"/>
                <a:gd name="T18" fmla="*/ 277 w 415"/>
                <a:gd name="T19" fmla="*/ 433 h 745"/>
                <a:gd name="T20" fmla="*/ 296 w 415"/>
                <a:gd name="T21" fmla="*/ 418 h 745"/>
                <a:gd name="T22" fmla="*/ 316 w 415"/>
                <a:gd name="T23" fmla="*/ 403 h 745"/>
                <a:gd name="T24" fmla="*/ 316 w 415"/>
                <a:gd name="T25" fmla="*/ 344 h 745"/>
                <a:gd name="T26" fmla="*/ 316 w 415"/>
                <a:gd name="T27" fmla="*/ 341 h 745"/>
                <a:gd name="T28" fmla="*/ 301 w 415"/>
                <a:gd name="T29" fmla="*/ 330 h 745"/>
                <a:gd name="T30" fmla="*/ 254 w 415"/>
                <a:gd name="T31" fmla="*/ 282 h 745"/>
                <a:gd name="T32" fmla="*/ 258 w 415"/>
                <a:gd name="T33" fmla="*/ 268 h 745"/>
                <a:gd name="T34" fmla="*/ 279 w 415"/>
                <a:gd name="T35" fmla="*/ 260 h 745"/>
                <a:gd name="T36" fmla="*/ 316 w 415"/>
                <a:gd name="T37" fmla="*/ 267 h 745"/>
                <a:gd name="T38" fmla="*/ 316 w 415"/>
                <a:gd name="T39" fmla="*/ 228 h 745"/>
                <a:gd name="T40" fmla="*/ 316 w 415"/>
                <a:gd name="T41" fmla="*/ 95 h 745"/>
                <a:gd name="T42" fmla="*/ 342 w 415"/>
                <a:gd name="T43" fmla="*/ 348 h 745"/>
                <a:gd name="T44" fmla="*/ 372 w 415"/>
                <a:gd name="T45" fmla="*/ 382 h 745"/>
                <a:gd name="T46" fmla="*/ 374 w 415"/>
                <a:gd name="T47" fmla="*/ 382 h 745"/>
                <a:gd name="T48" fmla="*/ 406 w 415"/>
                <a:gd name="T49" fmla="*/ 352 h 745"/>
                <a:gd name="T50" fmla="*/ 343 w 415"/>
                <a:gd name="T51" fmla="*/ 24 h 745"/>
                <a:gd name="T52" fmla="*/ 287 w 415"/>
                <a:gd name="T53" fmla="*/ 0 h 745"/>
                <a:gd name="T54" fmla="*/ 285 w 415"/>
                <a:gd name="T55" fmla="*/ 0 h 745"/>
                <a:gd name="T56" fmla="*/ 131 w 415"/>
                <a:gd name="T57" fmla="*/ 0 h 745"/>
                <a:gd name="T58" fmla="*/ 129 w 415"/>
                <a:gd name="T59" fmla="*/ 0 h 745"/>
                <a:gd name="T60" fmla="*/ 81 w 415"/>
                <a:gd name="T61" fmla="*/ 17 h 745"/>
                <a:gd name="T62" fmla="*/ 73 w 415"/>
                <a:gd name="T63" fmla="*/ 24 h 745"/>
                <a:gd name="T64" fmla="*/ 10 w 415"/>
                <a:gd name="T65" fmla="*/ 352 h 745"/>
                <a:gd name="T66" fmla="*/ 42 w 415"/>
                <a:gd name="T67" fmla="*/ 382 h 745"/>
                <a:gd name="T68" fmla="*/ 44 w 415"/>
                <a:gd name="T69" fmla="*/ 382 h 745"/>
                <a:gd name="T70" fmla="*/ 74 w 415"/>
                <a:gd name="T71" fmla="*/ 348 h 745"/>
                <a:gd name="T72" fmla="*/ 80 w 415"/>
                <a:gd name="T73" fmla="*/ 165 h 745"/>
                <a:gd name="T74" fmla="*/ 100 w 415"/>
                <a:gd name="T75" fmla="*/ 95 h 745"/>
                <a:gd name="T76" fmla="*/ 100 w 415"/>
                <a:gd name="T77" fmla="*/ 228 h 745"/>
                <a:gd name="T78" fmla="*/ 100 w 415"/>
                <a:gd name="T79" fmla="*/ 304 h 745"/>
                <a:gd name="T80" fmla="*/ 100 w 415"/>
                <a:gd name="T81" fmla="*/ 344 h 745"/>
                <a:gd name="T82" fmla="*/ 100 w 415"/>
                <a:gd name="T83" fmla="*/ 696 h 745"/>
                <a:gd name="T84" fmla="*/ 149 w 415"/>
                <a:gd name="T85" fmla="*/ 745 h 745"/>
                <a:gd name="T86" fmla="*/ 187 w 415"/>
                <a:gd name="T87" fmla="*/ 728 h 745"/>
                <a:gd name="T88" fmla="*/ 190 w 415"/>
                <a:gd name="T89" fmla="*/ 693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745">
                  <a:moveTo>
                    <a:pt x="190" y="693"/>
                  </a:moveTo>
                  <a:cubicBezTo>
                    <a:pt x="200" y="682"/>
                    <a:pt x="200" y="682"/>
                    <a:pt x="200" y="682"/>
                  </a:cubicBezTo>
                  <a:cubicBezTo>
                    <a:pt x="200" y="667"/>
                    <a:pt x="200" y="667"/>
                    <a:pt x="200" y="667"/>
                  </a:cubicBezTo>
                  <a:cubicBezTo>
                    <a:pt x="192" y="629"/>
                    <a:pt x="184" y="559"/>
                    <a:pt x="200" y="522"/>
                  </a:cubicBezTo>
                  <a:cubicBezTo>
                    <a:pt x="200" y="354"/>
                    <a:pt x="200" y="354"/>
                    <a:pt x="200" y="354"/>
                  </a:cubicBezTo>
                  <a:cubicBezTo>
                    <a:pt x="200" y="336"/>
                    <a:pt x="200" y="336"/>
                    <a:pt x="200" y="336"/>
                  </a:cubicBezTo>
                  <a:cubicBezTo>
                    <a:pt x="216" y="336"/>
                    <a:pt x="216" y="336"/>
                    <a:pt x="216" y="336"/>
                  </a:cubicBezTo>
                  <a:cubicBezTo>
                    <a:pt x="216" y="354"/>
                    <a:pt x="216" y="354"/>
                    <a:pt x="216" y="354"/>
                  </a:cubicBezTo>
                  <a:cubicBezTo>
                    <a:pt x="216" y="491"/>
                    <a:pt x="216" y="491"/>
                    <a:pt x="216" y="491"/>
                  </a:cubicBezTo>
                  <a:cubicBezTo>
                    <a:pt x="236" y="467"/>
                    <a:pt x="257" y="449"/>
                    <a:pt x="277" y="433"/>
                  </a:cubicBezTo>
                  <a:cubicBezTo>
                    <a:pt x="283" y="428"/>
                    <a:pt x="290" y="423"/>
                    <a:pt x="296" y="418"/>
                  </a:cubicBezTo>
                  <a:cubicBezTo>
                    <a:pt x="303" y="412"/>
                    <a:pt x="308" y="407"/>
                    <a:pt x="316" y="403"/>
                  </a:cubicBezTo>
                  <a:cubicBezTo>
                    <a:pt x="316" y="344"/>
                    <a:pt x="316" y="344"/>
                    <a:pt x="316" y="344"/>
                  </a:cubicBezTo>
                  <a:cubicBezTo>
                    <a:pt x="316" y="341"/>
                    <a:pt x="316" y="341"/>
                    <a:pt x="316" y="341"/>
                  </a:cubicBezTo>
                  <a:cubicBezTo>
                    <a:pt x="312" y="337"/>
                    <a:pt x="306" y="333"/>
                    <a:pt x="301" y="330"/>
                  </a:cubicBezTo>
                  <a:cubicBezTo>
                    <a:pt x="273" y="310"/>
                    <a:pt x="256" y="297"/>
                    <a:pt x="254" y="282"/>
                  </a:cubicBezTo>
                  <a:cubicBezTo>
                    <a:pt x="254" y="277"/>
                    <a:pt x="255" y="272"/>
                    <a:pt x="258" y="268"/>
                  </a:cubicBezTo>
                  <a:cubicBezTo>
                    <a:pt x="263" y="263"/>
                    <a:pt x="270" y="260"/>
                    <a:pt x="279" y="260"/>
                  </a:cubicBezTo>
                  <a:cubicBezTo>
                    <a:pt x="289" y="260"/>
                    <a:pt x="304" y="264"/>
                    <a:pt x="316" y="267"/>
                  </a:cubicBezTo>
                  <a:cubicBezTo>
                    <a:pt x="316" y="228"/>
                    <a:pt x="316" y="228"/>
                    <a:pt x="316" y="228"/>
                  </a:cubicBezTo>
                  <a:cubicBezTo>
                    <a:pt x="316" y="95"/>
                    <a:pt x="316" y="95"/>
                    <a:pt x="316" y="95"/>
                  </a:cubicBezTo>
                  <a:cubicBezTo>
                    <a:pt x="336" y="133"/>
                    <a:pt x="350" y="208"/>
                    <a:pt x="342" y="348"/>
                  </a:cubicBezTo>
                  <a:cubicBezTo>
                    <a:pt x="341" y="366"/>
                    <a:pt x="354" y="381"/>
                    <a:pt x="372" y="382"/>
                  </a:cubicBezTo>
                  <a:cubicBezTo>
                    <a:pt x="372" y="382"/>
                    <a:pt x="373" y="382"/>
                    <a:pt x="374" y="382"/>
                  </a:cubicBezTo>
                  <a:cubicBezTo>
                    <a:pt x="390" y="382"/>
                    <a:pt x="405" y="369"/>
                    <a:pt x="406" y="352"/>
                  </a:cubicBezTo>
                  <a:cubicBezTo>
                    <a:pt x="415" y="183"/>
                    <a:pt x="394" y="73"/>
                    <a:pt x="343" y="24"/>
                  </a:cubicBezTo>
                  <a:cubicBezTo>
                    <a:pt x="320" y="3"/>
                    <a:pt x="298" y="0"/>
                    <a:pt x="287" y="0"/>
                  </a:cubicBezTo>
                  <a:cubicBezTo>
                    <a:pt x="286" y="0"/>
                    <a:pt x="286" y="0"/>
                    <a:pt x="285" y="0"/>
                  </a:cubicBezTo>
                  <a:cubicBezTo>
                    <a:pt x="131" y="0"/>
                    <a:pt x="131" y="0"/>
                    <a:pt x="131" y="0"/>
                  </a:cubicBezTo>
                  <a:cubicBezTo>
                    <a:pt x="130" y="0"/>
                    <a:pt x="129" y="0"/>
                    <a:pt x="129" y="0"/>
                  </a:cubicBezTo>
                  <a:cubicBezTo>
                    <a:pt x="119" y="0"/>
                    <a:pt x="101" y="2"/>
                    <a:pt x="81" y="17"/>
                  </a:cubicBezTo>
                  <a:cubicBezTo>
                    <a:pt x="79" y="19"/>
                    <a:pt x="76" y="22"/>
                    <a:pt x="73" y="24"/>
                  </a:cubicBezTo>
                  <a:cubicBezTo>
                    <a:pt x="22" y="73"/>
                    <a:pt x="0" y="183"/>
                    <a:pt x="10" y="352"/>
                  </a:cubicBezTo>
                  <a:cubicBezTo>
                    <a:pt x="11" y="369"/>
                    <a:pt x="25" y="382"/>
                    <a:pt x="42" y="382"/>
                  </a:cubicBezTo>
                  <a:cubicBezTo>
                    <a:pt x="43" y="382"/>
                    <a:pt x="43" y="382"/>
                    <a:pt x="44" y="382"/>
                  </a:cubicBezTo>
                  <a:cubicBezTo>
                    <a:pt x="62" y="381"/>
                    <a:pt x="75" y="366"/>
                    <a:pt x="74" y="348"/>
                  </a:cubicBezTo>
                  <a:cubicBezTo>
                    <a:pt x="69" y="267"/>
                    <a:pt x="73" y="208"/>
                    <a:pt x="80" y="165"/>
                  </a:cubicBezTo>
                  <a:cubicBezTo>
                    <a:pt x="85" y="134"/>
                    <a:pt x="92" y="111"/>
                    <a:pt x="100" y="95"/>
                  </a:cubicBezTo>
                  <a:cubicBezTo>
                    <a:pt x="100" y="228"/>
                    <a:pt x="100" y="228"/>
                    <a:pt x="100" y="228"/>
                  </a:cubicBezTo>
                  <a:cubicBezTo>
                    <a:pt x="100" y="304"/>
                    <a:pt x="100" y="304"/>
                    <a:pt x="100" y="304"/>
                  </a:cubicBezTo>
                  <a:cubicBezTo>
                    <a:pt x="100" y="344"/>
                    <a:pt x="100" y="344"/>
                    <a:pt x="100" y="344"/>
                  </a:cubicBezTo>
                  <a:cubicBezTo>
                    <a:pt x="100" y="696"/>
                    <a:pt x="100" y="696"/>
                    <a:pt x="100" y="696"/>
                  </a:cubicBezTo>
                  <a:cubicBezTo>
                    <a:pt x="100" y="723"/>
                    <a:pt x="122" y="745"/>
                    <a:pt x="149" y="745"/>
                  </a:cubicBezTo>
                  <a:cubicBezTo>
                    <a:pt x="164" y="745"/>
                    <a:pt x="178" y="738"/>
                    <a:pt x="187" y="728"/>
                  </a:cubicBezTo>
                  <a:cubicBezTo>
                    <a:pt x="181" y="717"/>
                    <a:pt x="182" y="703"/>
                    <a:pt x="190" y="693"/>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7"/>
            <p:cNvSpPr>
              <a:spLocks/>
            </p:cNvSpPr>
            <p:nvPr/>
          </p:nvSpPr>
          <p:spPr bwMode="auto">
            <a:xfrm>
              <a:off x="7243964" y="6066872"/>
              <a:ext cx="84138" cy="34925"/>
            </a:xfrm>
            <a:custGeom>
              <a:avLst/>
              <a:gdLst>
                <a:gd name="T0" fmla="*/ 1 w 54"/>
                <a:gd name="T1" fmla="*/ 11 h 23"/>
                <a:gd name="T2" fmla="*/ 0 w 54"/>
                <a:gd name="T3" fmla="*/ 12 h 23"/>
                <a:gd name="T4" fmla="*/ 31 w 54"/>
                <a:gd name="T5" fmla="*/ 23 h 23"/>
                <a:gd name="T6" fmla="*/ 54 w 54"/>
                <a:gd name="T7" fmla="*/ 17 h 23"/>
                <a:gd name="T8" fmla="*/ 10 w 54"/>
                <a:gd name="T9" fmla="*/ 0 h 23"/>
                <a:gd name="T10" fmla="*/ 1 w 54"/>
                <a:gd name="T11" fmla="*/ 11 h 23"/>
              </a:gdLst>
              <a:ahLst/>
              <a:cxnLst>
                <a:cxn ang="0">
                  <a:pos x="T0" y="T1"/>
                </a:cxn>
                <a:cxn ang="0">
                  <a:pos x="T2" y="T3"/>
                </a:cxn>
                <a:cxn ang="0">
                  <a:pos x="T4" y="T5"/>
                </a:cxn>
                <a:cxn ang="0">
                  <a:pos x="T6" y="T7"/>
                </a:cxn>
                <a:cxn ang="0">
                  <a:pos x="T8" y="T9"/>
                </a:cxn>
                <a:cxn ang="0">
                  <a:pos x="T10" y="T11"/>
                </a:cxn>
              </a:cxnLst>
              <a:rect l="0" t="0" r="r" b="b"/>
              <a:pathLst>
                <a:path w="54" h="23">
                  <a:moveTo>
                    <a:pt x="1" y="11"/>
                  </a:moveTo>
                  <a:cubicBezTo>
                    <a:pt x="1" y="11"/>
                    <a:pt x="0" y="12"/>
                    <a:pt x="0" y="12"/>
                  </a:cubicBezTo>
                  <a:cubicBezTo>
                    <a:pt x="8" y="19"/>
                    <a:pt x="19" y="23"/>
                    <a:pt x="31" y="23"/>
                  </a:cubicBezTo>
                  <a:cubicBezTo>
                    <a:pt x="39" y="23"/>
                    <a:pt x="47" y="21"/>
                    <a:pt x="54" y="17"/>
                  </a:cubicBezTo>
                  <a:cubicBezTo>
                    <a:pt x="36" y="12"/>
                    <a:pt x="21" y="6"/>
                    <a:pt x="10" y="0"/>
                  </a:cubicBezTo>
                  <a:lnTo>
                    <a:pt x="1" y="11"/>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Oval 8"/>
            <p:cNvSpPr>
              <a:spLocks noChangeArrowheads="1"/>
            </p:cNvSpPr>
            <p:nvPr/>
          </p:nvSpPr>
          <p:spPr bwMode="auto">
            <a:xfrm>
              <a:off x="7058227" y="4611135"/>
              <a:ext cx="282575" cy="282575"/>
            </a:xfrm>
            <a:prstGeom prst="ellipse">
              <a:avLst/>
            </a:pr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9"/>
            <p:cNvSpPr>
              <a:spLocks noEditPoints="1"/>
            </p:cNvSpPr>
            <p:nvPr/>
          </p:nvSpPr>
          <p:spPr bwMode="auto">
            <a:xfrm>
              <a:off x="7169352" y="5538235"/>
              <a:ext cx="595313" cy="557213"/>
            </a:xfrm>
            <a:custGeom>
              <a:avLst/>
              <a:gdLst>
                <a:gd name="T0" fmla="*/ 199 w 379"/>
                <a:gd name="T1" fmla="*/ 3 h 354"/>
                <a:gd name="T2" fmla="*/ 185 w 379"/>
                <a:gd name="T3" fmla="*/ 5 h 354"/>
                <a:gd name="T4" fmla="*/ 182 w 379"/>
                <a:gd name="T5" fmla="*/ 5 h 354"/>
                <a:gd name="T6" fmla="*/ 165 w 379"/>
                <a:gd name="T7" fmla="*/ 0 h 354"/>
                <a:gd name="T8" fmla="*/ 114 w 379"/>
                <a:gd name="T9" fmla="*/ 40 h 354"/>
                <a:gd name="T10" fmla="*/ 21 w 379"/>
                <a:gd name="T11" fmla="*/ 136 h 354"/>
                <a:gd name="T12" fmla="*/ 23 w 379"/>
                <a:gd name="T13" fmla="*/ 296 h 354"/>
                <a:gd name="T14" fmla="*/ 8 w 379"/>
                <a:gd name="T15" fmla="*/ 314 h 354"/>
                <a:gd name="T16" fmla="*/ 11 w 379"/>
                <a:gd name="T17" fmla="*/ 343 h 354"/>
                <a:gd name="T18" fmla="*/ 40 w 379"/>
                <a:gd name="T19" fmla="*/ 340 h 354"/>
                <a:gd name="T20" fmla="*/ 54 w 379"/>
                <a:gd name="T21" fmla="*/ 324 h 354"/>
                <a:gd name="T22" fmla="*/ 186 w 379"/>
                <a:gd name="T23" fmla="*/ 352 h 354"/>
                <a:gd name="T24" fmla="*/ 301 w 379"/>
                <a:gd name="T25" fmla="*/ 326 h 354"/>
                <a:gd name="T26" fmla="*/ 316 w 379"/>
                <a:gd name="T27" fmla="*/ 344 h 354"/>
                <a:gd name="T28" fmla="*/ 345 w 379"/>
                <a:gd name="T29" fmla="*/ 346 h 354"/>
                <a:gd name="T30" fmla="*/ 348 w 379"/>
                <a:gd name="T31" fmla="*/ 317 h 354"/>
                <a:gd name="T32" fmla="*/ 331 w 379"/>
                <a:gd name="T33" fmla="*/ 297 h 354"/>
                <a:gd name="T34" fmla="*/ 343 w 379"/>
                <a:gd name="T35" fmla="*/ 126 h 354"/>
                <a:gd name="T36" fmla="*/ 218 w 379"/>
                <a:gd name="T37" fmla="*/ 20 h 354"/>
                <a:gd name="T38" fmla="*/ 199 w 379"/>
                <a:gd name="T39" fmla="*/ 3 h 354"/>
                <a:gd name="T40" fmla="*/ 232 w 379"/>
                <a:gd name="T41" fmla="*/ 125 h 354"/>
                <a:gd name="T42" fmla="*/ 211 w 379"/>
                <a:gd name="T43" fmla="*/ 139 h 354"/>
                <a:gd name="T44" fmla="*/ 183 w 379"/>
                <a:gd name="T45" fmla="*/ 128 h 354"/>
                <a:gd name="T46" fmla="*/ 160 w 379"/>
                <a:gd name="T47" fmla="*/ 144 h 354"/>
                <a:gd name="T48" fmla="*/ 168 w 379"/>
                <a:gd name="T49" fmla="*/ 159 h 354"/>
                <a:gd name="T50" fmla="*/ 193 w 379"/>
                <a:gd name="T51" fmla="*/ 172 h 354"/>
                <a:gd name="T52" fmla="*/ 236 w 379"/>
                <a:gd name="T53" fmla="*/ 218 h 354"/>
                <a:gd name="T54" fmla="*/ 191 w 379"/>
                <a:gd name="T55" fmla="*/ 256 h 354"/>
                <a:gd name="T56" fmla="*/ 191 w 379"/>
                <a:gd name="T57" fmla="*/ 274 h 354"/>
                <a:gd name="T58" fmla="*/ 175 w 379"/>
                <a:gd name="T59" fmla="*/ 274 h 354"/>
                <a:gd name="T60" fmla="*/ 175 w 379"/>
                <a:gd name="T61" fmla="*/ 256 h 354"/>
                <a:gd name="T62" fmla="*/ 128 w 379"/>
                <a:gd name="T63" fmla="*/ 235 h 354"/>
                <a:gd name="T64" fmla="*/ 149 w 379"/>
                <a:gd name="T65" fmla="*/ 221 h 354"/>
                <a:gd name="T66" fmla="*/ 184 w 379"/>
                <a:gd name="T67" fmla="*/ 237 h 354"/>
                <a:gd name="T68" fmla="*/ 205 w 379"/>
                <a:gd name="T69" fmla="*/ 219 h 354"/>
                <a:gd name="T70" fmla="*/ 197 w 379"/>
                <a:gd name="T71" fmla="*/ 204 h 354"/>
                <a:gd name="T72" fmla="*/ 170 w 379"/>
                <a:gd name="T73" fmla="*/ 189 h 354"/>
                <a:gd name="T74" fmla="*/ 131 w 379"/>
                <a:gd name="T75" fmla="*/ 146 h 354"/>
                <a:gd name="T76" fmla="*/ 175 w 379"/>
                <a:gd name="T77" fmla="*/ 109 h 354"/>
                <a:gd name="T78" fmla="*/ 175 w 379"/>
                <a:gd name="T79" fmla="*/ 94 h 354"/>
                <a:gd name="T80" fmla="*/ 191 w 379"/>
                <a:gd name="T81" fmla="*/ 94 h 354"/>
                <a:gd name="T82" fmla="*/ 191 w 379"/>
                <a:gd name="T83" fmla="*/ 109 h 354"/>
                <a:gd name="T84" fmla="*/ 232 w 379"/>
                <a:gd name="T85" fmla="*/ 125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9" h="354">
                  <a:moveTo>
                    <a:pt x="199" y="3"/>
                  </a:moveTo>
                  <a:cubicBezTo>
                    <a:pt x="194" y="4"/>
                    <a:pt x="190" y="5"/>
                    <a:pt x="185" y="5"/>
                  </a:cubicBezTo>
                  <a:cubicBezTo>
                    <a:pt x="184" y="5"/>
                    <a:pt x="183" y="5"/>
                    <a:pt x="182" y="5"/>
                  </a:cubicBezTo>
                  <a:cubicBezTo>
                    <a:pt x="176" y="5"/>
                    <a:pt x="170" y="3"/>
                    <a:pt x="165" y="0"/>
                  </a:cubicBezTo>
                  <a:cubicBezTo>
                    <a:pt x="157" y="13"/>
                    <a:pt x="135" y="21"/>
                    <a:pt x="114" y="40"/>
                  </a:cubicBezTo>
                  <a:cubicBezTo>
                    <a:pt x="83" y="66"/>
                    <a:pt x="45" y="90"/>
                    <a:pt x="21" y="136"/>
                  </a:cubicBezTo>
                  <a:cubicBezTo>
                    <a:pt x="0" y="177"/>
                    <a:pt x="18" y="272"/>
                    <a:pt x="23" y="296"/>
                  </a:cubicBezTo>
                  <a:cubicBezTo>
                    <a:pt x="8" y="314"/>
                    <a:pt x="8" y="314"/>
                    <a:pt x="8" y="314"/>
                  </a:cubicBezTo>
                  <a:cubicBezTo>
                    <a:pt x="1" y="322"/>
                    <a:pt x="2" y="336"/>
                    <a:pt x="11" y="343"/>
                  </a:cubicBezTo>
                  <a:cubicBezTo>
                    <a:pt x="20" y="350"/>
                    <a:pt x="33" y="349"/>
                    <a:pt x="40" y="340"/>
                  </a:cubicBezTo>
                  <a:cubicBezTo>
                    <a:pt x="54" y="324"/>
                    <a:pt x="54" y="324"/>
                    <a:pt x="54" y="324"/>
                  </a:cubicBezTo>
                  <a:cubicBezTo>
                    <a:pt x="80" y="338"/>
                    <a:pt x="123" y="354"/>
                    <a:pt x="186" y="352"/>
                  </a:cubicBezTo>
                  <a:cubicBezTo>
                    <a:pt x="244" y="350"/>
                    <a:pt x="280" y="338"/>
                    <a:pt x="301" y="326"/>
                  </a:cubicBezTo>
                  <a:cubicBezTo>
                    <a:pt x="316" y="344"/>
                    <a:pt x="316" y="344"/>
                    <a:pt x="316" y="344"/>
                  </a:cubicBezTo>
                  <a:cubicBezTo>
                    <a:pt x="323" y="352"/>
                    <a:pt x="337" y="353"/>
                    <a:pt x="345" y="346"/>
                  </a:cubicBezTo>
                  <a:cubicBezTo>
                    <a:pt x="354" y="339"/>
                    <a:pt x="355" y="326"/>
                    <a:pt x="348" y="317"/>
                  </a:cubicBezTo>
                  <a:cubicBezTo>
                    <a:pt x="331" y="297"/>
                    <a:pt x="331" y="297"/>
                    <a:pt x="331" y="297"/>
                  </a:cubicBezTo>
                  <a:cubicBezTo>
                    <a:pt x="343" y="272"/>
                    <a:pt x="379" y="185"/>
                    <a:pt x="343" y="126"/>
                  </a:cubicBezTo>
                  <a:cubicBezTo>
                    <a:pt x="300" y="56"/>
                    <a:pt x="242" y="40"/>
                    <a:pt x="218" y="20"/>
                  </a:cubicBezTo>
                  <a:cubicBezTo>
                    <a:pt x="208" y="12"/>
                    <a:pt x="202" y="7"/>
                    <a:pt x="199" y="3"/>
                  </a:cubicBezTo>
                  <a:close/>
                  <a:moveTo>
                    <a:pt x="232" y="125"/>
                  </a:moveTo>
                  <a:cubicBezTo>
                    <a:pt x="211" y="139"/>
                    <a:pt x="211" y="139"/>
                    <a:pt x="211" y="139"/>
                  </a:cubicBezTo>
                  <a:cubicBezTo>
                    <a:pt x="202" y="131"/>
                    <a:pt x="194" y="128"/>
                    <a:pt x="183" y="128"/>
                  </a:cubicBezTo>
                  <a:cubicBezTo>
                    <a:pt x="169" y="128"/>
                    <a:pt x="160" y="134"/>
                    <a:pt x="160" y="144"/>
                  </a:cubicBezTo>
                  <a:cubicBezTo>
                    <a:pt x="160" y="150"/>
                    <a:pt x="163" y="155"/>
                    <a:pt x="168" y="159"/>
                  </a:cubicBezTo>
                  <a:cubicBezTo>
                    <a:pt x="173" y="163"/>
                    <a:pt x="175" y="164"/>
                    <a:pt x="193" y="172"/>
                  </a:cubicBezTo>
                  <a:cubicBezTo>
                    <a:pt x="226" y="188"/>
                    <a:pt x="236" y="199"/>
                    <a:pt x="236" y="218"/>
                  </a:cubicBezTo>
                  <a:cubicBezTo>
                    <a:pt x="236" y="240"/>
                    <a:pt x="219" y="253"/>
                    <a:pt x="191" y="256"/>
                  </a:cubicBezTo>
                  <a:cubicBezTo>
                    <a:pt x="191" y="274"/>
                    <a:pt x="191" y="274"/>
                    <a:pt x="191" y="274"/>
                  </a:cubicBezTo>
                  <a:cubicBezTo>
                    <a:pt x="175" y="274"/>
                    <a:pt x="175" y="274"/>
                    <a:pt x="175" y="274"/>
                  </a:cubicBezTo>
                  <a:cubicBezTo>
                    <a:pt x="175" y="256"/>
                    <a:pt x="175" y="256"/>
                    <a:pt x="175" y="256"/>
                  </a:cubicBezTo>
                  <a:cubicBezTo>
                    <a:pt x="155" y="254"/>
                    <a:pt x="141" y="247"/>
                    <a:pt x="128" y="235"/>
                  </a:cubicBezTo>
                  <a:cubicBezTo>
                    <a:pt x="149" y="221"/>
                    <a:pt x="149" y="221"/>
                    <a:pt x="149" y="221"/>
                  </a:cubicBezTo>
                  <a:cubicBezTo>
                    <a:pt x="163" y="233"/>
                    <a:pt x="171" y="237"/>
                    <a:pt x="184" y="237"/>
                  </a:cubicBezTo>
                  <a:cubicBezTo>
                    <a:pt x="197" y="237"/>
                    <a:pt x="205" y="230"/>
                    <a:pt x="205" y="219"/>
                  </a:cubicBezTo>
                  <a:cubicBezTo>
                    <a:pt x="205" y="214"/>
                    <a:pt x="202" y="208"/>
                    <a:pt x="197" y="204"/>
                  </a:cubicBezTo>
                  <a:cubicBezTo>
                    <a:pt x="192" y="200"/>
                    <a:pt x="188" y="198"/>
                    <a:pt x="170" y="189"/>
                  </a:cubicBezTo>
                  <a:cubicBezTo>
                    <a:pt x="140" y="174"/>
                    <a:pt x="131" y="163"/>
                    <a:pt x="131" y="146"/>
                  </a:cubicBezTo>
                  <a:cubicBezTo>
                    <a:pt x="131" y="126"/>
                    <a:pt x="147" y="112"/>
                    <a:pt x="175" y="109"/>
                  </a:cubicBezTo>
                  <a:cubicBezTo>
                    <a:pt x="175" y="94"/>
                    <a:pt x="175" y="94"/>
                    <a:pt x="175" y="94"/>
                  </a:cubicBezTo>
                  <a:cubicBezTo>
                    <a:pt x="191" y="94"/>
                    <a:pt x="191" y="94"/>
                    <a:pt x="191" y="94"/>
                  </a:cubicBezTo>
                  <a:cubicBezTo>
                    <a:pt x="191" y="109"/>
                    <a:pt x="191" y="109"/>
                    <a:pt x="191" y="109"/>
                  </a:cubicBezTo>
                  <a:cubicBezTo>
                    <a:pt x="207" y="110"/>
                    <a:pt x="220" y="115"/>
                    <a:pt x="232" y="125"/>
                  </a:cubicBezTo>
                  <a:close/>
                </a:path>
              </a:pathLst>
            </a:custGeom>
            <a:solidFill>
              <a:srgbClr val="FF9300"/>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10"/>
            <p:cNvSpPr>
              <a:spLocks/>
            </p:cNvSpPr>
            <p:nvPr/>
          </p:nvSpPr>
          <p:spPr bwMode="auto">
            <a:xfrm>
              <a:off x="7526539" y="5347735"/>
              <a:ext cx="63500" cy="115888"/>
            </a:xfrm>
            <a:custGeom>
              <a:avLst/>
              <a:gdLst>
                <a:gd name="T0" fmla="*/ 0 w 41"/>
                <a:gd name="T1" fmla="*/ 73 h 73"/>
                <a:gd name="T2" fmla="*/ 40 w 41"/>
                <a:gd name="T3" fmla="*/ 27 h 73"/>
                <a:gd name="T4" fmla="*/ 1 w 41"/>
                <a:gd name="T5" fmla="*/ 0 h 73"/>
                <a:gd name="T6" fmla="*/ 0 w 41"/>
                <a:gd name="T7" fmla="*/ 73 h 73"/>
              </a:gdLst>
              <a:ahLst/>
              <a:cxnLst>
                <a:cxn ang="0">
                  <a:pos x="T0" y="T1"/>
                </a:cxn>
                <a:cxn ang="0">
                  <a:pos x="T2" y="T3"/>
                </a:cxn>
                <a:cxn ang="0">
                  <a:pos x="T4" y="T5"/>
                </a:cxn>
                <a:cxn ang="0">
                  <a:pos x="T6" y="T7"/>
                </a:cxn>
              </a:cxnLst>
              <a:rect l="0" t="0" r="r" b="b"/>
              <a:pathLst>
                <a:path w="41" h="73">
                  <a:moveTo>
                    <a:pt x="0" y="73"/>
                  </a:moveTo>
                  <a:cubicBezTo>
                    <a:pt x="18" y="58"/>
                    <a:pt x="39" y="43"/>
                    <a:pt x="40" y="27"/>
                  </a:cubicBezTo>
                  <a:cubicBezTo>
                    <a:pt x="41" y="17"/>
                    <a:pt x="22" y="7"/>
                    <a:pt x="1" y="0"/>
                  </a:cubicBezTo>
                  <a:cubicBezTo>
                    <a:pt x="1" y="23"/>
                    <a:pt x="1" y="47"/>
                    <a:pt x="0" y="73"/>
                  </a:cubicBezTo>
                  <a:close/>
                </a:path>
              </a:pathLst>
            </a:custGeom>
            <a:solidFill>
              <a:srgbClr val="FF9300"/>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11"/>
            <p:cNvSpPr>
              <a:spLocks/>
            </p:cNvSpPr>
            <p:nvPr/>
          </p:nvSpPr>
          <p:spPr bwMode="auto">
            <a:xfrm>
              <a:off x="7272539" y="5346147"/>
              <a:ext cx="127000" cy="122238"/>
            </a:xfrm>
            <a:custGeom>
              <a:avLst/>
              <a:gdLst>
                <a:gd name="T0" fmla="*/ 79 w 81"/>
                <a:gd name="T1" fmla="*/ 77 h 77"/>
                <a:gd name="T2" fmla="*/ 81 w 81"/>
                <a:gd name="T3" fmla="*/ 19 h 77"/>
                <a:gd name="T4" fmla="*/ 12 w 81"/>
                <a:gd name="T5" fmla="*/ 11 h 77"/>
                <a:gd name="T6" fmla="*/ 79 w 81"/>
                <a:gd name="T7" fmla="*/ 77 h 77"/>
              </a:gdLst>
              <a:ahLst/>
              <a:cxnLst>
                <a:cxn ang="0">
                  <a:pos x="T0" y="T1"/>
                </a:cxn>
                <a:cxn ang="0">
                  <a:pos x="T2" y="T3"/>
                </a:cxn>
                <a:cxn ang="0">
                  <a:pos x="T4" y="T5"/>
                </a:cxn>
                <a:cxn ang="0">
                  <a:pos x="T6" y="T7"/>
                </a:cxn>
              </a:cxnLst>
              <a:rect l="0" t="0" r="r" b="b"/>
              <a:pathLst>
                <a:path w="81" h="77">
                  <a:moveTo>
                    <a:pt x="79" y="77"/>
                  </a:moveTo>
                  <a:cubicBezTo>
                    <a:pt x="80" y="56"/>
                    <a:pt x="81" y="37"/>
                    <a:pt x="81" y="19"/>
                  </a:cubicBezTo>
                  <a:cubicBezTo>
                    <a:pt x="55" y="12"/>
                    <a:pt x="21" y="0"/>
                    <a:pt x="12" y="11"/>
                  </a:cubicBezTo>
                  <a:cubicBezTo>
                    <a:pt x="0" y="26"/>
                    <a:pt x="49" y="52"/>
                    <a:pt x="79" y="77"/>
                  </a:cubicBezTo>
                  <a:close/>
                </a:path>
              </a:pathLst>
            </a:custGeom>
            <a:solidFill>
              <a:srgbClr val="FF9300"/>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 name="组合 6"/>
          <p:cNvGrpSpPr/>
          <p:nvPr/>
        </p:nvGrpSpPr>
        <p:grpSpPr>
          <a:xfrm>
            <a:off x="4734482" y="1220065"/>
            <a:ext cx="3198575" cy="2783058"/>
            <a:chOff x="4734482" y="3353665"/>
            <a:chExt cx="3198575" cy="2783058"/>
          </a:xfrm>
        </p:grpSpPr>
        <p:grpSp>
          <p:nvGrpSpPr>
            <p:cNvPr id="5" name="组合 4"/>
            <p:cNvGrpSpPr/>
            <p:nvPr/>
          </p:nvGrpSpPr>
          <p:grpSpPr>
            <a:xfrm>
              <a:off x="4734482" y="4449900"/>
              <a:ext cx="3198575" cy="1686823"/>
              <a:chOff x="3525065" y="5004835"/>
              <a:chExt cx="2146300" cy="1131888"/>
            </a:xfrm>
          </p:grpSpPr>
          <p:sp>
            <p:nvSpPr>
              <p:cNvPr id="47" name="Freeform 111"/>
              <p:cNvSpPr>
                <a:spLocks noEditPoints="1"/>
              </p:cNvSpPr>
              <p:nvPr/>
            </p:nvSpPr>
            <p:spPr bwMode="auto">
              <a:xfrm>
                <a:off x="3525065" y="5301698"/>
                <a:ext cx="420688" cy="835025"/>
              </a:xfrm>
              <a:custGeom>
                <a:avLst/>
                <a:gdLst>
                  <a:gd name="T0" fmla="*/ 90 w 112"/>
                  <a:gd name="T1" fmla="*/ 222 h 222"/>
                  <a:gd name="T2" fmla="*/ 108 w 112"/>
                  <a:gd name="T3" fmla="*/ 222 h 222"/>
                  <a:gd name="T4" fmla="*/ 108 w 112"/>
                  <a:gd name="T5" fmla="*/ 159 h 222"/>
                  <a:gd name="T6" fmla="*/ 112 w 112"/>
                  <a:gd name="T7" fmla="*/ 159 h 222"/>
                  <a:gd name="T8" fmla="*/ 112 w 112"/>
                  <a:gd name="T9" fmla="*/ 141 h 222"/>
                  <a:gd name="T10" fmla="*/ 29 w 112"/>
                  <a:gd name="T11" fmla="*/ 141 h 222"/>
                  <a:gd name="T12" fmla="*/ 18 w 112"/>
                  <a:gd name="T13" fmla="*/ 0 h 222"/>
                  <a:gd name="T14" fmla="*/ 0 w 112"/>
                  <a:gd name="T15" fmla="*/ 3 h 222"/>
                  <a:gd name="T16" fmla="*/ 2 w 112"/>
                  <a:gd name="T17" fmla="*/ 222 h 222"/>
                  <a:gd name="T18" fmla="*/ 20 w 112"/>
                  <a:gd name="T19" fmla="*/ 222 h 222"/>
                  <a:gd name="T20" fmla="*/ 23 w 112"/>
                  <a:gd name="T21" fmla="*/ 199 h 222"/>
                  <a:gd name="T22" fmla="*/ 90 w 112"/>
                  <a:gd name="T23" fmla="*/ 199 h 222"/>
                  <a:gd name="T24" fmla="*/ 90 w 112"/>
                  <a:gd name="T25" fmla="*/ 222 h 222"/>
                  <a:gd name="T26" fmla="*/ 25 w 112"/>
                  <a:gd name="T27" fmla="*/ 189 h 222"/>
                  <a:gd name="T28" fmla="*/ 28 w 112"/>
                  <a:gd name="T29" fmla="*/ 159 h 222"/>
                  <a:gd name="T30" fmla="*/ 90 w 112"/>
                  <a:gd name="T31" fmla="*/ 159 h 222"/>
                  <a:gd name="T32" fmla="*/ 90 w 112"/>
                  <a:gd name="T33" fmla="*/ 189 h 222"/>
                  <a:gd name="T34" fmla="*/ 25 w 112"/>
                  <a:gd name="T35" fmla="*/ 189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222">
                    <a:moveTo>
                      <a:pt x="90" y="222"/>
                    </a:moveTo>
                    <a:cubicBezTo>
                      <a:pt x="108" y="222"/>
                      <a:pt x="108" y="222"/>
                      <a:pt x="108" y="222"/>
                    </a:cubicBezTo>
                    <a:cubicBezTo>
                      <a:pt x="108" y="159"/>
                      <a:pt x="108" y="159"/>
                      <a:pt x="108" y="159"/>
                    </a:cubicBezTo>
                    <a:cubicBezTo>
                      <a:pt x="112" y="159"/>
                      <a:pt x="112" y="159"/>
                      <a:pt x="112" y="159"/>
                    </a:cubicBezTo>
                    <a:cubicBezTo>
                      <a:pt x="112" y="141"/>
                      <a:pt x="112" y="141"/>
                      <a:pt x="112" y="141"/>
                    </a:cubicBezTo>
                    <a:cubicBezTo>
                      <a:pt x="29" y="141"/>
                      <a:pt x="29" y="141"/>
                      <a:pt x="29" y="141"/>
                    </a:cubicBezTo>
                    <a:cubicBezTo>
                      <a:pt x="30" y="94"/>
                      <a:pt x="27" y="46"/>
                      <a:pt x="18" y="0"/>
                    </a:cubicBezTo>
                    <a:cubicBezTo>
                      <a:pt x="12" y="1"/>
                      <a:pt x="6" y="2"/>
                      <a:pt x="0" y="3"/>
                    </a:cubicBezTo>
                    <a:cubicBezTo>
                      <a:pt x="14" y="75"/>
                      <a:pt x="15" y="150"/>
                      <a:pt x="2" y="222"/>
                    </a:cubicBezTo>
                    <a:cubicBezTo>
                      <a:pt x="20" y="222"/>
                      <a:pt x="20" y="222"/>
                      <a:pt x="20" y="222"/>
                    </a:cubicBezTo>
                    <a:cubicBezTo>
                      <a:pt x="21" y="214"/>
                      <a:pt x="22" y="207"/>
                      <a:pt x="23" y="199"/>
                    </a:cubicBezTo>
                    <a:cubicBezTo>
                      <a:pt x="90" y="199"/>
                      <a:pt x="90" y="199"/>
                      <a:pt x="90" y="199"/>
                    </a:cubicBezTo>
                    <a:lnTo>
                      <a:pt x="90" y="222"/>
                    </a:lnTo>
                    <a:close/>
                    <a:moveTo>
                      <a:pt x="25" y="189"/>
                    </a:moveTo>
                    <a:cubicBezTo>
                      <a:pt x="26" y="179"/>
                      <a:pt x="27" y="169"/>
                      <a:pt x="28" y="159"/>
                    </a:cubicBezTo>
                    <a:cubicBezTo>
                      <a:pt x="90" y="159"/>
                      <a:pt x="90" y="159"/>
                      <a:pt x="90" y="159"/>
                    </a:cubicBezTo>
                    <a:cubicBezTo>
                      <a:pt x="90" y="189"/>
                      <a:pt x="90" y="189"/>
                      <a:pt x="90" y="189"/>
                    </a:cubicBezTo>
                    <a:lnTo>
                      <a:pt x="25" y="189"/>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12"/>
              <p:cNvSpPr>
                <a:spLocks/>
              </p:cNvSpPr>
              <p:nvPr/>
            </p:nvSpPr>
            <p:spPr bwMode="auto">
              <a:xfrm>
                <a:off x="3956865" y="5004835"/>
                <a:ext cx="304800" cy="304800"/>
              </a:xfrm>
              <a:custGeom>
                <a:avLst/>
                <a:gdLst>
                  <a:gd name="T0" fmla="*/ 48 w 81"/>
                  <a:gd name="T1" fmla="*/ 5 h 81"/>
                  <a:gd name="T2" fmla="*/ 4 w 81"/>
                  <a:gd name="T3" fmla="*/ 33 h 81"/>
                  <a:gd name="T4" fmla="*/ 32 w 81"/>
                  <a:gd name="T5" fmla="*/ 77 h 81"/>
                  <a:gd name="T6" fmla="*/ 76 w 81"/>
                  <a:gd name="T7" fmla="*/ 49 h 81"/>
                  <a:gd name="T8" fmla="*/ 48 w 81"/>
                  <a:gd name="T9" fmla="*/ 5 h 81"/>
                </a:gdLst>
                <a:ahLst/>
                <a:cxnLst>
                  <a:cxn ang="0">
                    <a:pos x="T0" y="T1"/>
                  </a:cxn>
                  <a:cxn ang="0">
                    <a:pos x="T2" y="T3"/>
                  </a:cxn>
                  <a:cxn ang="0">
                    <a:pos x="T4" y="T5"/>
                  </a:cxn>
                  <a:cxn ang="0">
                    <a:pos x="T6" y="T7"/>
                  </a:cxn>
                  <a:cxn ang="0">
                    <a:pos x="T8" y="T9"/>
                  </a:cxn>
                </a:cxnLst>
                <a:rect l="0" t="0" r="r" b="b"/>
                <a:pathLst>
                  <a:path w="81" h="81">
                    <a:moveTo>
                      <a:pt x="48" y="5"/>
                    </a:moveTo>
                    <a:cubicBezTo>
                      <a:pt x="29" y="0"/>
                      <a:pt x="9" y="13"/>
                      <a:pt x="4" y="33"/>
                    </a:cubicBezTo>
                    <a:cubicBezTo>
                      <a:pt x="0" y="52"/>
                      <a:pt x="12" y="72"/>
                      <a:pt x="32" y="77"/>
                    </a:cubicBezTo>
                    <a:cubicBezTo>
                      <a:pt x="52" y="81"/>
                      <a:pt x="71" y="69"/>
                      <a:pt x="76" y="49"/>
                    </a:cubicBezTo>
                    <a:cubicBezTo>
                      <a:pt x="81" y="29"/>
                      <a:pt x="68" y="10"/>
                      <a:pt x="48" y="5"/>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113"/>
              <p:cNvSpPr>
                <a:spLocks/>
              </p:cNvSpPr>
              <p:nvPr/>
            </p:nvSpPr>
            <p:spPr bwMode="auto">
              <a:xfrm>
                <a:off x="3686990" y="5235023"/>
                <a:ext cx="300038" cy="566738"/>
              </a:xfrm>
              <a:custGeom>
                <a:avLst/>
                <a:gdLst>
                  <a:gd name="T0" fmla="*/ 59 w 80"/>
                  <a:gd name="T1" fmla="*/ 109 h 151"/>
                  <a:gd name="T2" fmla="*/ 69 w 80"/>
                  <a:gd name="T3" fmla="*/ 66 h 151"/>
                  <a:gd name="T4" fmla="*/ 67 w 80"/>
                  <a:gd name="T5" fmla="*/ 65 h 151"/>
                  <a:gd name="T6" fmla="*/ 41 w 80"/>
                  <a:gd name="T7" fmla="*/ 40 h 151"/>
                  <a:gd name="T8" fmla="*/ 40 w 80"/>
                  <a:gd name="T9" fmla="*/ 27 h 151"/>
                  <a:gd name="T10" fmla="*/ 47 w 80"/>
                  <a:gd name="T11" fmla="*/ 17 h 151"/>
                  <a:gd name="T12" fmla="*/ 55 w 80"/>
                  <a:gd name="T13" fmla="*/ 15 h 151"/>
                  <a:gd name="T14" fmla="*/ 69 w 80"/>
                  <a:gd name="T15" fmla="*/ 23 h 151"/>
                  <a:gd name="T16" fmla="*/ 70 w 80"/>
                  <a:gd name="T17" fmla="*/ 23 h 151"/>
                  <a:gd name="T18" fmla="*/ 72 w 80"/>
                  <a:gd name="T19" fmla="*/ 27 h 151"/>
                  <a:gd name="T20" fmla="*/ 78 w 80"/>
                  <a:gd name="T21" fmla="*/ 32 h 151"/>
                  <a:gd name="T22" fmla="*/ 64 w 80"/>
                  <a:gd name="T23" fmla="*/ 5 h 151"/>
                  <a:gd name="T24" fmla="*/ 19 w 80"/>
                  <a:gd name="T25" fmla="*/ 28 h 151"/>
                  <a:gd name="T26" fmla="*/ 0 w 80"/>
                  <a:gd name="T27" fmla="*/ 117 h 151"/>
                  <a:gd name="T28" fmla="*/ 33 w 80"/>
                  <a:gd name="T29" fmla="*/ 150 h 151"/>
                  <a:gd name="T30" fmla="*/ 38 w 80"/>
                  <a:gd name="T31" fmla="*/ 150 h 151"/>
                  <a:gd name="T32" fmla="*/ 39 w 80"/>
                  <a:gd name="T33" fmla="*/ 150 h 151"/>
                  <a:gd name="T34" fmla="*/ 45 w 80"/>
                  <a:gd name="T35" fmla="*/ 150 h 151"/>
                  <a:gd name="T36" fmla="*/ 80 w 80"/>
                  <a:gd name="T37" fmla="*/ 150 h 151"/>
                  <a:gd name="T38" fmla="*/ 80 w 80"/>
                  <a:gd name="T39" fmla="*/ 109 h 151"/>
                  <a:gd name="T40" fmla="*/ 59 w 80"/>
                  <a:gd name="T41" fmla="*/ 10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151">
                    <a:moveTo>
                      <a:pt x="59" y="109"/>
                    </a:moveTo>
                    <a:cubicBezTo>
                      <a:pt x="61" y="94"/>
                      <a:pt x="65" y="79"/>
                      <a:pt x="69" y="66"/>
                    </a:cubicBezTo>
                    <a:cubicBezTo>
                      <a:pt x="68" y="65"/>
                      <a:pt x="68" y="65"/>
                      <a:pt x="67" y="65"/>
                    </a:cubicBezTo>
                    <a:cubicBezTo>
                      <a:pt x="49" y="53"/>
                      <a:pt x="42" y="41"/>
                      <a:pt x="41" y="40"/>
                    </a:cubicBezTo>
                    <a:cubicBezTo>
                      <a:pt x="39" y="36"/>
                      <a:pt x="38" y="31"/>
                      <a:pt x="40" y="27"/>
                    </a:cubicBezTo>
                    <a:cubicBezTo>
                      <a:pt x="41" y="23"/>
                      <a:pt x="43" y="19"/>
                      <a:pt x="47" y="17"/>
                    </a:cubicBezTo>
                    <a:cubicBezTo>
                      <a:pt x="50" y="16"/>
                      <a:pt x="53" y="15"/>
                      <a:pt x="55" y="15"/>
                    </a:cubicBezTo>
                    <a:cubicBezTo>
                      <a:pt x="61" y="15"/>
                      <a:pt x="67" y="18"/>
                      <a:pt x="69" y="23"/>
                    </a:cubicBezTo>
                    <a:cubicBezTo>
                      <a:pt x="70" y="23"/>
                      <a:pt x="70" y="23"/>
                      <a:pt x="70" y="23"/>
                    </a:cubicBezTo>
                    <a:cubicBezTo>
                      <a:pt x="70" y="24"/>
                      <a:pt x="71" y="25"/>
                      <a:pt x="72" y="27"/>
                    </a:cubicBezTo>
                    <a:cubicBezTo>
                      <a:pt x="74" y="28"/>
                      <a:pt x="76" y="30"/>
                      <a:pt x="78" y="32"/>
                    </a:cubicBezTo>
                    <a:cubicBezTo>
                      <a:pt x="79" y="20"/>
                      <a:pt x="74" y="8"/>
                      <a:pt x="64" y="5"/>
                    </a:cubicBezTo>
                    <a:cubicBezTo>
                      <a:pt x="51" y="0"/>
                      <a:pt x="30" y="5"/>
                      <a:pt x="19" y="28"/>
                    </a:cubicBezTo>
                    <a:cubicBezTo>
                      <a:pt x="5" y="60"/>
                      <a:pt x="0" y="81"/>
                      <a:pt x="0" y="117"/>
                    </a:cubicBezTo>
                    <a:cubicBezTo>
                      <a:pt x="2" y="143"/>
                      <a:pt x="18" y="148"/>
                      <a:pt x="33" y="150"/>
                    </a:cubicBezTo>
                    <a:cubicBezTo>
                      <a:pt x="34" y="150"/>
                      <a:pt x="36" y="151"/>
                      <a:pt x="38" y="150"/>
                    </a:cubicBezTo>
                    <a:cubicBezTo>
                      <a:pt x="39" y="150"/>
                      <a:pt x="39" y="150"/>
                      <a:pt x="39" y="150"/>
                    </a:cubicBezTo>
                    <a:cubicBezTo>
                      <a:pt x="42" y="151"/>
                      <a:pt x="44" y="151"/>
                      <a:pt x="45" y="150"/>
                    </a:cubicBezTo>
                    <a:cubicBezTo>
                      <a:pt x="80" y="150"/>
                      <a:pt x="80" y="150"/>
                      <a:pt x="80" y="150"/>
                    </a:cubicBezTo>
                    <a:cubicBezTo>
                      <a:pt x="80" y="109"/>
                      <a:pt x="80" y="109"/>
                      <a:pt x="80" y="109"/>
                    </a:cubicBezTo>
                    <a:lnTo>
                      <a:pt x="59" y="109"/>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114"/>
              <p:cNvSpPr>
                <a:spLocks/>
              </p:cNvSpPr>
              <p:nvPr/>
            </p:nvSpPr>
            <p:spPr bwMode="auto">
              <a:xfrm>
                <a:off x="4102915" y="5708098"/>
                <a:ext cx="101600" cy="393700"/>
              </a:xfrm>
              <a:custGeom>
                <a:avLst/>
                <a:gdLst>
                  <a:gd name="T0" fmla="*/ 0 w 27"/>
                  <a:gd name="T1" fmla="*/ 105 h 105"/>
                  <a:gd name="T2" fmla="*/ 6 w 27"/>
                  <a:gd name="T3" fmla="*/ 105 h 105"/>
                  <a:gd name="T4" fmla="*/ 7 w 27"/>
                  <a:gd name="T5" fmla="*/ 105 h 105"/>
                  <a:gd name="T6" fmla="*/ 26 w 27"/>
                  <a:gd name="T7" fmla="*/ 84 h 105"/>
                  <a:gd name="T8" fmla="*/ 21 w 27"/>
                  <a:gd name="T9" fmla="*/ 2 h 105"/>
                  <a:gd name="T10" fmla="*/ 21 w 27"/>
                  <a:gd name="T11" fmla="*/ 0 h 105"/>
                  <a:gd name="T12" fmla="*/ 0 w 27"/>
                  <a:gd name="T13" fmla="*/ 0 h 105"/>
                  <a:gd name="T14" fmla="*/ 0 w 27"/>
                  <a:gd name="T15" fmla="*/ 105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05">
                    <a:moveTo>
                      <a:pt x="0" y="105"/>
                    </a:moveTo>
                    <a:cubicBezTo>
                      <a:pt x="2" y="105"/>
                      <a:pt x="4" y="105"/>
                      <a:pt x="6" y="105"/>
                    </a:cubicBezTo>
                    <a:cubicBezTo>
                      <a:pt x="6" y="105"/>
                      <a:pt x="6" y="105"/>
                      <a:pt x="7" y="105"/>
                    </a:cubicBezTo>
                    <a:cubicBezTo>
                      <a:pt x="18" y="105"/>
                      <a:pt x="27" y="95"/>
                      <a:pt x="26" y="84"/>
                    </a:cubicBezTo>
                    <a:cubicBezTo>
                      <a:pt x="21" y="2"/>
                      <a:pt x="21" y="2"/>
                      <a:pt x="21" y="2"/>
                    </a:cubicBezTo>
                    <a:cubicBezTo>
                      <a:pt x="21" y="1"/>
                      <a:pt x="21" y="0"/>
                      <a:pt x="21" y="0"/>
                    </a:cubicBezTo>
                    <a:cubicBezTo>
                      <a:pt x="0" y="0"/>
                      <a:pt x="0" y="0"/>
                      <a:pt x="0" y="0"/>
                    </a:cubicBezTo>
                    <a:lnTo>
                      <a:pt x="0" y="105"/>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15"/>
              <p:cNvSpPr>
                <a:spLocks/>
              </p:cNvSpPr>
              <p:nvPr/>
            </p:nvSpPr>
            <p:spPr bwMode="auto">
              <a:xfrm>
                <a:off x="4298177" y="5493785"/>
                <a:ext cx="128588" cy="52388"/>
              </a:xfrm>
              <a:custGeom>
                <a:avLst/>
                <a:gdLst>
                  <a:gd name="T0" fmla="*/ 0 w 34"/>
                  <a:gd name="T1" fmla="*/ 14 h 14"/>
                  <a:gd name="T2" fmla="*/ 34 w 34"/>
                  <a:gd name="T3" fmla="*/ 14 h 14"/>
                  <a:gd name="T4" fmla="*/ 34 w 34"/>
                  <a:gd name="T5" fmla="*/ 9 h 14"/>
                  <a:gd name="T6" fmla="*/ 32 w 34"/>
                  <a:gd name="T7" fmla="*/ 9 h 14"/>
                  <a:gd name="T8" fmla="*/ 32 w 34"/>
                  <a:gd name="T9" fmla="*/ 0 h 14"/>
                  <a:gd name="T10" fmla="*/ 6 w 34"/>
                  <a:gd name="T11" fmla="*/ 0 h 14"/>
                  <a:gd name="T12" fmla="*/ 6 w 34"/>
                  <a:gd name="T13" fmla="*/ 2 h 14"/>
                  <a:gd name="T14" fmla="*/ 0 w 34"/>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14">
                    <a:moveTo>
                      <a:pt x="0" y="14"/>
                    </a:moveTo>
                    <a:cubicBezTo>
                      <a:pt x="34" y="14"/>
                      <a:pt x="34" y="14"/>
                      <a:pt x="34" y="14"/>
                    </a:cubicBezTo>
                    <a:cubicBezTo>
                      <a:pt x="34" y="9"/>
                      <a:pt x="34" y="9"/>
                      <a:pt x="34" y="9"/>
                    </a:cubicBezTo>
                    <a:cubicBezTo>
                      <a:pt x="32" y="9"/>
                      <a:pt x="32" y="9"/>
                      <a:pt x="32" y="9"/>
                    </a:cubicBezTo>
                    <a:cubicBezTo>
                      <a:pt x="32" y="0"/>
                      <a:pt x="32" y="0"/>
                      <a:pt x="32" y="0"/>
                    </a:cubicBezTo>
                    <a:cubicBezTo>
                      <a:pt x="6" y="0"/>
                      <a:pt x="6" y="0"/>
                      <a:pt x="6" y="0"/>
                    </a:cubicBezTo>
                    <a:cubicBezTo>
                      <a:pt x="6" y="1"/>
                      <a:pt x="6" y="1"/>
                      <a:pt x="6" y="2"/>
                    </a:cubicBezTo>
                    <a:cubicBezTo>
                      <a:pt x="6" y="7"/>
                      <a:pt x="3" y="11"/>
                      <a:pt x="0" y="14"/>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16"/>
              <p:cNvSpPr>
                <a:spLocks/>
              </p:cNvSpPr>
              <p:nvPr/>
            </p:nvSpPr>
            <p:spPr bwMode="auto">
              <a:xfrm>
                <a:off x="3836215" y="5293760"/>
                <a:ext cx="469900" cy="255588"/>
              </a:xfrm>
              <a:custGeom>
                <a:avLst/>
                <a:gdLst>
                  <a:gd name="T0" fmla="*/ 30 w 125"/>
                  <a:gd name="T1" fmla="*/ 13 h 68"/>
                  <a:gd name="T2" fmla="*/ 27 w 125"/>
                  <a:gd name="T3" fmla="*/ 9 h 68"/>
                  <a:gd name="T4" fmla="*/ 27 w 125"/>
                  <a:gd name="T5" fmla="*/ 9 h 68"/>
                  <a:gd name="T6" fmla="*/ 27 w 125"/>
                  <a:gd name="T7" fmla="*/ 9 h 68"/>
                  <a:gd name="T8" fmla="*/ 27 w 125"/>
                  <a:gd name="T9" fmla="*/ 9 h 68"/>
                  <a:gd name="T10" fmla="*/ 9 w 125"/>
                  <a:gd name="T11" fmla="*/ 4 h 68"/>
                  <a:gd name="T12" fmla="*/ 4 w 125"/>
                  <a:gd name="T13" fmla="*/ 22 h 68"/>
                  <a:gd name="T14" fmla="*/ 4 w 125"/>
                  <a:gd name="T15" fmla="*/ 22 h 68"/>
                  <a:gd name="T16" fmla="*/ 29 w 125"/>
                  <a:gd name="T17" fmla="*/ 46 h 68"/>
                  <a:gd name="T18" fmla="*/ 112 w 125"/>
                  <a:gd name="T19" fmla="*/ 68 h 68"/>
                  <a:gd name="T20" fmla="*/ 112 w 125"/>
                  <a:gd name="T21" fmla="*/ 68 h 68"/>
                  <a:gd name="T22" fmla="*/ 125 w 125"/>
                  <a:gd name="T23" fmla="*/ 55 h 68"/>
                  <a:gd name="T24" fmla="*/ 112 w 125"/>
                  <a:gd name="T25" fmla="*/ 42 h 68"/>
                  <a:gd name="T26" fmla="*/ 43 w 125"/>
                  <a:gd name="T27" fmla="*/ 24 h 68"/>
                  <a:gd name="T28" fmla="*/ 30 w 125"/>
                  <a:gd name="T29" fmla="*/ 1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 h="68">
                    <a:moveTo>
                      <a:pt x="30" y="13"/>
                    </a:moveTo>
                    <a:cubicBezTo>
                      <a:pt x="29" y="11"/>
                      <a:pt x="28" y="10"/>
                      <a:pt x="27" y="9"/>
                    </a:cubicBezTo>
                    <a:cubicBezTo>
                      <a:pt x="27" y="9"/>
                      <a:pt x="27" y="9"/>
                      <a:pt x="27" y="9"/>
                    </a:cubicBezTo>
                    <a:cubicBezTo>
                      <a:pt x="27" y="9"/>
                      <a:pt x="27" y="9"/>
                      <a:pt x="27" y="9"/>
                    </a:cubicBezTo>
                    <a:cubicBezTo>
                      <a:pt x="27" y="9"/>
                      <a:pt x="27" y="9"/>
                      <a:pt x="27" y="9"/>
                    </a:cubicBezTo>
                    <a:cubicBezTo>
                      <a:pt x="23" y="2"/>
                      <a:pt x="15" y="0"/>
                      <a:pt x="9" y="4"/>
                    </a:cubicBezTo>
                    <a:cubicBezTo>
                      <a:pt x="3" y="8"/>
                      <a:pt x="0" y="16"/>
                      <a:pt x="4" y="22"/>
                    </a:cubicBezTo>
                    <a:cubicBezTo>
                      <a:pt x="4" y="22"/>
                      <a:pt x="4" y="22"/>
                      <a:pt x="4" y="22"/>
                    </a:cubicBezTo>
                    <a:cubicBezTo>
                      <a:pt x="5" y="23"/>
                      <a:pt x="12" y="35"/>
                      <a:pt x="29" y="46"/>
                    </a:cubicBezTo>
                    <a:cubicBezTo>
                      <a:pt x="46" y="57"/>
                      <a:pt x="73" y="68"/>
                      <a:pt x="112" y="68"/>
                    </a:cubicBezTo>
                    <a:cubicBezTo>
                      <a:pt x="112" y="68"/>
                      <a:pt x="112" y="68"/>
                      <a:pt x="112" y="68"/>
                    </a:cubicBezTo>
                    <a:cubicBezTo>
                      <a:pt x="120" y="68"/>
                      <a:pt x="125" y="62"/>
                      <a:pt x="125" y="55"/>
                    </a:cubicBezTo>
                    <a:cubicBezTo>
                      <a:pt x="125" y="47"/>
                      <a:pt x="120" y="42"/>
                      <a:pt x="112" y="42"/>
                    </a:cubicBezTo>
                    <a:cubicBezTo>
                      <a:pt x="78" y="41"/>
                      <a:pt x="56" y="32"/>
                      <a:pt x="43" y="24"/>
                    </a:cubicBezTo>
                    <a:cubicBezTo>
                      <a:pt x="37" y="20"/>
                      <a:pt x="33" y="16"/>
                      <a:pt x="30" y="13"/>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17"/>
              <p:cNvSpPr>
                <a:spLocks noEditPoints="1"/>
              </p:cNvSpPr>
              <p:nvPr/>
            </p:nvSpPr>
            <p:spPr bwMode="auto">
              <a:xfrm>
                <a:off x="5249090" y="5301698"/>
                <a:ext cx="422275" cy="835025"/>
              </a:xfrm>
              <a:custGeom>
                <a:avLst/>
                <a:gdLst>
                  <a:gd name="T0" fmla="*/ 92 w 112"/>
                  <a:gd name="T1" fmla="*/ 222 h 222"/>
                  <a:gd name="T2" fmla="*/ 111 w 112"/>
                  <a:gd name="T3" fmla="*/ 222 h 222"/>
                  <a:gd name="T4" fmla="*/ 112 w 112"/>
                  <a:gd name="T5" fmla="*/ 3 h 222"/>
                  <a:gd name="T6" fmla="*/ 94 w 112"/>
                  <a:gd name="T7" fmla="*/ 0 h 222"/>
                  <a:gd name="T8" fmla="*/ 84 w 112"/>
                  <a:gd name="T9" fmla="*/ 141 h 222"/>
                  <a:gd name="T10" fmla="*/ 0 w 112"/>
                  <a:gd name="T11" fmla="*/ 141 h 222"/>
                  <a:gd name="T12" fmla="*/ 0 w 112"/>
                  <a:gd name="T13" fmla="*/ 159 h 222"/>
                  <a:gd name="T14" fmla="*/ 4 w 112"/>
                  <a:gd name="T15" fmla="*/ 159 h 222"/>
                  <a:gd name="T16" fmla="*/ 4 w 112"/>
                  <a:gd name="T17" fmla="*/ 222 h 222"/>
                  <a:gd name="T18" fmla="*/ 22 w 112"/>
                  <a:gd name="T19" fmla="*/ 222 h 222"/>
                  <a:gd name="T20" fmla="*/ 22 w 112"/>
                  <a:gd name="T21" fmla="*/ 199 h 222"/>
                  <a:gd name="T22" fmla="*/ 89 w 112"/>
                  <a:gd name="T23" fmla="*/ 199 h 222"/>
                  <a:gd name="T24" fmla="*/ 92 w 112"/>
                  <a:gd name="T25" fmla="*/ 222 h 222"/>
                  <a:gd name="T26" fmla="*/ 22 w 112"/>
                  <a:gd name="T27" fmla="*/ 189 h 222"/>
                  <a:gd name="T28" fmla="*/ 22 w 112"/>
                  <a:gd name="T29" fmla="*/ 159 h 222"/>
                  <a:gd name="T30" fmla="*/ 85 w 112"/>
                  <a:gd name="T31" fmla="*/ 159 h 222"/>
                  <a:gd name="T32" fmla="*/ 88 w 112"/>
                  <a:gd name="T33" fmla="*/ 189 h 222"/>
                  <a:gd name="T34" fmla="*/ 22 w 112"/>
                  <a:gd name="T35" fmla="*/ 189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222">
                    <a:moveTo>
                      <a:pt x="92" y="222"/>
                    </a:moveTo>
                    <a:cubicBezTo>
                      <a:pt x="111" y="222"/>
                      <a:pt x="111" y="222"/>
                      <a:pt x="111" y="222"/>
                    </a:cubicBezTo>
                    <a:cubicBezTo>
                      <a:pt x="98" y="150"/>
                      <a:pt x="98" y="75"/>
                      <a:pt x="112" y="3"/>
                    </a:cubicBezTo>
                    <a:cubicBezTo>
                      <a:pt x="106" y="2"/>
                      <a:pt x="100" y="1"/>
                      <a:pt x="94" y="0"/>
                    </a:cubicBezTo>
                    <a:cubicBezTo>
                      <a:pt x="85" y="46"/>
                      <a:pt x="82" y="94"/>
                      <a:pt x="84" y="141"/>
                    </a:cubicBezTo>
                    <a:cubicBezTo>
                      <a:pt x="0" y="141"/>
                      <a:pt x="0" y="141"/>
                      <a:pt x="0" y="141"/>
                    </a:cubicBezTo>
                    <a:cubicBezTo>
                      <a:pt x="0" y="159"/>
                      <a:pt x="0" y="159"/>
                      <a:pt x="0" y="159"/>
                    </a:cubicBezTo>
                    <a:cubicBezTo>
                      <a:pt x="4" y="159"/>
                      <a:pt x="4" y="159"/>
                      <a:pt x="4" y="159"/>
                    </a:cubicBezTo>
                    <a:cubicBezTo>
                      <a:pt x="4" y="222"/>
                      <a:pt x="4" y="222"/>
                      <a:pt x="4" y="222"/>
                    </a:cubicBezTo>
                    <a:cubicBezTo>
                      <a:pt x="22" y="222"/>
                      <a:pt x="22" y="222"/>
                      <a:pt x="22" y="222"/>
                    </a:cubicBezTo>
                    <a:cubicBezTo>
                      <a:pt x="22" y="199"/>
                      <a:pt x="22" y="199"/>
                      <a:pt x="22" y="199"/>
                    </a:cubicBezTo>
                    <a:cubicBezTo>
                      <a:pt x="89" y="199"/>
                      <a:pt x="89" y="199"/>
                      <a:pt x="89" y="199"/>
                    </a:cubicBezTo>
                    <a:cubicBezTo>
                      <a:pt x="90" y="207"/>
                      <a:pt x="91" y="214"/>
                      <a:pt x="92" y="222"/>
                    </a:cubicBezTo>
                    <a:close/>
                    <a:moveTo>
                      <a:pt x="22" y="189"/>
                    </a:moveTo>
                    <a:cubicBezTo>
                      <a:pt x="22" y="159"/>
                      <a:pt x="22" y="159"/>
                      <a:pt x="22" y="159"/>
                    </a:cubicBezTo>
                    <a:cubicBezTo>
                      <a:pt x="85" y="159"/>
                      <a:pt x="85" y="159"/>
                      <a:pt x="85" y="159"/>
                    </a:cubicBezTo>
                    <a:cubicBezTo>
                      <a:pt x="86" y="169"/>
                      <a:pt x="87" y="179"/>
                      <a:pt x="88" y="189"/>
                    </a:cubicBezTo>
                    <a:lnTo>
                      <a:pt x="22" y="189"/>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18"/>
              <p:cNvSpPr>
                <a:spLocks/>
              </p:cNvSpPr>
              <p:nvPr/>
            </p:nvSpPr>
            <p:spPr bwMode="auto">
              <a:xfrm>
                <a:off x="4937940" y="5004835"/>
                <a:ext cx="304800" cy="304800"/>
              </a:xfrm>
              <a:custGeom>
                <a:avLst/>
                <a:gdLst>
                  <a:gd name="T0" fmla="*/ 32 w 81"/>
                  <a:gd name="T1" fmla="*/ 5 h 81"/>
                  <a:gd name="T2" fmla="*/ 5 w 81"/>
                  <a:gd name="T3" fmla="*/ 49 h 81"/>
                  <a:gd name="T4" fmla="*/ 49 w 81"/>
                  <a:gd name="T5" fmla="*/ 77 h 81"/>
                  <a:gd name="T6" fmla="*/ 76 w 81"/>
                  <a:gd name="T7" fmla="*/ 33 h 81"/>
                  <a:gd name="T8" fmla="*/ 32 w 81"/>
                  <a:gd name="T9" fmla="*/ 5 h 81"/>
                </a:gdLst>
                <a:ahLst/>
                <a:cxnLst>
                  <a:cxn ang="0">
                    <a:pos x="T0" y="T1"/>
                  </a:cxn>
                  <a:cxn ang="0">
                    <a:pos x="T2" y="T3"/>
                  </a:cxn>
                  <a:cxn ang="0">
                    <a:pos x="T4" y="T5"/>
                  </a:cxn>
                  <a:cxn ang="0">
                    <a:pos x="T6" y="T7"/>
                  </a:cxn>
                  <a:cxn ang="0">
                    <a:pos x="T8" y="T9"/>
                  </a:cxn>
                </a:cxnLst>
                <a:rect l="0" t="0" r="r" b="b"/>
                <a:pathLst>
                  <a:path w="81" h="81">
                    <a:moveTo>
                      <a:pt x="32" y="5"/>
                    </a:moveTo>
                    <a:cubicBezTo>
                      <a:pt x="12" y="10"/>
                      <a:pt x="0" y="29"/>
                      <a:pt x="5" y="49"/>
                    </a:cubicBezTo>
                    <a:cubicBezTo>
                      <a:pt x="9" y="69"/>
                      <a:pt x="29" y="81"/>
                      <a:pt x="49" y="77"/>
                    </a:cubicBezTo>
                    <a:cubicBezTo>
                      <a:pt x="69" y="72"/>
                      <a:pt x="81" y="52"/>
                      <a:pt x="76" y="33"/>
                    </a:cubicBezTo>
                    <a:cubicBezTo>
                      <a:pt x="72" y="13"/>
                      <a:pt x="52" y="0"/>
                      <a:pt x="32" y="5"/>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119"/>
              <p:cNvSpPr>
                <a:spLocks/>
              </p:cNvSpPr>
              <p:nvPr/>
            </p:nvSpPr>
            <p:spPr bwMode="auto">
              <a:xfrm>
                <a:off x="5207815" y="5235023"/>
                <a:ext cx="304800" cy="566738"/>
              </a:xfrm>
              <a:custGeom>
                <a:avLst/>
                <a:gdLst>
                  <a:gd name="T0" fmla="*/ 10 w 81"/>
                  <a:gd name="T1" fmla="*/ 24 h 151"/>
                  <a:gd name="T2" fmla="*/ 11 w 81"/>
                  <a:gd name="T3" fmla="*/ 23 h 151"/>
                  <a:gd name="T4" fmla="*/ 25 w 81"/>
                  <a:gd name="T5" fmla="*/ 15 h 151"/>
                  <a:gd name="T6" fmla="*/ 33 w 81"/>
                  <a:gd name="T7" fmla="*/ 17 h 151"/>
                  <a:gd name="T8" fmla="*/ 39 w 81"/>
                  <a:gd name="T9" fmla="*/ 40 h 151"/>
                  <a:gd name="T10" fmla="*/ 13 w 81"/>
                  <a:gd name="T11" fmla="*/ 65 h 151"/>
                  <a:gd name="T12" fmla="*/ 11 w 81"/>
                  <a:gd name="T13" fmla="*/ 66 h 151"/>
                  <a:gd name="T14" fmla="*/ 21 w 81"/>
                  <a:gd name="T15" fmla="*/ 109 h 151"/>
                  <a:gd name="T16" fmla="*/ 0 w 81"/>
                  <a:gd name="T17" fmla="*/ 109 h 151"/>
                  <a:gd name="T18" fmla="*/ 0 w 81"/>
                  <a:gd name="T19" fmla="*/ 150 h 151"/>
                  <a:gd name="T20" fmla="*/ 35 w 81"/>
                  <a:gd name="T21" fmla="*/ 150 h 151"/>
                  <a:gd name="T22" fmla="*/ 41 w 81"/>
                  <a:gd name="T23" fmla="*/ 150 h 151"/>
                  <a:gd name="T24" fmla="*/ 43 w 81"/>
                  <a:gd name="T25" fmla="*/ 150 h 151"/>
                  <a:gd name="T26" fmla="*/ 48 w 81"/>
                  <a:gd name="T27" fmla="*/ 150 h 151"/>
                  <a:gd name="T28" fmla="*/ 80 w 81"/>
                  <a:gd name="T29" fmla="*/ 117 h 151"/>
                  <a:gd name="T30" fmla="*/ 61 w 81"/>
                  <a:gd name="T31" fmla="*/ 28 h 151"/>
                  <a:gd name="T32" fmla="*/ 16 w 81"/>
                  <a:gd name="T33" fmla="*/ 5 h 151"/>
                  <a:gd name="T34" fmla="*/ 2 w 81"/>
                  <a:gd name="T35" fmla="*/ 32 h 151"/>
                  <a:gd name="T36" fmla="*/ 10 w 81"/>
                  <a:gd name="T37" fmla="*/ 2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 h="151">
                    <a:moveTo>
                      <a:pt x="10" y="24"/>
                    </a:moveTo>
                    <a:cubicBezTo>
                      <a:pt x="11" y="23"/>
                      <a:pt x="11" y="23"/>
                      <a:pt x="11" y="23"/>
                    </a:cubicBezTo>
                    <a:cubicBezTo>
                      <a:pt x="14" y="18"/>
                      <a:pt x="19" y="15"/>
                      <a:pt x="25" y="15"/>
                    </a:cubicBezTo>
                    <a:cubicBezTo>
                      <a:pt x="28" y="15"/>
                      <a:pt x="31" y="16"/>
                      <a:pt x="33" y="17"/>
                    </a:cubicBezTo>
                    <a:cubicBezTo>
                      <a:pt x="41" y="22"/>
                      <a:pt x="44" y="32"/>
                      <a:pt x="39" y="40"/>
                    </a:cubicBezTo>
                    <a:cubicBezTo>
                      <a:pt x="38" y="41"/>
                      <a:pt x="31" y="53"/>
                      <a:pt x="13" y="65"/>
                    </a:cubicBezTo>
                    <a:cubicBezTo>
                      <a:pt x="13" y="65"/>
                      <a:pt x="12" y="65"/>
                      <a:pt x="11" y="66"/>
                    </a:cubicBezTo>
                    <a:cubicBezTo>
                      <a:pt x="16" y="79"/>
                      <a:pt x="20" y="94"/>
                      <a:pt x="21" y="109"/>
                    </a:cubicBezTo>
                    <a:cubicBezTo>
                      <a:pt x="0" y="109"/>
                      <a:pt x="0" y="109"/>
                      <a:pt x="0" y="109"/>
                    </a:cubicBezTo>
                    <a:cubicBezTo>
                      <a:pt x="0" y="150"/>
                      <a:pt x="0" y="150"/>
                      <a:pt x="0" y="150"/>
                    </a:cubicBezTo>
                    <a:cubicBezTo>
                      <a:pt x="35" y="150"/>
                      <a:pt x="35" y="150"/>
                      <a:pt x="35" y="150"/>
                    </a:cubicBezTo>
                    <a:cubicBezTo>
                      <a:pt x="37" y="151"/>
                      <a:pt x="39" y="151"/>
                      <a:pt x="41" y="150"/>
                    </a:cubicBezTo>
                    <a:cubicBezTo>
                      <a:pt x="43" y="150"/>
                      <a:pt x="43" y="150"/>
                      <a:pt x="43" y="150"/>
                    </a:cubicBezTo>
                    <a:cubicBezTo>
                      <a:pt x="44" y="151"/>
                      <a:pt x="46" y="150"/>
                      <a:pt x="48" y="150"/>
                    </a:cubicBezTo>
                    <a:cubicBezTo>
                      <a:pt x="62" y="148"/>
                      <a:pt x="78" y="143"/>
                      <a:pt x="80" y="117"/>
                    </a:cubicBezTo>
                    <a:cubicBezTo>
                      <a:pt x="81" y="81"/>
                      <a:pt x="76" y="60"/>
                      <a:pt x="61" y="28"/>
                    </a:cubicBezTo>
                    <a:cubicBezTo>
                      <a:pt x="51" y="5"/>
                      <a:pt x="30" y="0"/>
                      <a:pt x="16" y="5"/>
                    </a:cubicBezTo>
                    <a:cubicBezTo>
                      <a:pt x="6" y="8"/>
                      <a:pt x="1" y="20"/>
                      <a:pt x="2" y="32"/>
                    </a:cubicBezTo>
                    <a:cubicBezTo>
                      <a:pt x="6" y="29"/>
                      <a:pt x="9" y="26"/>
                      <a:pt x="10" y="24"/>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120"/>
              <p:cNvSpPr>
                <a:spLocks/>
              </p:cNvSpPr>
              <p:nvPr/>
            </p:nvSpPr>
            <p:spPr bwMode="auto">
              <a:xfrm>
                <a:off x="4993502" y="5708098"/>
                <a:ext cx="98425" cy="393700"/>
              </a:xfrm>
              <a:custGeom>
                <a:avLst/>
                <a:gdLst>
                  <a:gd name="T0" fmla="*/ 5 w 26"/>
                  <a:gd name="T1" fmla="*/ 0 h 105"/>
                  <a:gd name="T2" fmla="*/ 5 w 26"/>
                  <a:gd name="T3" fmla="*/ 2 h 105"/>
                  <a:gd name="T4" fmla="*/ 0 w 26"/>
                  <a:gd name="T5" fmla="*/ 84 h 105"/>
                  <a:gd name="T6" fmla="*/ 20 w 26"/>
                  <a:gd name="T7" fmla="*/ 105 h 105"/>
                  <a:gd name="T8" fmla="*/ 21 w 26"/>
                  <a:gd name="T9" fmla="*/ 105 h 105"/>
                  <a:gd name="T10" fmla="*/ 26 w 26"/>
                  <a:gd name="T11" fmla="*/ 105 h 105"/>
                  <a:gd name="T12" fmla="*/ 26 w 26"/>
                  <a:gd name="T13" fmla="*/ 0 h 105"/>
                  <a:gd name="T14" fmla="*/ 5 w 26"/>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05">
                    <a:moveTo>
                      <a:pt x="5" y="0"/>
                    </a:moveTo>
                    <a:cubicBezTo>
                      <a:pt x="5" y="0"/>
                      <a:pt x="5" y="1"/>
                      <a:pt x="5" y="2"/>
                    </a:cubicBezTo>
                    <a:cubicBezTo>
                      <a:pt x="0" y="84"/>
                      <a:pt x="0" y="84"/>
                      <a:pt x="0" y="84"/>
                    </a:cubicBezTo>
                    <a:cubicBezTo>
                      <a:pt x="0" y="95"/>
                      <a:pt x="8" y="105"/>
                      <a:pt x="20" y="105"/>
                    </a:cubicBezTo>
                    <a:cubicBezTo>
                      <a:pt x="20" y="105"/>
                      <a:pt x="21" y="105"/>
                      <a:pt x="21" y="105"/>
                    </a:cubicBezTo>
                    <a:cubicBezTo>
                      <a:pt x="23" y="105"/>
                      <a:pt x="24" y="105"/>
                      <a:pt x="26" y="105"/>
                    </a:cubicBezTo>
                    <a:cubicBezTo>
                      <a:pt x="26" y="0"/>
                      <a:pt x="26" y="0"/>
                      <a:pt x="26" y="0"/>
                    </a:cubicBezTo>
                    <a:lnTo>
                      <a:pt x="5" y="0"/>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21"/>
              <p:cNvSpPr>
                <a:spLocks/>
              </p:cNvSpPr>
              <p:nvPr/>
            </p:nvSpPr>
            <p:spPr bwMode="auto">
              <a:xfrm>
                <a:off x="4772840" y="5493785"/>
                <a:ext cx="127000" cy="52388"/>
              </a:xfrm>
              <a:custGeom>
                <a:avLst/>
                <a:gdLst>
                  <a:gd name="T0" fmla="*/ 28 w 34"/>
                  <a:gd name="T1" fmla="*/ 2 h 14"/>
                  <a:gd name="T2" fmla="*/ 28 w 34"/>
                  <a:gd name="T3" fmla="*/ 0 h 14"/>
                  <a:gd name="T4" fmla="*/ 2 w 34"/>
                  <a:gd name="T5" fmla="*/ 0 h 14"/>
                  <a:gd name="T6" fmla="*/ 2 w 34"/>
                  <a:gd name="T7" fmla="*/ 9 h 14"/>
                  <a:gd name="T8" fmla="*/ 0 w 34"/>
                  <a:gd name="T9" fmla="*/ 9 h 14"/>
                  <a:gd name="T10" fmla="*/ 0 w 34"/>
                  <a:gd name="T11" fmla="*/ 14 h 14"/>
                  <a:gd name="T12" fmla="*/ 34 w 34"/>
                  <a:gd name="T13" fmla="*/ 14 h 14"/>
                  <a:gd name="T14" fmla="*/ 28 w 34"/>
                  <a:gd name="T15" fmla="*/ 2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14">
                    <a:moveTo>
                      <a:pt x="28" y="2"/>
                    </a:moveTo>
                    <a:cubicBezTo>
                      <a:pt x="28" y="1"/>
                      <a:pt x="28" y="1"/>
                      <a:pt x="28" y="0"/>
                    </a:cubicBezTo>
                    <a:cubicBezTo>
                      <a:pt x="2" y="0"/>
                      <a:pt x="2" y="0"/>
                      <a:pt x="2" y="0"/>
                    </a:cubicBezTo>
                    <a:cubicBezTo>
                      <a:pt x="2" y="9"/>
                      <a:pt x="2" y="9"/>
                      <a:pt x="2" y="9"/>
                    </a:cubicBezTo>
                    <a:cubicBezTo>
                      <a:pt x="0" y="9"/>
                      <a:pt x="0" y="9"/>
                      <a:pt x="0" y="9"/>
                    </a:cubicBezTo>
                    <a:cubicBezTo>
                      <a:pt x="0" y="14"/>
                      <a:pt x="0" y="14"/>
                      <a:pt x="0" y="14"/>
                    </a:cubicBezTo>
                    <a:cubicBezTo>
                      <a:pt x="34" y="14"/>
                      <a:pt x="34" y="14"/>
                      <a:pt x="34" y="14"/>
                    </a:cubicBezTo>
                    <a:cubicBezTo>
                      <a:pt x="30" y="11"/>
                      <a:pt x="28" y="7"/>
                      <a:pt x="28" y="2"/>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122"/>
              <p:cNvSpPr>
                <a:spLocks/>
              </p:cNvSpPr>
              <p:nvPr/>
            </p:nvSpPr>
            <p:spPr bwMode="auto">
              <a:xfrm>
                <a:off x="4888727" y="5293760"/>
                <a:ext cx="469900" cy="255588"/>
              </a:xfrm>
              <a:custGeom>
                <a:avLst/>
                <a:gdLst>
                  <a:gd name="T0" fmla="*/ 13 w 125"/>
                  <a:gd name="T1" fmla="*/ 68 h 68"/>
                  <a:gd name="T2" fmla="*/ 97 w 125"/>
                  <a:gd name="T3" fmla="*/ 46 h 68"/>
                  <a:gd name="T4" fmla="*/ 121 w 125"/>
                  <a:gd name="T5" fmla="*/ 22 h 68"/>
                  <a:gd name="T6" fmla="*/ 117 w 125"/>
                  <a:gd name="T7" fmla="*/ 4 h 68"/>
                  <a:gd name="T8" fmla="*/ 99 w 125"/>
                  <a:gd name="T9" fmla="*/ 9 h 68"/>
                  <a:gd name="T10" fmla="*/ 99 w 125"/>
                  <a:gd name="T11" fmla="*/ 9 h 68"/>
                  <a:gd name="T12" fmla="*/ 99 w 125"/>
                  <a:gd name="T13" fmla="*/ 9 h 68"/>
                  <a:gd name="T14" fmla="*/ 98 w 125"/>
                  <a:gd name="T15" fmla="*/ 10 h 68"/>
                  <a:gd name="T16" fmla="*/ 76 w 125"/>
                  <a:gd name="T17" fmla="*/ 28 h 68"/>
                  <a:gd name="T18" fmla="*/ 13 w 125"/>
                  <a:gd name="T19" fmla="*/ 42 h 68"/>
                  <a:gd name="T20" fmla="*/ 0 w 125"/>
                  <a:gd name="T21" fmla="*/ 55 h 68"/>
                  <a:gd name="T22" fmla="*/ 13 w 125"/>
                  <a:gd name="T23" fmla="*/ 68 h 68"/>
                  <a:gd name="T24" fmla="*/ 13 w 125"/>
                  <a:gd name="T25"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68">
                    <a:moveTo>
                      <a:pt x="13" y="68"/>
                    </a:moveTo>
                    <a:cubicBezTo>
                      <a:pt x="53" y="68"/>
                      <a:pt x="79" y="57"/>
                      <a:pt x="97" y="46"/>
                    </a:cubicBezTo>
                    <a:cubicBezTo>
                      <a:pt x="114" y="35"/>
                      <a:pt x="121" y="23"/>
                      <a:pt x="121" y="22"/>
                    </a:cubicBezTo>
                    <a:cubicBezTo>
                      <a:pt x="125" y="16"/>
                      <a:pt x="123" y="8"/>
                      <a:pt x="117" y="4"/>
                    </a:cubicBezTo>
                    <a:cubicBezTo>
                      <a:pt x="110" y="0"/>
                      <a:pt x="102" y="2"/>
                      <a:pt x="99" y="9"/>
                    </a:cubicBezTo>
                    <a:cubicBezTo>
                      <a:pt x="99" y="9"/>
                      <a:pt x="99" y="9"/>
                      <a:pt x="99" y="9"/>
                    </a:cubicBezTo>
                    <a:cubicBezTo>
                      <a:pt x="99" y="9"/>
                      <a:pt x="99" y="9"/>
                      <a:pt x="99" y="9"/>
                    </a:cubicBezTo>
                    <a:cubicBezTo>
                      <a:pt x="99" y="9"/>
                      <a:pt x="98" y="9"/>
                      <a:pt x="98" y="10"/>
                    </a:cubicBezTo>
                    <a:cubicBezTo>
                      <a:pt x="96" y="13"/>
                      <a:pt x="89" y="21"/>
                      <a:pt x="76" y="28"/>
                    </a:cubicBezTo>
                    <a:cubicBezTo>
                      <a:pt x="62" y="35"/>
                      <a:pt x="43" y="41"/>
                      <a:pt x="13" y="42"/>
                    </a:cubicBezTo>
                    <a:cubicBezTo>
                      <a:pt x="6" y="42"/>
                      <a:pt x="0" y="47"/>
                      <a:pt x="0" y="55"/>
                    </a:cubicBezTo>
                    <a:cubicBezTo>
                      <a:pt x="0" y="62"/>
                      <a:pt x="6" y="68"/>
                      <a:pt x="13" y="68"/>
                    </a:cubicBezTo>
                    <a:cubicBezTo>
                      <a:pt x="13" y="68"/>
                      <a:pt x="13" y="68"/>
                      <a:pt x="13" y="68"/>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23"/>
              <p:cNvSpPr>
                <a:spLocks/>
              </p:cNvSpPr>
              <p:nvPr/>
            </p:nvSpPr>
            <p:spPr bwMode="auto">
              <a:xfrm>
                <a:off x="3956865" y="5568398"/>
                <a:ext cx="1281113" cy="568325"/>
              </a:xfrm>
              <a:custGeom>
                <a:avLst/>
                <a:gdLst>
                  <a:gd name="T0" fmla="*/ 0 w 807"/>
                  <a:gd name="T1" fmla="*/ 24 h 358"/>
                  <a:gd name="T2" fmla="*/ 28 w 807"/>
                  <a:gd name="T3" fmla="*/ 24 h 358"/>
                  <a:gd name="T4" fmla="*/ 28 w 807"/>
                  <a:gd name="T5" fmla="*/ 358 h 358"/>
                  <a:gd name="T6" fmla="*/ 85 w 807"/>
                  <a:gd name="T7" fmla="*/ 358 h 358"/>
                  <a:gd name="T8" fmla="*/ 85 w 807"/>
                  <a:gd name="T9" fmla="*/ 78 h 358"/>
                  <a:gd name="T10" fmla="*/ 722 w 807"/>
                  <a:gd name="T11" fmla="*/ 78 h 358"/>
                  <a:gd name="T12" fmla="*/ 722 w 807"/>
                  <a:gd name="T13" fmla="*/ 358 h 358"/>
                  <a:gd name="T14" fmla="*/ 781 w 807"/>
                  <a:gd name="T15" fmla="*/ 358 h 358"/>
                  <a:gd name="T16" fmla="*/ 781 w 807"/>
                  <a:gd name="T17" fmla="*/ 24 h 358"/>
                  <a:gd name="T18" fmla="*/ 807 w 807"/>
                  <a:gd name="T19" fmla="*/ 24 h 358"/>
                  <a:gd name="T20" fmla="*/ 807 w 807"/>
                  <a:gd name="T21" fmla="*/ 0 h 358"/>
                  <a:gd name="T22" fmla="*/ 0 w 807"/>
                  <a:gd name="T23" fmla="*/ 0 h 358"/>
                  <a:gd name="T24" fmla="*/ 0 w 807"/>
                  <a:gd name="T25" fmla="*/ 24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7" h="358">
                    <a:moveTo>
                      <a:pt x="0" y="24"/>
                    </a:moveTo>
                    <a:lnTo>
                      <a:pt x="28" y="24"/>
                    </a:lnTo>
                    <a:lnTo>
                      <a:pt x="28" y="358"/>
                    </a:lnTo>
                    <a:lnTo>
                      <a:pt x="85" y="358"/>
                    </a:lnTo>
                    <a:lnTo>
                      <a:pt x="85" y="78"/>
                    </a:lnTo>
                    <a:lnTo>
                      <a:pt x="722" y="78"/>
                    </a:lnTo>
                    <a:lnTo>
                      <a:pt x="722" y="358"/>
                    </a:lnTo>
                    <a:lnTo>
                      <a:pt x="781" y="358"/>
                    </a:lnTo>
                    <a:lnTo>
                      <a:pt x="781" y="24"/>
                    </a:lnTo>
                    <a:lnTo>
                      <a:pt x="807" y="24"/>
                    </a:lnTo>
                    <a:lnTo>
                      <a:pt x="807" y="0"/>
                    </a:lnTo>
                    <a:lnTo>
                      <a:pt x="0" y="0"/>
                    </a:lnTo>
                    <a:lnTo>
                      <a:pt x="0" y="24"/>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Rectangle 124"/>
              <p:cNvSpPr>
                <a:spLocks noChangeArrowheads="1"/>
              </p:cNvSpPr>
              <p:nvPr/>
            </p:nvSpPr>
            <p:spPr bwMode="auto">
              <a:xfrm>
                <a:off x="4479152" y="5463623"/>
                <a:ext cx="252413" cy="79375"/>
              </a:xfrm>
              <a:prstGeom prst="rect">
                <a:avLst/>
              </a:prstGeom>
              <a:solidFill>
                <a:schemeClr val="tx1">
                  <a:lumMod val="65000"/>
                  <a:lumOff val="3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Rectangle 125"/>
              <p:cNvSpPr>
                <a:spLocks noChangeArrowheads="1"/>
              </p:cNvSpPr>
              <p:nvPr/>
            </p:nvSpPr>
            <p:spPr bwMode="auto">
              <a:xfrm>
                <a:off x="4448990" y="5377898"/>
                <a:ext cx="236538" cy="63500"/>
              </a:xfrm>
              <a:prstGeom prst="rect">
                <a:avLst/>
              </a:prstGeom>
              <a:solidFill>
                <a:schemeClr val="tx1">
                  <a:lumMod val="65000"/>
                  <a:lumOff val="3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Rectangle 126"/>
              <p:cNvSpPr>
                <a:spLocks noChangeArrowheads="1"/>
              </p:cNvSpPr>
              <p:nvPr/>
            </p:nvSpPr>
            <p:spPr bwMode="auto">
              <a:xfrm>
                <a:off x="4501377" y="5306460"/>
                <a:ext cx="241300" cy="52388"/>
              </a:xfrm>
              <a:prstGeom prst="rect">
                <a:avLst/>
              </a:prstGeom>
              <a:solidFill>
                <a:schemeClr val="tx1">
                  <a:lumMod val="65000"/>
                  <a:lumOff val="3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89" name="Freeform 195"/>
            <p:cNvSpPr>
              <a:spLocks noEditPoints="1"/>
            </p:cNvSpPr>
            <p:nvPr/>
          </p:nvSpPr>
          <p:spPr bwMode="auto">
            <a:xfrm rot="19754956">
              <a:off x="5866277" y="3353665"/>
              <a:ext cx="1018418" cy="1306232"/>
            </a:xfrm>
            <a:custGeom>
              <a:avLst/>
              <a:gdLst>
                <a:gd name="T0" fmla="*/ 202 w 404"/>
                <a:gd name="T1" fmla="*/ 0 h 518"/>
                <a:gd name="T2" fmla="*/ 0 w 404"/>
                <a:gd name="T3" fmla="*/ 202 h 518"/>
                <a:gd name="T4" fmla="*/ 91 w 404"/>
                <a:gd name="T5" fmla="*/ 371 h 518"/>
                <a:gd name="T6" fmla="*/ 30 w 404"/>
                <a:gd name="T7" fmla="*/ 518 h 518"/>
                <a:gd name="T8" fmla="*/ 131 w 404"/>
                <a:gd name="T9" fmla="*/ 391 h 518"/>
                <a:gd name="T10" fmla="*/ 202 w 404"/>
                <a:gd name="T11" fmla="*/ 404 h 518"/>
                <a:gd name="T12" fmla="*/ 404 w 404"/>
                <a:gd name="T13" fmla="*/ 202 h 518"/>
                <a:gd name="T14" fmla="*/ 202 w 404"/>
                <a:gd name="T15" fmla="*/ 0 h 518"/>
                <a:gd name="T16" fmla="*/ 197 w 404"/>
                <a:gd name="T17" fmla="*/ 383 h 518"/>
                <a:gd name="T18" fmla="*/ 24 w 404"/>
                <a:gd name="T19" fmla="*/ 210 h 518"/>
                <a:gd name="T20" fmla="*/ 197 w 404"/>
                <a:gd name="T21" fmla="*/ 37 h 518"/>
                <a:gd name="T22" fmla="*/ 369 w 404"/>
                <a:gd name="T23" fmla="*/ 210 h 518"/>
                <a:gd name="T24" fmla="*/ 197 w 404"/>
                <a:gd name="T25" fmla="*/ 383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4" h="518">
                  <a:moveTo>
                    <a:pt x="202" y="0"/>
                  </a:moveTo>
                  <a:cubicBezTo>
                    <a:pt x="91" y="0"/>
                    <a:pt x="0" y="91"/>
                    <a:pt x="0" y="202"/>
                  </a:cubicBezTo>
                  <a:cubicBezTo>
                    <a:pt x="0" y="273"/>
                    <a:pt x="36" y="335"/>
                    <a:pt x="91" y="371"/>
                  </a:cubicBezTo>
                  <a:cubicBezTo>
                    <a:pt x="30" y="518"/>
                    <a:pt x="30" y="518"/>
                    <a:pt x="30" y="518"/>
                  </a:cubicBezTo>
                  <a:cubicBezTo>
                    <a:pt x="131" y="391"/>
                    <a:pt x="131" y="391"/>
                    <a:pt x="131" y="391"/>
                  </a:cubicBezTo>
                  <a:cubicBezTo>
                    <a:pt x="153" y="399"/>
                    <a:pt x="177" y="404"/>
                    <a:pt x="202" y="404"/>
                  </a:cubicBezTo>
                  <a:cubicBezTo>
                    <a:pt x="314" y="404"/>
                    <a:pt x="404" y="314"/>
                    <a:pt x="404" y="202"/>
                  </a:cubicBezTo>
                  <a:cubicBezTo>
                    <a:pt x="404" y="91"/>
                    <a:pt x="314" y="0"/>
                    <a:pt x="202" y="0"/>
                  </a:cubicBezTo>
                  <a:close/>
                  <a:moveTo>
                    <a:pt x="197" y="383"/>
                  </a:moveTo>
                  <a:cubicBezTo>
                    <a:pt x="101" y="383"/>
                    <a:pt x="24" y="306"/>
                    <a:pt x="24" y="210"/>
                  </a:cubicBezTo>
                  <a:cubicBezTo>
                    <a:pt x="24" y="115"/>
                    <a:pt x="101" y="37"/>
                    <a:pt x="197" y="37"/>
                  </a:cubicBezTo>
                  <a:cubicBezTo>
                    <a:pt x="292" y="37"/>
                    <a:pt x="369" y="115"/>
                    <a:pt x="369" y="210"/>
                  </a:cubicBezTo>
                  <a:cubicBezTo>
                    <a:pt x="369" y="306"/>
                    <a:pt x="292" y="383"/>
                    <a:pt x="197" y="383"/>
                  </a:cubicBezTo>
                  <a:close/>
                </a:path>
              </a:pathLst>
            </a:custGeom>
            <a:solidFill>
              <a:srgbClr val="FF9300"/>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90" name="圆角矩形 89"/>
          <p:cNvSpPr/>
          <p:nvPr/>
        </p:nvSpPr>
        <p:spPr>
          <a:xfrm>
            <a:off x="1325880" y="4484452"/>
            <a:ext cx="2300417" cy="468049"/>
          </a:xfrm>
          <a:prstGeom prst="roundRect">
            <a:avLst>
              <a:gd name="adj" fmla="val 18990"/>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t>免费下载</a:t>
            </a:r>
            <a:endParaRPr lang="zh-CN" altLang="en-US" sz="2800" b="1" dirty="0"/>
          </a:p>
        </p:txBody>
      </p:sp>
      <p:sp>
        <p:nvSpPr>
          <p:cNvPr id="91" name="圆角矩形 90"/>
          <p:cNvSpPr/>
          <p:nvPr/>
        </p:nvSpPr>
        <p:spPr>
          <a:xfrm>
            <a:off x="4734482" y="4484452"/>
            <a:ext cx="3198575" cy="468049"/>
          </a:xfrm>
          <a:prstGeom prst="roundRect">
            <a:avLst>
              <a:gd name="adj" fmla="val 18990"/>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t>朋友间交换分享</a:t>
            </a:r>
            <a:endParaRPr lang="zh-CN" altLang="en-US" sz="2800" b="1" dirty="0"/>
          </a:p>
        </p:txBody>
      </p:sp>
      <p:sp>
        <p:nvSpPr>
          <p:cNvPr id="92" name="圆角矩形 91"/>
          <p:cNvSpPr/>
          <p:nvPr/>
        </p:nvSpPr>
        <p:spPr>
          <a:xfrm>
            <a:off x="8793480" y="4484452"/>
            <a:ext cx="2865120" cy="468049"/>
          </a:xfrm>
          <a:prstGeom prst="roundRect">
            <a:avLst>
              <a:gd name="adj" fmla="val 18990"/>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t>花钱购买</a:t>
            </a:r>
            <a:endParaRPr lang="zh-CN" altLang="en-US" sz="2800" b="1" dirty="0"/>
          </a:p>
        </p:txBody>
      </p:sp>
      <p:sp>
        <p:nvSpPr>
          <p:cNvPr id="95" name="文本框 94"/>
          <p:cNvSpPr txBox="1"/>
          <p:nvPr/>
        </p:nvSpPr>
        <p:spPr>
          <a:xfrm>
            <a:off x="1075944" y="5060944"/>
            <a:ext cx="2484120" cy="757130"/>
          </a:xfrm>
          <a:prstGeom prst="rect">
            <a:avLst/>
          </a:prstGeom>
          <a:noFill/>
        </p:spPr>
        <p:txBody>
          <a:bodyPr wrap="square" rtlCol="0">
            <a:spAutoFit/>
          </a:bodyPr>
          <a:lstStyle/>
          <a:p>
            <a:pPr algn="ctr">
              <a:lnSpc>
                <a:spcPct val="120000"/>
              </a:lnSpc>
            </a:pPr>
            <a:r>
              <a:rPr lang="zh-CN" altLang="en-US" dirty="0">
                <a:solidFill>
                  <a:schemeClr val="tx1">
                    <a:lumMod val="65000"/>
                    <a:lumOff val="35000"/>
                  </a:schemeClr>
                </a:solidFill>
              </a:rPr>
              <a:t>公众</a:t>
            </a:r>
            <a:r>
              <a:rPr lang="zh-CN" altLang="en-US" dirty="0" smtClean="0">
                <a:solidFill>
                  <a:schemeClr val="tx1">
                    <a:lumMod val="65000"/>
                    <a:lumOff val="35000"/>
                  </a:schemeClr>
                </a:solidFill>
              </a:rPr>
              <a:t>号分享素材包</a:t>
            </a:r>
            <a:endParaRPr lang="en-US" altLang="zh-CN" dirty="0" smtClean="0">
              <a:solidFill>
                <a:schemeClr val="tx1">
                  <a:lumMod val="65000"/>
                  <a:lumOff val="35000"/>
                </a:schemeClr>
              </a:solidFill>
            </a:endParaRPr>
          </a:p>
          <a:p>
            <a:pPr algn="ctr">
              <a:lnSpc>
                <a:spcPct val="120000"/>
              </a:lnSpc>
            </a:pPr>
            <a:r>
              <a:rPr lang="zh-CN" altLang="en-US" dirty="0" smtClean="0">
                <a:solidFill>
                  <a:schemeClr val="tx1">
                    <a:lumMod val="65000"/>
                    <a:lumOff val="35000"/>
                  </a:schemeClr>
                </a:solidFill>
              </a:rPr>
              <a:t>网站免费资源</a:t>
            </a:r>
            <a:endParaRPr lang="zh-CN" altLang="en-US" dirty="0">
              <a:solidFill>
                <a:schemeClr val="tx1">
                  <a:lumMod val="65000"/>
                  <a:lumOff val="35000"/>
                </a:schemeClr>
              </a:solidFill>
            </a:endParaRPr>
          </a:p>
        </p:txBody>
      </p:sp>
      <p:sp>
        <p:nvSpPr>
          <p:cNvPr id="96" name="文本框 95"/>
          <p:cNvSpPr txBox="1"/>
          <p:nvPr/>
        </p:nvSpPr>
        <p:spPr>
          <a:xfrm>
            <a:off x="5134284" y="5060944"/>
            <a:ext cx="2484120" cy="757130"/>
          </a:xfrm>
          <a:prstGeom prst="rect">
            <a:avLst/>
          </a:prstGeom>
          <a:noFill/>
        </p:spPr>
        <p:txBody>
          <a:bodyPr wrap="square" rtlCol="0">
            <a:spAutoFit/>
          </a:bodyPr>
          <a:lstStyle/>
          <a:p>
            <a:pPr algn="ctr">
              <a:lnSpc>
                <a:spcPct val="120000"/>
              </a:lnSpc>
            </a:pPr>
            <a:r>
              <a:rPr lang="zh-CN" altLang="en-US" dirty="0" smtClean="0">
                <a:solidFill>
                  <a:schemeClr val="tx1">
                    <a:lumMod val="65000"/>
                    <a:lumOff val="35000"/>
                  </a:schemeClr>
                </a:solidFill>
              </a:rPr>
              <a:t>注意要等价交换</a:t>
            </a:r>
            <a:endParaRPr lang="en-US" altLang="zh-CN" dirty="0" smtClean="0">
              <a:solidFill>
                <a:schemeClr val="tx1">
                  <a:lumMod val="65000"/>
                  <a:lumOff val="35000"/>
                </a:schemeClr>
              </a:solidFill>
            </a:endParaRPr>
          </a:p>
          <a:p>
            <a:pPr algn="ctr">
              <a:lnSpc>
                <a:spcPct val="120000"/>
              </a:lnSpc>
            </a:pPr>
            <a:r>
              <a:rPr lang="zh-CN" altLang="en-US" dirty="0" smtClean="0">
                <a:solidFill>
                  <a:schemeClr val="tx1">
                    <a:lumMod val="65000"/>
                    <a:lumOff val="35000"/>
                  </a:schemeClr>
                </a:solidFill>
              </a:rPr>
              <a:t>千万不要做伸手党</a:t>
            </a:r>
            <a:endParaRPr lang="zh-CN" altLang="en-US" dirty="0">
              <a:solidFill>
                <a:schemeClr val="tx1">
                  <a:lumMod val="65000"/>
                  <a:lumOff val="35000"/>
                </a:schemeClr>
              </a:solidFill>
            </a:endParaRPr>
          </a:p>
        </p:txBody>
      </p:sp>
      <p:sp>
        <p:nvSpPr>
          <p:cNvPr id="97" name="文本框 96"/>
          <p:cNvSpPr txBox="1"/>
          <p:nvPr/>
        </p:nvSpPr>
        <p:spPr>
          <a:xfrm>
            <a:off x="8801299" y="5060944"/>
            <a:ext cx="2484120" cy="757130"/>
          </a:xfrm>
          <a:prstGeom prst="rect">
            <a:avLst/>
          </a:prstGeom>
          <a:noFill/>
        </p:spPr>
        <p:txBody>
          <a:bodyPr wrap="square" rtlCol="0">
            <a:spAutoFit/>
          </a:bodyPr>
          <a:lstStyle/>
          <a:p>
            <a:pPr algn="ctr">
              <a:lnSpc>
                <a:spcPct val="120000"/>
              </a:lnSpc>
            </a:pPr>
            <a:r>
              <a:rPr lang="zh-CN" altLang="en-US" dirty="0" smtClean="0">
                <a:solidFill>
                  <a:schemeClr val="tx1">
                    <a:lumMod val="65000"/>
                    <a:lumOff val="35000"/>
                  </a:schemeClr>
                </a:solidFill>
              </a:rPr>
              <a:t>花钱买的是素材</a:t>
            </a:r>
            <a:endParaRPr lang="en-US" altLang="zh-CN" dirty="0" smtClean="0">
              <a:solidFill>
                <a:schemeClr val="tx1">
                  <a:lumMod val="65000"/>
                  <a:lumOff val="35000"/>
                </a:schemeClr>
              </a:solidFill>
            </a:endParaRPr>
          </a:p>
          <a:p>
            <a:pPr algn="ctr">
              <a:lnSpc>
                <a:spcPct val="120000"/>
              </a:lnSpc>
            </a:pPr>
            <a:r>
              <a:rPr lang="zh-CN" altLang="en-US" dirty="0" smtClean="0">
                <a:solidFill>
                  <a:schemeClr val="tx1">
                    <a:lumMod val="65000"/>
                    <a:lumOff val="35000"/>
                  </a:schemeClr>
                </a:solidFill>
              </a:rPr>
              <a:t>省的是时间</a:t>
            </a:r>
            <a:endParaRPr lang="zh-CN" altLang="en-US" dirty="0">
              <a:solidFill>
                <a:schemeClr val="tx1">
                  <a:lumMod val="65000"/>
                  <a:lumOff val="35000"/>
                </a:schemeClr>
              </a:solidFill>
            </a:endParaRPr>
          </a:p>
        </p:txBody>
      </p:sp>
      <p:grpSp>
        <p:nvGrpSpPr>
          <p:cNvPr id="98" name="组合 97"/>
          <p:cNvGrpSpPr/>
          <p:nvPr/>
        </p:nvGrpSpPr>
        <p:grpSpPr>
          <a:xfrm>
            <a:off x="9993678" y="1841059"/>
            <a:ext cx="1073729" cy="917648"/>
            <a:chOff x="4514850" y="636588"/>
            <a:chExt cx="633413" cy="541338"/>
          </a:xfrm>
          <a:solidFill>
            <a:srgbClr val="FF9300"/>
          </a:solidFill>
        </p:grpSpPr>
        <p:sp>
          <p:nvSpPr>
            <p:cNvPr id="99" name="Oval 71"/>
            <p:cNvSpPr>
              <a:spLocks noChangeArrowheads="1"/>
            </p:cNvSpPr>
            <p:nvPr/>
          </p:nvSpPr>
          <p:spPr bwMode="auto">
            <a:xfrm>
              <a:off x="4708525" y="1079501"/>
              <a:ext cx="98425" cy="984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9300"/>
                </a:solidFill>
              </a:endParaRPr>
            </a:p>
          </p:txBody>
        </p:sp>
        <p:sp>
          <p:nvSpPr>
            <p:cNvPr id="100" name="Oval 72"/>
            <p:cNvSpPr>
              <a:spLocks noChangeArrowheads="1"/>
            </p:cNvSpPr>
            <p:nvPr/>
          </p:nvSpPr>
          <p:spPr bwMode="auto">
            <a:xfrm>
              <a:off x="4924425" y="1079501"/>
              <a:ext cx="103188" cy="984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9300"/>
                </a:solidFill>
              </a:endParaRPr>
            </a:p>
          </p:txBody>
        </p:sp>
        <p:sp>
          <p:nvSpPr>
            <p:cNvPr id="101" name="Freeform 73"/>
            <p:cNvSpPr>
              <a:spLocks/>
            </p:cNvSpPr>
            <p:nvPr/>
          </p:nvSpPr>
          <p:spPr bwMode="auto">
            <a:xfrm>
              <a:off x="4514850" y="636588"/>
              <a:ext cx="633413" cy="427038"/>
            </a:xfrm>
            <a:custGeom>
              <a:avLst/>
              <a:gdLst>
                <a:gd name="T0" fmla="*/ 185 w 199"/>
                <a:gd name="T1" fmla="*/ 53 h 134"/>
                <a:gd name="T2" fmla="*/ 88 w 199"/>
                <a:gd name="T3" fmla="*/ 53 h 134"/>
                <a:gd name="T4" fmla="*/ 82 w 199"/>
                <a:gd name="T5" fmla="*/ 61 h 134"/>
                <a:gd name="T6" fmla="*/ 88 w 199"/>
                <a:gd name="T7" fmla="*/ 69 h 134"/>
                <a:gd name="T8" fmla="*/ 175 w 199"/>
                <a:gd name="T9" fmla="*/ 69 h 134"/>
                <a:gd name="T10" fmla="*/ 170 w 199"/>
                <a:gd name="T11" fmla="*/ 85 h 134"/>
                <a:gd name="T12" fmla="*/ 85 w 199"/>
                <a:gd name="T13" fmla="*/ 85 h 134"/>
                <a:gd name="T14" fmla="*/ 79 w 199"/>
                <a:gd name="T15" fmla="*/ 92 h 134"/>
                <a:gd name="T16" fmla="*/ 85 w 199"/>
                <a:gd name="T17" fmla="*/ 100 h 134"/>
                <a:gd name="T18" fmla="*/ 166 w 199"/>
                <a:gd name="T19" fmla="*/ 100 h 134"/>
                <a:gd name="T20" fmla="*/ 166 w 199"/>
                <a:gd name="T21" fmla="*/ 100 h 134"/>
                <a:gd name="T22" fmla="*/ 161 w 199"/>
                <a:gd name="T23" fmla="*/ 115 h 134"/>
                <a:gd name="T24" fmla="*/ 73 w 199"/>
                <a:gd name="T25" fmla="*/ 115 h 134"/>
                <a:gd name="T26" fmla="*/ 67 w 199"/>
                <a:gd name="T27" fmla="*/ 69 h 134"/>
                <a:gd name="T28" fmla="*/ 65 w 199"/>
                <a:gd name="T29" fmla="*/ 53 h 134"/>
                <a:gd name="T30" fmla="*/ 63 w 199"/>
                <a:gd name="T31" fmla="*/ 32 h 134"/>
                <a:gd name="T32" fmla="*/ 14 w 199"/>
                <a:gd name="T33" fmla="*/ 4 h 134"/>
                <a:gd name="T34" fmla="*/ 14 w 199"/>
                <a:gd name="T35" fmla="*/ 22 h 134"/>
                <a:gd name="T36" fmla="*/ 40 w 199"/>
                <a:gd name="T37" fmla="*/ 34 h 134"/>
                <a:gd name="T38" fmla="*/ 46 w 199"/>
                <a:gd name="T39" fmla="*/ 42 h 134"/>
                <a:gd name="T40" fmla="*/ 57 w 199"/>
                <a:gd name="T41" fmla="*/ 123 h 134"/>
                <a:gd name="T42" fmla="*/ 67 w 199"/>
                <a:gd name="T43" fmla="*/ 134 h 134"/>
                <a:gd name="T44" fmla="*/ 165 w 199"/>
                <a:gd name="T45" fmla="*/ 134 h 134"/>
                <a:gd name="T46" fmla="*/ 174 w 199"/>
                <a:gd name="T47" fmla="*/ 125 h 134"/>
                <a:gd name="T48" fmla="*/ 194 w 199"/>
                <a:gd name="T49" fmla="*/ 68 h 134"/>
                <a:gd name="T50" fmla="*/ 185 w 199"/>
                <a:gd name="T51" fmla="*/ 5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9" h="134">
                  <a:moveTo>
                    <a:pt x="185" y="53"/>
                  </a:moveTo>
                  <a:cubicBezTo>
                    <a:pt x="165" y="53"/>
                    <a:pt x="88" y="53"/>
                    <a:pt x="88" y="53"/>
                  </a:cubicBezTo>
                  <a:cubicBezTo>
                    <a:pt x="88" y="53"/>
                    <a:pt x="82" y="54"/>
                    <a:pt x="82" y="61"/>
                  </a:cubicBezTo>
                  <a:cubicBezTo>
                    <a:pt x="82" y="67"/>
                    <a:pt x="88" y="69"/>
                    <a:pt x="88" y="69"/>
                  </a:cubicBezTo>
                  <a:cubicBezTo>
                    <a:pt x="175" y="69"/>
                    <a:pt x="175" y="69"/>
                    <a:pt x="175" y="69"/>
                  </a:cubicBezTo>
                  <a:cubicBezTo>
                    <a:pt x="170" y="85"/>
                    <a:pt x="170" y="85"/>
                    <a:pt x="170" y="85"/>
                  </a:cubicBezTo>
                  <a:cubicBezTo>
                    <a:pt x="146" y="85"/>
                    <a:pt x="85" y="85"/>
                    <a:pt x="85" y="85"/>
                  </a:cubicBezTo>
                  <a:cubicBezTo>
                    <a:pt x="85" y="85"/>
                    <a:pt x="79" y="86"/>
                    <a:pt x="79" y="92"/>
                  </a:cubicBezTo>
                  <a:cubicBezTo>
                    <a:pt x="79" y="98"/>
                    <a:pt x="85" y="100"/>
                    <a:pt x="85" y="100"/>
                  </a:cubicBezTo>
                  <a:cubicBezTo>
                    <a:pt x="166" y="100"/>
                    <a:pt x="166" y="100"/>
                    <a:pt x="166" y="100"/>
                  </a:cubicBezTo>
                  <a:cubicBezTo>
                    <a:pt x="166" y="100"/>
                    <a:pt x="166" y="100"/>
                    <a:pt x="166" y="100"/>
                  </a:cubicBezTo>
                  <a:cubicBezTo>
                    <a:pt x="161" y="115"/>
                    <a:pt x="161" y="115"/>
                    <a:pt x="161" y="115"/>
                  </a:cubicBezTo>
                  <a:cubicBezTo>
                    <a:pt x="73" y="115"/>
                    <a:pt x="73" y="115"/>
                    <a:pt x="73" y="115"/>
                  </a:cubicBezTo>
                  <a:cubicBezTo>
                    <a:pt x="67" y="69"/>
                    <a:pt x="67" y="69"/>
                    <a:pt x="67" y="69"/>
                  </a:cubicBezTo>
                  <a:cubicBezTo>
                    <a:pt x="65" y="53"/>
                    <a:pt x="65" y="53"/>
                    <a:pt x="65" y="53"/>
                  </a:cubicBezTo>
                  <a:cubicBezTo>
                    <a:pt x="65" y="53"/>
                    <a:pt x="64" y="38"/>
                    <a:pt x="63" y="32"/>
                  </a:cubicBezTo>
                  <a:cubicBezTo>
                    <a:pt x="62" y="26"/>
                    <a:pt x="47" y="19"/>
                    <a:pt x="14" y="4"/>
                  </a:cubicBezTo>
                  <a:cubicBezTo>
                    <a:pt x="7" y="0"/>
                    <a:pt x="0" y="14"/>
                    <a:pt x="14" y="22"/>
                  </a:cubicBezTo>
                  <a:cubicBezTo>
                    <a:pt x="40" y="34"/>
                    <a:pt x="40" y="34"/>
                    <a:pt x="40" y="34"/>
                  </a:cubicBezTo>
                  <a:cubicBezTo>
                    <a:pt x="40" y="34"/>
                    <a:pt x="46" y="37"/>
                    <a:pt x="46" y="42"/>
                  </a:cubicBezTo>
                  <a:cubicBezTo>
                    <a:pt x="47" y="46"/>
                    <a:pt x="57" y="123"/>
                    <a:pt x="57" y="123"/>
                  </a:cubicBezTo>
                  <a:cubicBezTo>
                    <a:pt x="57" y="123"/>
                    <a:pt x="57" y="134"/>
                    <a:pt x="67" y="134"/>
                  </a:cubicBezTo>
                  <a:cubicBezTo>
                    <a:pt x="77" y="134"/>
                    <a:pt x="156" y="134"/>
                    <a:pt x="165" y="134"/>
                  </a:cubicBezTo>
                  <a:cubicBezTo>
                    <a:pt x="173" y="134"/>
                    <a:pt x="174" y="125"/>
                    <a:pt x="174" y="125"/>
                  </a:cubicBezTo>
                  <a:cubicBezTo>
                    <a:pt x="194" y="68"/>
                    <a:pt x="194" y="68"/>
                    <a:pt x="194" y="68"/>
                  </a:cubicBezTo>
                  <a:cubicBezTo>
                    <a:pt x="194" y="68"/>
                    <a:pt x="199" y="53"/>
                    <a:pt x="185"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9300"/>
                </a:solidFill>
              </a:endParaRPr>
            </a:p>
          </p:txBody>
        </p:sp>
      </p:grpSp>
      <p:grpSp>
        <p:nvGrpSpPr>
          <p:cNvPr id="9" name="组合 8"/>
          <p:cNvGrpSpPr>
            <a:grpSpLocks noChangeAspect="1"/>
          </p:cNvGrpSpPr>
          <p:nvPr/>
        </p:nvGrpSpPr>
        <p:grpSpPr>
          <a:xfrm>
            <a:off x="6031000" y="1494703"/>
            <a:ext cx="501498" cy="504000"/>
            <a:chOff x="4976309" y="1623572"/>
            <a:chExt cx="415516" cy="417588"/>
          </a:xfrm>
        </p:grpSpPr>
        <p:sp>
          <p:nvSpPr>
            <p:cNvPr id="103" name="Freeform 130"/>
            <p:cNvSpPr>
              <a:spLocks/>
            </p:cNvSpPr>
            <p:nvPr/>
          </p:nvSpPr>
          <p:spPr bwMode="auto">
            <a:xfrm>
              <a:off x="4976309" y="1623572"/>
              <a:ext cx="327439" cy="247651"/>
            </a:xfrm>
            <a:custGeom>
              <a:avLst/>
              <a:gdLst>
                <a:gd name="T0" fmla="*/ 35 w 229"/>
                <a:gd name="T1" fmla="*/ 173 h 173"/>
                <a:gd name="T2" fmla="*/ 117 w 229"/>
                <a:gd name="T3" fmla="*/ 39 h 173"/>
                <a:gd name="T4" fmla="*/ 117 w 229"/>
                <a:gd name="T5" fmla="*/ 1 h 173"/>
                <a:gd name="T6" fmla="*/ 229 w 229"/>
                <a:gd name="T7" fmla="*/ 64 h 173"/>
                <a:gd name="T8" fmla="*/ 117 w 229"/>
                <a:gd name="T9" fmla="*/ 141 h 173"/>
                <a:gd name="T10" fmla="*/ 117 w 229"/>
                <a:gd name="T11" fmla="*/ 106 h 173"/>
                <a:gd name="T12" fmla="*/ 117 w 229"/>
                <a:gd name="T13" fmla="*/ 94 h 173"/>
                <a:gd name="T14" fmla="*/ 35 w 229"/>
                <a:gd name="T15" fmla="*/ 173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9" h="173">
                  <a:moveTo>
                    <a:pt x="35" y="173"/>
                  </a:moveTo>
                  <a:cubicBezTo>
                    <a:pt x="35" y="173"/>
                    <a:pt x="0" y="73"/>
                    <a:pt x="117" y="39"/>
                  </a:cubicBezTo>
                  <a:cubicBezTo>
                    <a:pt x="117" y="0"/>
                    <a:pt x="117" y="1"/>
                    <a:pt x="117" y="1"/>
                  </a:cubicBezTo>
                  <a:cubicBezTo>
                    <a:pt x="229" y="64"/>
                    <a:pt x="229" y="64"/>
                    <a:pt x="229" y="64"/>
                  </a:cubicBezTo>
                  <a:cubicBezTo>
                    <a:pt x="117" y="141"/>
                    <a:pt x="117" y="141"/>
                    <a:pt x="117" y="141"/>
                  </a:cubicBezTo>
                  <a:cubicBezTo>
                    <a:pt x="117" y="106"/>
                    <a:pt x="117" y="106"/>
                    <a:pt x="117" y="106"/>
                  </a:cubicBezTo>
                  <a:cubicBezTo>
                    <a:pt x="117" y="94"/>
                    <a:pt x="117" y="94"/>
                    <a:pt x="117" y="94"/>
                  </a:cubicBezTo>
                  <a:cubicBezTo>
                    <a:pt x="117" y="94"/>
                    <a:pt x="54" y="98"/>
                    <a:pt x="35" y="173"/>
                  </a:cubicBezTo>
                  <a:close/>
                </a:path>
              </a:pathLst>
            </a:custGeom>
            <a:solidFill>
              <a:srgbClr val="FF9300"/>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31"/>
            <p:cNvSpPr>
              <a:spLocks/>
            </p:cNvSpPr>
            <p:nvPr/>
          </p:nvSpPr>
          <p:spPr bwMode="auto">
            <a:xfrm>
              <a:off x="5064386" y="1793509"/>
              <a:ext cx="327439" cy="247651"/>
            </a:xfrm>
            <a:custGeom>
              <a:avLst/>
              <a:gdLst>
                <a:gd name="T0" fmla="*/ 194 w 229"/>
                <a:gd name="T1" fmla="*/ 0 h 173"/>
                <a:gd name="T2" fmla="*/ 112 w 229"/>
                <a:gd name="T3" fmla="*/ 135 h 173"/>
                <a:gd name="T4" fmla="*/ 112 w 229"/>
                <a:gd name="T5" fmla="*/ 172 h 173"/>
                <a:gd name="T6" fmla="*/ 0 w 229"/>
                <a:gd name="T7" fmla="*/ 109 h 173"/>
                <a:gd name="T8" fmla="*/ 112 w 229"/>
                <a:gd name="T9" fmla="*/ 32 h 173"/>
                <a:gd name="T10" fmla="*/ 112 w 229"/>
                <a:gd name="T11" fmla="*/ 68 h 173"/>
                <a:gd name="T12" fmla="*/ 112 w 229"/>
                <a:gd name="T13" fmla="*/ 80 h 173"/>
                <a:gd name="T14" fmla="*/ 194 w 229"/>
                <a:gd name="T15" fmla="*/ 0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9" h="173">
                  <a:moveTo>
                    <a:pt x="194" y="0"/>
                  </a:moveTo>
                  <a:cubicBezTo>
                    <a:pt x="194" y="0"/>
                    <a:pt x="229" y="101"/>
                    <a:pt x="112" y="135"/>
                  </a:cubicBezTo>
                  <a:cubicBezTo>
                    <a:pt x="112" y="173"/>
                    <a:pt x="112" y="172"/>
                    <a:pt x="112" y="172"/>
                  </a:cubicBezTo>
                  <a:cubicBezTo>
                    <a:pt x="0" y="109"/>
                    <a:pt x="0" y="109"/>
                    <a:pt x="0" y="109"/>
                  </a:cubicBezTo>
                  <a:cubicBezTo>
                    <a:pt x="112" y="32"/>
                    <a:pt x="112" y="32"/>
                    <a:pt x="112" y="32"/>
                  </a:cubicBezTo>
                  <a:cubicBezTo>
                    <a:pt x="112" y="68"/>
                    <a:pt x="112" y="68"/>
                    <a:pt x="112" y="68"/>
                  </a:cubicBezTo>
                  <a:cubicBezTo>
                    <a:pt x="112" y="80"/>
                    <a:pt x="112" y="80"/>
                    <a:pt x="112" y="80"/>
                  </a:cubicBezTo>
                  <a:cubicBezTo>
                    <a:pt x="112" y="80"/>
                    <a:pt x="175" y="75"/>
                    <a:pt x="194" y="0"/>
                  </a:cubicBezTo>
                  <a:close/>
                </a:path>
              </a:pathLst>
            </a:custGeom>
            <a:solidFill>
              <a:srgbClr val="FF9300"/>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5" name="组合 104"/>
          <p:cNvGrpSpPr/>
          <p:nvPr/>
        </p:nvGrpSpPr>
        <p:grpSpPr>
          <a:xfrm>
            <a:off x="2762400" y="1769487"/>
            <a:ext cx="641350" cy="560388"/>
            <a:chOff x="8069263" y="3162300"/>
            <a:chExt cx="641350" cy="560388"/>
          </a:xfrm>
          <a:solidFill>
            <a:srgbClr val="FF9300"/>
          </a:solidFill>
        </p:grpSpPr>
        <p:sp>
          <p:nvSpPr>
            <p:cNvPr id="106" name="Freeform 95"/>
            <p:cNvSpPr>
              <a:spLocks/>
            </p:cNvSpPr>
            <p:nvPr/>
          </p:nvSpPr>
          <p:spPr bwMode="auto">
            <a:xfrm>
              <a:off x="8069263" y="3451225"/>
              <a:ext cx="641350" cy="271463"/>
            </a:xfrm>
            <a:custGeom>
              <a:avLst/>
              <a:gdLst>
                <a:gd name="T0" fmla="*/ 267 w 271"/>
                <a:gd name="T1" fmla="*/ 0 h 115"/>
                <a:gd name="T2" fmla="*/ 236 w 271"/>
                <a:gd name="T3" fmla="*/ 0 h 115"/>
                <a:gd name="T4" fmla="*/ 232 w 271"/>
                <a:gd name="T5" fmla="*/ 4 h 115"/>
                <a:gd name="T6" fmla="*/ 232 w 271"/>
                <a:gd name="T7" fmla="*/ 84 h 115"/>
                <a:gd name="T8" fmla="*/ 35 w 271"/>
                <a:gd name="T9" fmla="*/ 84 h 115"/>
                <a:gd name="T10" fmla="*/ 35 w 271"/>
                <a:gd name="T11" fmla="*/ 4 h 115"/>
                <a:gd name="T12" fmla="*/ 31 w 271"/>
                <a:gd name="T13" fmla="*/ 0 h 115"/>
                <a:gd name="T14" fmla="*/ 4 w 271"/>
                <a:gd name="T15" fmla="*/ 0 h 115"/>
                <a:gd name="T16" fmla="*/ 0 w 271"/>
                <a:gd name="T17" fmla="*/ 4 h 115"/>
                <a:gd name="T18" fmla="*/ 0 w 271"/>
                <a:gd name="T19" fmla="*/ 111 h 115"/>
                <a:gd name="T20" fmla="*/ 4 w 271"/>
                <a:gd name="T21" fmla="*/ 115 h 115"/>
                <a:gd name="T22" fmla="*/ 267 w 271"/>
                <a:gd name="T23" fmla="*/ 115 h 115"/>
                <a:gd name="T24" fmla="*/ 271 w 271"/>
                <a:gd name="T25" fmla="*/ 111 h 115"/>
                <a:gd name="T26" fmla="*/ 271 w 271"/>
                <a:gd name="T27" fmla="*/ 4 h 115"/>
                <a:gd name="T28" fmla="*/ 267 w 271"/>
                <a:gd name="T29"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1" h="115">
                  <a:moveTo>
                    <a:pt x="267" y="0"/>
                  </a:moveTo>
                  <a:cubicBezTo>
                    <a:pt x="236" y="0"/>
                    <a:pt x="236" y="0"/>
                    <a:pt x="236" y="0"/>
                  </a:cubicBezTo>
                  <a:cubicBezTo>
                    <a:pt x="234" y="0"/>
                    <a:pt x="232" y="2"/>
                    <a:pt x="232" y="4"/>
                  </a:cubicBezTo>
                  <a:cubicBezTo>
                    <a:pt x="232" y="84"/>
                    <a:pt x="232" y="84"/>
                    <a:pt x="232" y="84"/>
                  </a:cubicBezTo>
                  <a:cubicBezTo>
                    <a:pt x="35" y="84"/>
                    <a:pt x="35" y="84"/>
                    <a:pt x="35" y="84"/>
                  </a:cubicBezTo>
                  <a:cubicBezTo>
                    <a:pt x="35" y="4"/>
                    <a:pt x="35" y="4"/>
                    <a:pt x="35" y="4"/>
                  </a:cubicBezTo>
                  <a:cubicBezTo>
                    <a:pt x="35" y="2"/>
                    <a:pt x="33" y="0"/>
                    <a:pt x="31" y="0"/>
                  </a:cubicBezTo>
                  <a:cubicBezTo>
                    <a:pt x="4" y="0"/>
                    <a:pt x="4" y="0"/>
                    <a:pt x="4" y="0"/>
                  </a:cubicBezTo>
                  <a:cubicBezTo>
                    <a:pt x="2" y="0"/>
                    <a:pt x="0" y="2"/>
                    <a:pt x="0" y="4"/>
                  </a:cubicBezTo>
                  <a:cubicBezTo>
                    <a:pt x="0" y="111"/>
                    <a:pt x="0" y="111"/>
                    <a:pt x="0" y="111"/>
                  </a:cubicBezTo>
                  <a:cubicBezTo>
                    <a:pt x="0" y="113"/>
                    <a:pt x="2" y="115"/>
                    <a:pt x="4" y="115"/>
                  </a:cubicBezTo>
                  <a:cubicBezTo>
                    <a:pt x="267" y="115"/>
                    <a:pt x="267" y="115"/>
                    <a:pt x="267" y="115"/>
                  </a:cubicBezTo>
                  <a:cubicBezTo>
                    <a:pt x="269" y="115"/>
                    <a:pt x="271" y="113"/>
                    <a:pt x="271" y="111"/>
                  </a:cubicBezTo>
                  <a:cubicBezTo>
                    <a:pt x="271" y="4"/>
                    <a:pt x="271" y="4"/>
                    <a:pt x="271" y="4"/>
                  </a:cubicBezTo>
                  <a:cubicBezTo>
                    <a:pt x="271" y="2"/>
                    <a:pt x="269" y="0"/>
                    <a:pt x="26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96"/>
            <p:cNvSpPr>
              <a:spLocks/>
            </p:cNvSpPr>
            <p:nvPr/>
          </p:nvSpPr>
          <p:spPr bwMode="auto">
            <a:xfrm>
              <a:off x="8212138" y="3162300"/>
              <a:ext cx="347663" cy="527050"/>
            </a:xfrm>
            <a:custGeom>
              <a:avLst/>
              <a:gdLst>
                <a:gd name="T0" fmla="*/ 141 w 147"/>
                <a:gd name="T1" fmla="*/ 112 h 223"/>
                <a:gd name="T2" fmla="*/ 96 w 147"/>
                <a:gd name="T3" fmla="*/ 112 h 223"/>
                <a:gd name="T4" fmla="*/ 144 w 147"/>
                <a:gd name="T5" fmla="*/ 8 h 223"/>
                <a:gd name="T6" fmla="*/ 147 w 147"/>
                <a:gd name="T7" fmla="*/ 3 h 223"/>
                <a:gd name="T8" fmla="*/ 142 w 147"/>
                <a:gd name="T9" fmla="*/ 0 h 223"/>
                <a:gd name="T10" fmla="*/ 46 w 147"/>
                <a:gd name="T11" fmla="*/ 112 h 223"/>
                <a:gd name="T12" fmla="*/ 5 w 147"/>
                <a:gd name="T13" fmla="*/ 112 h 223"/>
                <a:gd name="T14" fmla="*/ 1 w 147"/>
                <a:gd name="T15" fmla="*/ 114 h 223"/>
                <a:gd name="T16" fmla="*/ 1 w 147"/>
                <a:gd name="T17" fmla="*/ 118 h 223"/>
                <a:gd name="T18" fmla="*/ 70 w 147"/>
                <a:gd name="T19" fmla="*/ 221 h 223"/>
                <a:gd name="T20" fmla="*/ 73 w 147"/>
                <a:gd name="T21" fmla="*/ 223 h 223"/>
                <a:gd name="T22" fmla="*/ 76 w 147"/>
                <a:gd name="T23" fmla="*/ 221 h 223"/>
                <a:gd name="T24" fmla="*/ 144 w 147"/>
                <a:gd name="T25" fmla="*/ 118 h 223"/>
                <a:gd name="T26" fmla="*/ 145 w 147"/>
                <a:gd name="T27" fmla="*/ 114 h 223"/>
                <a:gd name="T28" fmla="*/ 141 w 147"/>
                <a:gd name="T29" fmla="*/ 11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223">
                  <a:moveTo>
                    <a:pt x="141" y="112"/>
                  </a:moveTo>
                  <a:cubicBezTo>
                    <a:pt x="96" y="112"/>
                    <a:pt x="96" y="112"/>
                    <a:pt x="96" y="112"/>
                  </a:cubicBezTo>
                  <a:cubicBezTo>
                    <a:pt x="97" y="86"/>
                    <a:pt x="102" y="20"/>
                    <a:pt x="144" y="8"/>
                  </a:cubicBezTo>
                  <a:cubicBezTo>
                    <a:pt x="146" y="7"/>
                    <a:pt x="147" y="5"/>
                    <a:pt x="147" y="3"/>
                  </a:cubicBezTo>
                  <a:cubicBezTo>
                    <a:pt x="146" y="1"/>
                    <a:pt x="144" y="0"/>
                    <a:pt x="142" y="0"/>
                  </a:cubicBezTo>
                  <a:cubicBezTo>
                    <a:pt x="141" y="0"/>
                    <a:pt x="59" y="10"/>
                    <a:pt x="46" y="112"/>
                  </a:cubicBezTo>
                  <a:cubicBezTo>
                    <a:pt x="5" y="112"/>
                    <a:pt x="5" y="112"/>
                    <a:pt x="5" y="112"/>
                  </a:cubicBezTo>
                  <a:cubicBezTo>
                    <a:pt x="3" y="112"/>
                    <a:pt x="2" y="113"/>
                    <a:pt x="1" y="114"/>
                  </a:cubicBezTo>
                  <a:cubicBezTo>
                    <a:pt x="0" y="116"/>
                    <a:pt x="0" y="117"/>
                    <a:pt x="1" y="118"/>
                  </a:cubicBezTo>
                  <a:cubicBezTo>
                    <a:pt x="70" y="221"/>
                    <a:pt x="70" y="221"/>
                    <a:pt x="70" y="221"/>
                  </a:cubicBezTo>
                  <a:cubicBezTo>
                    <a:pt x="70" y="222"/>
                    <a:pt x="72" y="223"/>
                    <a:pt x="73" y="223"/>
                  </a:cubicBezTo>
                  <a:cubicBezTo>
                    <a:pt x="74" y="223"/>
                    <a:pt x="75" y="222"/>
                    <a:pt x="76" y="221"/>
                  </a:cubicBezTo>
                  <a:cubicBezTo>
                    <a:pt x="144" y="118"/>
                    <a:pt x="144" y="118"/>
                    <a:pt x="144" y="118"/>
                  </a:cubicBezTo>
                  <a:cubicBezTo>
                    <a:pt x="145" y="117"/>
                    <a:pt x="145" y="116"/>
                    <a:pt x="145" y="114"/>
                  </a:cubicBezTo>
                  <a:cubicBezTo>
                    <a:pt x="144" y="113"/>
                    <a:pt x="143" y="112"/>
                    <a:pt x="141"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837819972"/>
      </p:ext>
    </p:extLst>
  </p:cSld>
  <p:clrMapOvr>
    <a:masterClrMapping/>
  </p:clrMapOvr>
  <mc:AlternateContent xmlns:mc="http://schemas.openxmlformats.org/markup-compatibility/2006" xmlns:p14="http://schemas.microsoft.com/office/powerpoint/2010/main">
    <mc:Choice Requires="p14">
      <p:transition spd="med">
        <p14:pan/>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1680527" y="31769"/>
            <a:ext cx="10636556" cy="424732"/>
          </a:xfrm>
          <a:prstGeom prst="rect">
            <a:avLst/>
          </a:prstGeom>
          <a:noFill/>
        </p:spPr>
        <p:txBody>
          <a:bodyPr wrap="square" rtlCol="0">
            <a:spAutoFit/>
          </a:bodyPr>
          <a:lstStyle/>
          <a:p>
            <a:pPr>
              <a:lnSpc>
                <a:spcPct val="120000"/>
              </a:lnSpc>
            </a:pPr>
            <a:r>
              <a:rPr lang="en-US" altLang="zh-CN" dirty="0" smtClean="0">
                <a:solidFill>
                  <a:schemeClr val="bg1"/>
                </a:solidFill>
              </a:rPr>
              <a:t>3.3 </a:t>
            </a:r>
            <a:r>
              <a:rPr lang="zh-CN" altLang="en-US" dirty="0" smtClean="0">
                <a:solidFill>
                  <a:schemeClr val="bg1"/>
                </a:solidFill>
              </a:rPr>
              <a:t>通过哪些网站搜集素材</a:t>
            </a:r>
            <a:endParaRPr lang="zh-CN" altLang="en-US" sz="2200" b="1" dirty="0">
              <a:solidFill>
                <a:schemeClr val="bg1"/>
              </a:solidFill>
            </a:endParaRPr>
          </a:p>
        </p:txBody>
      </p:sp>
      <p:grpSp>
        <p:nvGrpSpPr>
          <p:cNvPr id="29" name="组合 28"/>
          <p:cNvGrpSpPr/>
          <p:nvPr/>
        </p:nvGrpSpPr>
        <p:grpSpPr>
          <a:xfrm>
            <a:off x="996590" y="1433622"/>
            <a:ext cx="4748890" cy="5160715"/>
            <a:chOff x="1545230" y="1849527"/>
            <a:chExt cx="4366174" cy="4744810"/>
          </a:xfrm>
        </p:grpSpPr>
        <p:sp>
          <p:nvSpPr>
            <p:cNvPr id="26" name="Oval 22"/>
            <p:cNvSpPr>
              <a:spLocks noChangeArrowheads="1"/>
            </p:cNvSpPr>
            <p:nvPr/>
          </p:nvSpPr>
          <p:spPr bwMode="auto">
            <a:xfrm>
              <a:off x="1545230" y="6004955"/>
              <a:ext cx="3789874" cy="589382"/>
            </a:xfrm>
            <a:prstGeom prst="ellipse">
              <a:avLst/>
            </a:prstGeom>
            <a:solidFill>
              <a:srgbClr val="000000">
                <a:alpha val="14902"/>
              </a:srgb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 name="Freeform 37"/>
            <p:cNvSpPr>
              <a:spLocks/>
            </p:cNvSpPr>
            <p:nvPr/>
          </p:nvSpPr>
          <p:spPr bwMode="auto">
            <a:xfrm>
              <a:off x="2653204" y="3338398"/>
              <a:ext cx="750623" cy="746500"/>
            </a:xfrm>
            <a:custGeom>
              <a:avLst/>
              <a:gdLst>
                <a:gd name="T0" fmla="*/ 187 w 198"/>
                <a:gd name="T1" fmla="*/ 119 h 198"/>
                <a:gd name="T2" fmla="*/ 119 w 198"/>
                <a:gd name="T3" fmla="*/ 11 h 198"/>
                <a:gd name="T4" fmla="*/ 11 w 198"/>
                <a:gd name="T5" fmla="*/ 78 h 198"/>
                <a:gd name="T6" fmla="*/ 79 w 198"/>
                <a:gd name="T7" fmla="*/ 186 h 198"/>
                <a:gd name="T8" fmla="*/ 187 w 198"/>
                <a:gd name="T9" fmla="*/ 119 h 198"/>
              </a:gdLst>
              <a:ahLst/>
              <a:cxnLst>
                <a:cxn ang="0">
                  <a:pos x="T0" y="T1"/>
                </a:cxn>
                <a:cxn ang="0">
                  <a:pos x="T2" y="T3"/>
                </a:cxn>
                <a:cxn ang="0">
                  <a:pos x="T4" y="T5"/>
                </a:cxn>
                <a:cxn ang="0">
                  <a:pos x="T6" y="T7"/>
                </a:cxn>
                <a:cxn ang="0">
                  <a:pos x="T8" y="T9"/>
                </a:cxn>
              </a:cxnLst>
              <a:rect l="0" t="0" r="r" b="b"/>
              <a:pathLst>
                <a:path w="198" h="198">
                  <a:moveTo>
                    <a:pt x="187" y="119"/>
                  </a:moveTo>
                  <a:cubicBezTo>
                    <a:pt x="198" y="71"/>
                    <a:pt x="168" y="22"/>
                    <a:pt x="119" y="11"/>
                  </a:cubicBezTo>
                  <a:cubicBezTo>
                    <a:pt x="71" y="0"/>
                    <a:pt x="23" y="30"/>
                    <a:pt x="11" y="78"/>
                  </a:cubicBezTo>
                  <a:cubicBezTo>
                    <a:pt x="0" y="127"/>
                    <a:pt x="30" y="175"/>
                    <a:pt x="79" y="186"/>
                  </a:cubicBezTo>
                  <a:cubicBezTo>
                    <a:pt x="127" y="198"/>
                    <a:pt x="175" y="168"/>
                    <a:pt x="187" y="119"/>
                  </a:cubicBez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38"/>
            <p:cNvSpPr>
              <a:spLocks/>
            </p:cNvSpPr>
            <p:nvPr/>
          </p:nvSpPr>
          <p:spPr bwMode="auto">
            <a:xfrm>
              <a:off x="3275975" y="4831395"/>
              <a:ext cx="1744580" cy="1422885"/>
            </a:xfrm>
            <a:custGeom>
              <a:avLst/>
              <a:gdLst>
                <a:gd name="T0" fmla="*/ 86 w 461"/>
                <a:gd name="T1" fmla="*/ 25 h 376"/>
                <a:gd name="T2" fmla="*/ 85 w 461"/>
                <a:gd name="T3" fmla="*/ 25 h 376"/>
                <a:gd name="T4" fmla="*/ 0 w 461"/>
                <a:gd name="T5" fmla="*/ 17 h 376"/>
                <a:gd name="T6" fmla="*/ 0 w 461"/>
                <a:gd name="T7" fmla="*/ 40 h 376"/>
                <a:gd name="T8" fmla="*/ 358 w 461"/>
                <a:gd name="T9" fmla="*/ 40 h 376"/>
                <a:gd name="T10" fmla="*/ 358 w 461"/>
                <a:gd name="T11" fmla="*/ 376 h 376"/>
                <a:gd name="T12" fmla="*/ 400 w 461"/>
                <a:gd name="T13" fmla="*/ 376 h 376"/>
                <a:gd name="T14" fmla="*/ 400 w 461"/>
                <a:gd name="T15" fmla="*/ 40 h 376"/>
                <a:gd name="T16" fmla="*/ 461 w 461"/>
                <a:gd name="T17" fmla="*/ 40 h 376"/>
                <a:gd name="T18" fmla="*/ 461 w 461"/>
                <a:gd name="T19" fmla="*/ 0 h 376"/>
                <a:gd name="T20" fmla="*/ 124 w 461"/>
                <a:gd name="T21" fmla="*/ 0 h 376"/>
                <a:gd name="T22" fmla="*/ 86 w 461"/>
                <a:gd name="T23" fmla="*/ 2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1" h="376">
                  <a:moveTo>
                    <a:pt x="86" y="25"/>
                  </a:moveTo>
                  <a:cubicBezTo>
                    <a:pt x="85" y="25"/>
                    <a:pt x="85" y="25"/>
                    <a:pt x="85" y="25"/>
                  </a:cubicBezTo>
                  <a:cubicBezTo>
                    <a:pt x="54" y="25"/>
                    <a:pt x="25" y="22"/>
                    <a:pt x="0" y="17"/>
                  </a:cubicBezTo>
                  <a:cubicBezTo>
                    <a:pt x="0" y="40"/>
                    <a:pt x="0" y="40"/>
                    <a:pt x="0" y="40"/>
                  </a:cubicBezTo>
                  <a:cubicBezTo>
                    <a:pt x="358" y="40"/>
                    <a:pt x="358" y="40"/>
                    <a:pt x="358" y="40"/>
                  </a:cubicBezTo>
                  <a:cubicBezTo>
                    <a:pt x="358" y="376"/>
                    <a:pt x="358" y="376"/>
                    <a:pt x="358" y="376"/>
                  </a:cubicBezTo>
                  <a:cubicBezTo>
                    <a:pt x="400" y="376"/>
                    <a:pt x="400" y="376"/>
                    <a:pt x="400" y="376"/>
                  </a:cubicBezTo>
                  <a:cubicBezTo>
                    <a:pt x="400" y="40"/>
                    <a:pt x="400" y="40"/>
                    <a:pt x="400" y="40"/>
                  </a:cubicBezTo>
                  <a:cubicBezTo>
                    <a:pt x="461" y="40"/>
                    <a:pt x="461" y="40"/>
                    <a:pt x="461" y="40"/>
                  </a:cubicBezTo>
                  <a:cubicBezTo>
                    <a:pt x="461" y="0"/>
                    <a:pt x="461" y="0"/>
                    <a:pt x="461" y="0"/>
                  </a:cubicBezTo>
                  <a:cubicBezTo>
                    <a:pt x="124" y="0"/>
                    <a:pt x="124" y="0"/>
                    <a:pt x="124" y="0"/>
                  </a:cubicBezTo>
                  <a:cubicBezTo>
                    <a:pt x="117" y="15"/>
                    <a:pt x="103" y="25"/>
                    <a:pt x="86" y="25"/>
                  </a:cubicBez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39"/>
            <p:cNvSpPr>
              <a:spLocks/>
            </p:cNvSpPr>
            <p:nvPr/>
          </p:nvSpPr>
          <p:spPr bwMode="auto">
            <a:xfrm>
              <a:off x="3836879" y="4064275"/>
              <a:ext cx="1026952" cy="692883"/>
            </a:xfrm>
            <a:custGeom>
              <a:avLst/>
              <a:gdLst>
                <a:gd name="T0" fmla="*/ 249 w 249"/>
                <a:gd name="T1" fmla="*/ 11 h 168"/>
                <a:gd name="T2" fmla="*/ 226 w 249"/>
                <a:gd name="T3" fmla="*/ 0 h 168"/>
                <a:gd name="T4" fmla="*/ 154 w 249"/>
                <a:gd name="T5" fmla="*/ 142 h 168"/>
                <a:gd name="T6" fmla="*/ 0 w 249"/>
                <a:gd name="T7" fmla="*/ 142 h 168"/>
                <a:gd name="T8" fmla="*/ 0 w 249"/>
                <a:gd name="T9" fmla="*/ 168 h 168"/>
                <a:gd name="T10" fmla="*/ 169 w 249"/>
                <a:gd name="T11" fmla="*/ 168 h 168"/>
                <a:gd name="T12" fmla="*/ 249 w 249"/>
                <a:gd name="T13" fmla="*/ 11 h 168"/>
              </a:gdLst>
              <a:ahLst/>
              <a:cxnLst>
                <a:cxn ang="0">
                  <a:pos x="T0" y="T1"/>
                </a:cxn>
                <a:cxn ang="0">
                  <a:pos x="T2" y="T3"/>
                </a:cxn>
                <a:cxn ang="0">
                  <a:pos x="T4" y="T5"/>
                </a:cxn>
                <a:cxn ang="0">
                  <a:pos x="T6" y="T7"/>
                </a:cxn>
                <a:cxn ang="0">
                  <a:pos x="T8" y="T9"/>
                </a:cxn>
                <a:cxn ang="0">
                  <a:pos x="T10" y="T11"/>
                </a:cxn>
                <a:cxn ang="0">
                  <a:pos x="T12" y="T13"/>
                </a:cxn>
              </a:cxnLst>
              <a:rect l="0" t="0" r="r" b="b"/>
              <a:pathLst>
                <a:path w="249" h="168">
                  <a:moveTo>
                    <a:pt x="249" y="11"/>
                  </a:moveTo>
                  <a:lnTo>
                    <a:pt x="226" y="0"/>
                  </a:lnTo>
                  <a:lnTo>
                    <a:pt x="154" y="142"/>
                  </a:lnTo>
                  <a:lnTo>
                    <a:pt x="0" y="142"/>
                  </a:lnTo>
                  <a:lnTo>
                    <a:pt x="0" y="168"/>
                  </a:lnTo>
                  <a:lnTo>
                    <a:pt x="169" y="168"/>
                  </a:lnTo>
                  <a:lnTo>
                    <a:pt x="249" y="11"/>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40"/>
            <p:cNvSpPr>
              <a:spLocks noEditPoints="1"/>
            </p:cNvSpPr>
            <p:nvPr/>
          </p:nvSpPr>
          <p:spPr bwMode="auto">
            <a:xfrm>
              <a:off x="1886084" y="4200378"/>
              <a:ext cx="1031075" cy="2053902"/>
            </a:xfrm>
            <a:custGeom>
              <a:avLst/>
              <a:gdLst>
                <a:gd name="T0" fmla="*/ 43 w 273"/>
                <a:gd name="T1" fmla="*/ 0 h 543"/>
                <a:gd name="T2" fmla="*/ 0 w 273"/>
                <a:gd name="T3" fmla="*/ 9 h 543"/>
                <a:gd name="T4" fmla="*/ 3 w 273"/>
                <a:gd name="T5" fmla="*/ 543 h 543"/>
                <a:gd name="T6" fmla="*/ 48 w 273"/>
                <a:gd name="T7" fmla="*/ 543 h 543"/>
                <a:gd name="T8" fmla="*/ 56 w 273"/>
                <a:gd name="T9" fmla="*/ 487 h 543"/>
                <a:gd name="T10" fmla="*/ 220 w 273"/>
                <a:gd name="T11" fmla="*/ 487 h 543"/>
                <a:gd name="T12" fmla="*/ 220 w 273"/>
                <a:gd name="T13" fmla="*/ 543 h 543"/>
                <a:gd name="T14" fmla="*/ 264 w 273"/>
                <a:gd name="T15" fmla="*/ 543 h 543"/>
                <a:gd name="T16" fmla="*/ 264 w 273"/>
                <a:gd name="T17" fmla="*/ 389 h 543"/>
                <a:gd name="T18" fmla="*/ 273 w 273"/>
                <a:gd name="T19" fmla="*/ 389 h 543"/>
                <a:gd name="T20" fmla="*/ 273 w 273"/>
                <a:gd name="T21" fmla="*/ 345 h 543"/>
                <a:gd name="T22" fmla="*/ 69 w 273"/>
                <a:gd name="T23" fmla="*/ 345 h 543"/>
                <a:gd name="T24" fmla="*/ 43 w 273"/>
                <a:gd name="T25" fmla="*/ 0 h 543"/>
                <a:gd name="T26" fmla="*/ 220 w 273"/>
                <a:gd name="T27" fmla="*/ 389 h 543"/>
                <a:gd name="T28" fmla="*/ 220 w 273"/>
                <a:gd name="T29" fmla="*/ 463 h 543"/>
                <a:gd name="T30" fmla="*/ 59 w 273"/>
                <a:gd name="T31" fmla="*/ 463 h 543"/>
                <a:gd name="T32" fmla="*/ 66 w 273"/>
                <a:gd name="T33" fmla="*/ 389 h 543"/>
                <a:gd name="T34" fmla="*/ 220 w 273"/>
                <a:gd name="T35" fmla="*/ 389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543">
                  <a:moveTo>
                    <a:pt x="43" y="0"/>
                  </a:moveTo>
                  <a:cubicBezTo>
                    <a:pt x="29" y="3"/>
                    <a:pt x="14" y="6"/>
                    <a:pt x="0" y="9"/>
                  </a:cubicBezTo>
                  <a:cubicBezTo>
                    <a:pt x="34" y="185"/>
                    <a:pt x="35" y="366"/>
                    <a:pt x="3" y="543"/>
                  </a:cubicBezTo>
                  <a:cubicBezTo>
                    <a:pt x="48" y="543"/>
                    <a:pt x="48" y="543"/>
                    <a:pt x="48" y="543"/>
                  </a:cubicBezTo>
                  <a:cubicBezTo>
                    <a:pt x="51" y="525"/>
                    <a:pt x="54" y="506"/>
                    <a:pt x="56" y="487"/>
                  </a:cubicBezTo>
                  <a:cubicBezTo>
                    <a:pt x="220" y="487"/>
                    <a:pt x="220" y="487"/>
                    <a:pt x="220" y="487"/>
                  </a:cubicBezTo>
                  <a:cubicBezTo>
                    <a:pt x="220" y="543"/>
                    <a:pt x="220" y="543"/>
                    <a:pt x="220" y="543"/>
                  </a:cubicBezTo>
                  <a:cubicBezTo>
                    <a:pt x="264" y="543"/>
                    <a:pt x="264" y="543"/>
                    <a:pt x="264" y="543"/>
                  </a:cubicBezTo>
                  <a:cubicBezTo>
                    <a:pt x="264" y="389"/>
                    <a:pt x="264" y="389"/>
                    <a:pt x="264" y="389"/>
                  </a:cubicBezTo>
                  <a:cubicBezTo>
                    <a:pt x="273" y="389"/>
                    <a:pt x="273" y="389"/>
                    <a:pt x="273" y="389"/>
                  </a:cubicBezTo>
                  <a:cubicBezTo>
                    <a:pt x="273" y="345"/>
                    <a:pt x="273" y="345"/>
                    <a:pt x="273" y="345"/>
                  </a:cubicBezTo>
                  <a:cubicBezTo>
                    <a:pt x="69" y="345"/>
                    <a:pt x="69" y="345"/>
                    <a:pt x="69" y="345"/>
                  </a:cubicBezTo>
                  <a:cubicBezTo>
                    <a:pt x="73" y="230"/>
                    <a:pt x="65" y="114"/>
                    <a:pt x="43" y="0"/>
                  </a:cubicBezTo>
                  <a:close/>
                  <a:moveTo>
                    <a:pt x="220" y="389"/>
                  </a:moveTo>
                  <a:cubicBezTo>
                    <a:pt x="220" y="463"/>
                    <a:pt x="220" y="463"/>
                    <a:pt x="220" y="463"/>
                  </a:cubicBezTo>
                  <a:cubicBezTo>
                    <a:pt x="59" y="463"/>
                    <a:pt x="59" y="463"/>
                    <a:pt x="59" y="463"/>
                  </a:cubicBezTo>
                  <a:cubicBezTo>
                    <a:pt x="62" y="439"/>
                    <a:pt x="65" y="414"/>
                    <a:pt x="66" y="389"/>
                  </a:cubicBezTo>
                  <a:lnTo>
                    <a:pt x="220" y="389"/>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41"/>
            <p:cNvSpPr>
              <a:spLocks noEditPoints="1"/>
            </p:cNvSpPr>
            <p:nvPr/>
          </p:nvSpPr>
          <p:spPr bwMode="auto">
            <a:xfrm>
              <a:off x="3300720" y="1849527"/>
              <a:ext cx="2610684" cy="2359100"/>
            </a:xfrm>
            <a:custGeom>
              <a:avLst/>
              <a:gdLst>
                <a:gd name="T0" fmla="*/ 69 w 633"/>
                <a:gd name="T1" fmla="*/ 424 h 572"/>
                <a:gd name="T2" fmla="*/ 199 w 633"/>
                <a:gd name="T3" fmla="*/ 418 h 572"/>
                <a:gd name="T4" fmla="*/ 288 w 633"/>
                <a:gd name="T5" fmla="*/ 572 h 572"/>
                <a:gd name="T6" fmla="*/ 263 w 633"/>
                <a:gd name="T7" fmla="*/ 413 h 572"/>
                <a:gd name="T8" fmla="*/ 628 w 633"/>
                <a:gd name="T9" fmla="*/ 391 h 572"/>
                <a:gd name="T10" fmla="*/ 633 w 633"/>
                <a:gd name="T11" fmla="*/ 0 h 572"/>
                <a:gd name="T12" fmla="*/ 0 w 633"/>
                <a:gd name="T13" fmla="*/ 8 h 572"/>
                <a:gd name="T14" fmla="*/ 69 w 633"/>
                <a:gd name="T15" fmla="*/ 424 h 572"/>
                <a:gd name="T16" fmla="*/ 591 w 633"/>
                <a:gd name="T17" fmla="*/ 362 h 572"/>
                <a:gd name="T18" fmla="*/ 101 w 633"/>
                <a:gd name="T19" fmla="*/ 394 h 572"/>
                <a:gd name="T20" fmla="*/ 42 w 633"/>
                <a:gd name="T21" fmla="*/ 48 h 572"/>
                <a:gd name="T22" fmla="*/ 591 w 633"/>
                <a:gd name="T23" fmla="*/ 35 h 572"/>
                <a:gd name="T24" fmla="*/ 591 w 633"/>
                <a:gd name="T25" fmla="*/ 36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3" h="572">
                  <a:moveTo>
                    <a:pt x="69" y="424"/>
                  </a:moveTo>
                  <a:lnTo>
                    <a:pt x="199" y="418"/>
                  </a:lnTo>
                  <a:lnTo>
                    <a:pt x="288" y="572"/>
                  </a:lnTo>
                  <a:lnTo>
                    <a:pt x="263" y="413"/>
                  </a:lnTo>
                  <a:lnTo>
                    <a:pt x="628" y="391"/>
                  </a:lnTo>
                  <a:lnTo>
                    <a:pt x="633" y="0"/>
                  </a:lnTo>
                  <a:lnTo>
                    <a:pt x="0" y="8"/>
                  </a:lnTo>
                  <a:lnTo>
                    <a:pt x="69" y="424"/>
                  </a:lnTo>
                  <a:close/>
                  <a:moveTo>
                    <a:pt x="591" y="362"/>
                  </a:moveTo>
                  <a:lnTo>
                    <a:pt x="101" y="394"/>
                  </a:lnTo>
                  <a:lnTo>
                    <a:pt x="42" y="48"/>
                  </a:lnTo>
                  <a:lnTo>
                    <a:pt x="591" y="35"/>
                  </a:lnTo>
                  <a:lnTo>
                    <a:pt x="591" y="362"/>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10" name="Freeform 42"/>
            <p:cNvSpPr>
              <a:spLocks/>
            </p:cNvSpPr>
            <p:nvPr/>
          </p:nvSpPr>
          <p:spPr bwMode="auto">
            <a:xfrm>
              <a:off x="2211905" y="3919926"/>
              <a:ext cx="1505371" cy="2354977"/>
            </a:xfrm>
            <a:custGeom>
              <a:avLst/>
              <a:gdLst>
                <a:gd name="T0" fmla="*/ 168 w 398"/>
                <a:gd name="T1" fmla="*/ 265 h 622"/>
                <a:gd name="T2" fmla="*/ 180 w 398"/>
                <a:gd name="T3" fmla="*/ 295 h 622"/>
                <a:gd name="T4" fmla="*/ 151 w 398"/>
                <a:gd name="T5" fmla="*/ 295 h 622"/>
                <a:gd name="T6" fmla="*/ 160 w 398"/>
                <a:gd name="T7" fmla="*/ 208 h 622"/>
                <a:gd name="T8" fmla="*/ 142 w 398"/>
                <a:gd name="T9" fmla="*/ 195 h 622"/>
                <a:gd name="T10" fmla="*/ 84 w 398"/>
                <a:gd name="T11" fmla="*/ 116 h 622"/>
                <a:gd name="T12" fmla="*/ 109 w 398"/>
                <a:gd name="T13" fmla="*/ 64 h 622"/>
                <a:gd name="T14" fmla="*/ 122 w 398"/>
                <a:gd name="T15" fmla="*/ 61 h 622"/>
                <a:gd name="T16" fmla="*/ 161 w 398"/>
                <a:gd name="T17" fmla="*/ 89 h 622"/>
                <a:gd name="T18" fmla="*/ 160 w 398"/>
                <a:gd name="T19" fmla="*/ 88 h 622"/>
                <a:gd name="T20" fmla="*/ 161 w 398"/>
                <a:gd name="T21" fmla="*/ 90 h 622"/>
                <a:gd name="T22" fmla="*/ 167 w 398"/>
                <a:gd name="T23" fmla="*/ 100 h 622"/>
                <a:gd name="T24" fmla="*/ 195 w 398"/>
                <a:gd name="T25" fmla="*/ 133 h 622"/>
                <a:gd name="T26" fmla="*/ 328 w 398"/>
                <a:gd name="T27" fmla="*/ 182 h 622"/>
                <a:gd name="T28" fmla="*/ 328 w 398"/>
                <a:gd name="T29" fmla="*/ 178 h 622"/>
                <a:gd name="T30" fmla="*/ 304 w 398"/>
                <a:gd name="T31" fmla="*/ 16 h 622"/>
                <a:gd name="T32" fmla="*/ 297 w 398"/>
                <a:gd name="T33" fmla="*/ 0 h 622"/>
                <a:gd name="T34" fmla="*/ 243 w 398"/>
                <a:gd name="T35" fmla="*/ 39 h 622"/>
                <a:gd name="T36" fmla="*/ 253 w 398"/>
                <a:gd name="T37" fmla="*/ 112 h 622"/>
                <a:gd name="T38" fmla="*/ 157 w 398"/>
                <a:gd name="T39" fmla="*/ 41 h 622"/>
                <a:gd name="T40" fmla="*/ 144 w 398"/>
                <a:gd name="T41" fmla="*/ 36 h 622"/>
                <a:gd name="T42" fmla="*/ 137 w 398"/>
                <a:gd name="T43" fmla="*/ 34 h 622"/>
                <a:gd name="T44" fmla="*/ 33 w 398"/>
                <a:gd name="T45" fmla="*/ 102 h 622"/>
                <a:gd name="T46" fmla="*/ 11 w 398"/>
                <a:gd name="T47" fmla="*/ 324 h 622"/>
                <a:gd name="T48" fmla="*/ 90 w 398"/>
                <a:gd name="T49" fmla="*/ 395 h 622"/>
                <a:gd name="T50" fmla="*/ 98 w 398"/>
                <a:gd name="T51" fmla="*/ 395 h 622"/>
                <a:gd name="T52" fmla="*/ 279 w 398"/>
                <a:gd name="T53" fmla="*/ 395 h 622"/>
                <a:gd name="T54" fmla="*/ 296 w 398"/>
                <a:gd name="T55" fmla="*/ 577 h 622"/>
                <a:gd name="T56" fmla="*/ 346 w 398"/>
                <a:gd name="T57" fmla="*/ 622 h 622"/>
                <a:gd name="T58" fmla="*/ 351 w 398"/>
                <a:gd name="T59" fmla="*/ 622 h 622"/>
                <a:gd name="T60" fmla="*/ 396 w 398"/>
                <a:gd name="T61" fmla="*/ 568 h 622"/>
                <a:gd name="T62" fmla="*/ 375 w 398"/>
                <a:gd name="T63" fmla="*/ 341 h 622"/>
                <a:gd name="T64" fmla="*/ 325 w 398"/>
                <a:gd name="T65" fmla="*/ 295 h 622"/>
                <a:gd name="T66" fmla="*/ 194 w 398"/>
                <a:gd name="T67" fmla="*/ 295 h 622"/>
                <a:gd name="T68" fmla="*/ 209 w 398"/>
                <a:gd name="T69" fmla="*/ 266 h 622"/>
                <a:gd name="T70" fmla="*/ 207 w 398"/>
                <a:gd name="T71" fmla="*/ 235 h 622"/>
                <a:gd name="T72" fmla="*/ 172 w 398"/>
                <a:gd name="T73" fmla="*/ 216 h 622"/>
                <a:gd name="T74" fmla="*/ 168 w 398"/>
                <a:gd name="T75" fmla="*/ 265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8" h="622">
                  <a:moveTo>
                    <a:pt x="168" y="265"/>
                  </a:moveTo>
                  <a:cubicBezTo>
                    <a:pt x="172" y="275"/>
                    <a:pt x="176" y="285"/>
                    <a:pt x="180" y="295"/>
                  </a:cubicBezTo>
                  <a:cubicBezTo>
                    <a:pt x="151" y="295"/>
                    <a:pt x="151" y="295"/>
                    <a:pt x="151" y="295"/>
                  </a:cubicBezTo>
                  <a:cubicBezTo>
                    <a:pt x="151" y="266"/>
                    <a:pt x="155" y="236"/>
                    <a:pt x="160" y="208"/>
                  </a:cubicBezTo>
                  <a:cubicBezTo>
                    <a:pt x="153" y="204"/>
                    <a:pt x="147" y="199"/>
                    <a:pt x="142" y="195"/>
                  </a:cubicBezTo>
                  <a:cubicBezTo>
                    <a:pt x="100" y="159"/>
                    <a:pt x="86" y="123"/>
                    <a:pt x="84" y="116"/>
                  </a:cubicBezTo>
                  <a:cubicBezTo>
                    <a:pt x="76" y="94"/>
                    <a:pt x="87" y="71"/>
                    <a:pt x="109" y="64"/>
                  </a:cubicBezTo>
                  <a:cubicBezTo>
                    <a:pt x="113" y="62"/>
                    <a:pt x="118" y="61"/>
                    <a:pt x="122" y="61"/>
                  </a:cubicBezTo>
                  <a:cubicBezTo>
                    <a:pt x="139" y="61"/>
                    <a:pt x="155" y="72"/>
                    <a:pt x="161" y="89"/>
                  </a:cubicBezTo>
                  <a:cubicBezTo>
                    <a:pt x="160" y="88"/>
                    <a:pt x="160" y="88"/>
                    <a:pt x="160" y="88"/>
                  </a:cubicBezTo>
                  <a:cubicBezTo>
                    <a:pt x="161" y="89"/>
                    <a:pt x="161" y="89"/>
                    <a:pt x="161" y="90"/>
                  </a:cubicBezTo>
                  <a:cubicBezTo>
                    <a:pt x="162" y="92"/>
                    <a:pt x="164" y="96"/>
                    <a:pt x="167" y="100"/>
                  </a:cubicBezTo>
                  <a:cubicBezTo>
                    <a:pt x="172" y="108"/>
                    <a:pt x="181" y="120"/>
                    <a:pt x="195" y="133"/>
                  </a:cubicBezTo>
                  <a:cubicBezTo>
                    <a:pt x="228" y="160"/>
                    <a:pt x="273" y="177"/>
                    <a:pt x="328" y="182"/>
                  </a:cubicBezTo>
                  <a:cubicBezTo>
                    <a:pt x="328" y="181"/>
                    <a:pt x="328" y="179"/>
                    <a:pt x="328" y="178"/>
                  </a:cubicBezTo>
                  <a:cubicBezTo>
                    <a:pt x="304" y="16"/>
                    <a:pt x="304" y="16"/>
                    <a:pt x="304" y="16"/>
                  </a:cubicBezTo>
                  <a:cubicBezTo>
                    <a:pt x="303" y="10"/>
                    <a:pt x="300" y="4"/>
                    <a:pt x="297" y="0"/>
                  </a:cubicBezTo>
                  <a:cubicBezTo>
                    <a:pt x="284" y="19"/>
                    <a:pt x="265" y="33"/>
                    <a:pt x="243" y="39"/>
                  </a:cubicBezTo>
                  <a:cubicBezTo>
                    <a:pt x="253" y="112"/>
                    <a:pt x="253" y="112"/>
                    <a:pt x="253" y="112"/>
                  </a:cubicBezTo>
                  <a:cubicBezTo>
                    <a:pt x="157" y="41"/>
                    <a:pt x="157" y="41"/>
                    <a:pt x="157" y="41"/>
                  </a:cubicBezTo>
                  <a:cubicBezTo>
                    <a:pt x="153" y="39"/>
                    <a:pt x="149" y="37"/>
                    <a:pt x="144" y="36"/>
                  </a:cubicBezTo>
                  <a:cubicBezTo>
                    <a:pt x="142" y="35"/>
                    <a:pt x="140" y="34"/>
                    <a:pt x="137" y="34"/>
                  </a:cubicBezTo>
                  <a:cubicBezTo>
                    <a:pt x="103" y="25"/>
                    <a:pt x="53" y="44"/>
                    <a:pt x="33" y="102"/>
                  </a:cubicBezTo>
                  <a:cubicBezTo>
                    <a:pt x="6" y="183"/>
                    <a:pt x="0" y="235"/>
                    <a:pt x="11" y="324"/>
                  </a:cubicBezTo>
                  <a:cubicBezTo>
                    <a:pt x="22" y="381"/>
                    <a:pt x="57" y="393"/>
                    <a:pt x="90" y="395"/>
                  </a:cubicBezTo>
                  <a:cubicBezTo>
                    <a:pt x="93" y="395"/>
                    <a:pt x="95" y="395"/>
                    <a:pt x="98" y="395"/>
                  </a:cubicBezTo>
                  <a:cubicBezTo>
                    <a:pt x="279" y="395"/>
                    <a:pt x="279" y="395"/>
                    <a:pt x="279" y="395"/>
                  </a:cubicBezTo>
                  <a:cubicBezTo>
                    <a:pt x="296" y="577"/>
                    <a:pt x="296" y="577"/>
                    <a:pt x="296" y="577"/>
                  </a:cubicBezTo>
                  <a:cubicBezTo>
                    <a:pt x="299" y="603"/>
                    <a:pt x="321" y="622"/>
                    <a:pt x="346" y="622"/>
                  </a:cubicBezTo>
                  <a:cubicBezTo>
                    <a:pt x="348" y="622"/>
                    <a:pt x="349" y="622"/>
                    <a:pt x="351" y="622"/>
                  </a:cubicBezTo>
                  <a:cubicBezTo>
                    <a:pt x="378" y="620"/>
                    <a:pt x="398" y="595"/>
                    <a:pt x="396" y="568"/>
                  </a:cubicBezTo>
                  <a:cubicBezTo>
                    <a:pt x="375" y="341"/>
                    <a:pt x="375" y="341"/>
                    <a:pt x="375" y="341"/>
                  </a:cubicBezTo>
                  <a:cubicBezTo>
                    <a:pt x="372" y="315"/>
                    <a:pt x="351" y="295"/>
                    <a:pt x="325" y="295"/>
                  </a:cubicBezTo>
                  <a:cubicBezTo>
                    <a:pt x="194" y="295"/>
                    <a:pt x="194" y="295"/>
                    <a:pt x="194" y="295"/>
                  </a:cubicBezTo>
                  <a:cubicBezTo>
                    <a:pt x="200" y="286"/>
                    <a:pt x="205" y="276"/>
                    <a:pt x="209" y="266"/>
                  </a:cubicBezTo>
                  <a:cubicBezTo>
                    <a:pt x="209" y="257"/>
                    <a:pt x="208" y="247"/>
                    <a:pt x="207" y="235"/>
                  </a:cubicBezTo>
                  <a:cubicBezTo>
                    <a:pt x="194" y="229"/>
                    <a:pt x="182" y="223"/>
                    <a:pt x="172" y="216"/>
                  </a:cubicBezTo>
                  <a:cubicBezTo>
                    <a:pt x="171" y="232"/>
                    <a:pt x="170" y="249"/>
                    <a:pt x="168" y="265"/>
                  </a:cubicBez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43"/>
            <p:cNvSpPr>
              <a:spLocks/>
            </p:cNvSpPr>
            <p:nvPr/>
          </p:nvSpPr>
          <p:spPr bwMode="auto">
            <a:xfrm>
              <a:off x="2537723" y="4171507"/>
              <a:ext cx="1183676" cy="721754"/>
            </a:xfrm>
            <a:custGeom>
              <a:avLst/>
              <a:gdLst>
                <a:gd name="T0" fmla="*/ 313 w 313"/>
                <a:gd name="T1" fmla="*/ 159 h 191"/>
                <a:gd name="T2" fmla="*/ 281 w 313"/>
                <a:gd name="T3" fmla="*/ 127 h 191"/>
                <a:gd name="T4" fmla="*/ 104 w 313"/>
                <a:gd name="T5" fmla="*/ 73 h 191"/>
                <a:gd name="T6" fmla="*/ 73 w 313"/>
                <a:gd name="T7" fmla="*/ 39 h 191"/>
                <a:gd name="T8" fmla="*/ 67 w 313"/>
                <a:gd name="T9" fmla="*/ 28 h 191"/>
                <a:gd name="T10" fmla="*/ 66 w 313"/>
                <a:gd name="T11" fmla="*/ 26 h 191"/>
                <a:gd name="T12" fmla="*/ 66 w 313"/>
                <a:gd name="T13" fmla="*/ 26 h 191"/>
                <a:gd name="T14" fmla="*/ 26 w 313"/>
                <a:gd name="T15" fmla="*/ 6 h 191"/>
                <a:gd name="T16" fmla="*/ 6 w 313"/>
                <a:gd name="T17" fmla="*/ 47 h 191"/>
                <a:gd name="T18" fmla="*/ 62 w 313"/>
                <a:gd name="T19" fmla="*/ 122 h 191"/>
                <a:gd name="T20" fmla="*/ 280 w 313"/>
                <a:gd name="T21" fmla="*/ 191 h 191"/>
                <a:gd name="T22" fmla="*/ 281 w 313"/>
                <a:gd name="T23" fmla="*/ 191 h 191"/>
                <a:gd name="T24" fmla="*/ 313 w 313"/>
                <a:gd name="T25" fmla="*/ 1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3" h="191">
                  <a:moveTo>
                    <a:pt x="313" y="159"/>
                  </a:moveTo>
                  <a:cubicBezTo>
                    <a:pt x="313" y="141"/>
                    <a:pt x="299" y="127"/>
                    <a:pt x="281" y="127"/>
                  </a:cubicBezTo>
                  <a:cubicBezTo>
                    <a:pt x="187" y="127"/>
                    <a:pt x="134" y="99"/>
                    <a:pt x="104" y="73"/>
                  </a:cubicBezTo>
                  <a:cubicBezTo>
                    <a:pt x="88" y="60"/>
                    <a:pt x="79" y="48"/>
                    <a:pt x="73" y="39"/>
                  </a:cubicBezTo>
                  <a:cubicBezTo>
                    <a:pt x="70" y="34"/>
                    <a:pt x="68" y="30"/>
                    <a:pt x="67" y="28"/>
                  </a:cubicBezTo>
                  <a:cubicBezTo>
                    <a:pt x="67" y="27"/>
                    <a:pt x="66" y="26"/>
                    <a:pt x="66" y="26"/>
                  </a:cubicBezTo>
                  <a:cubicBezTo>
                    <a:pt x="66" y="26"/>
                    <a:pt x="66" y="26"/>
                    <a:pt x="66" y="26"/>
                  </a:cubicBezTo>
                  <a:cubicBezTo>
                    <a:pt x="60" y="9"/>
                    <a:pt x="42" y="0"/>
                    <a:pt x="26" y="6"/>
                  </a:cubicBezTo>
                  <a:cubicBezTo>
                    <a:pt x="9" y="12"/>
                    <a:pt x="0" y="30"/>
                    <a:pt x="6" y="47"/>
                  </a:cubicBezTo>
                  <a:cubicBezTo>
                    <a:pt x="7" y="50"/>
                    <a:pt x="20" y="86"/>
                    <a:pt x="62" y="122"/>
                  </a:cubicBezTo>
                  <a:cubicBezTo>
                    <a:pt x="104" y="158"/>
                    <a:pt x="173" y="191"/>
                    <a:pt x="280" y="191"/>
                  </a:cubicBezTo>
                  <a:cubicBezTo>
                    <a:pt x="281" y="191"/>
                    <a:pt x="281" y="191"/>
                    <a:pt x="281" y="191"/>
                  </a:cubicBezTo>
                  <a:cubicBezTo>
                    <a:pt x="299" y="191"/>
                    <a:pt x="313" y="177"/>
                    <a:pt x="313" y="159"/>
                  </a:cubicBez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文本框 27"/>
            <p:cNvSpPr txBox="1"/>
            <p:nvPr/>
          </p:nvSpPr>
          <p:spPr>
            <a:xfrm>
              <a:off x="3695159" y="2148691"/>
              <a:ext cx="1981919" cy="1077218"/>
            </a:xfrm>
            <a:prstGeom prst="rect">
              <a:avLst/>
            </a:prstGeom>
            <a:noFill/>
          </p:spPr>
          <p:txBody>
            <a:bodyPr wrap="square" rtlCol="0">
              <a:spAutoFit/>
            </a:bodyPr>
            <a:lstStyle/>
            <a:p>
              <a:pPr algn="just"/>
              <a:r>
                <a:rPr lang="zh-CN" altLang="en-US" sz="3200" b="1" dirty="0" smtClean="0">
                  <a:solidFill>
                    <a:srgbClr val="5FC9E1"/>
                  </a:solidFill>
                </a:rPr>
                <a:t>哇这么多好素材！</a:t>
              </a:r>
              <a:endParaRPr lang="zh-CN" altLang="en-US" sz="3200" b="1" dirty="0">
                <a:solidFill>
                  <a:srgbClr val="5FC9E1"/>
                </a:solidFill>
              </a:endParaRPr>
            </a:p>
          </p:txBody>
        </p:sp>
      </p:grpSp>
      <p:sp>
        <p:nvSpPr>
          <p:cNvPr id="30" name="圆角矩形 29"/>
          <p:cNvSpPr/>
          <p:nvPr/>
        </p:nvSpPr>
        <p:spPr>
          <a:xfrm>
            <a:off x="5960799" y="1433622"/>
            <a:ext cx="5502359" cy="468049"/>
          </a:xfrm>
          <a:prstGeom prst="roundRect">
            <a:avLst>
              <a:gd name="adj" fmla="val 0"/>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t>以下网站都可以收藏</a:t>
            </a:r>
            <a:endParaRPr lang="zh-CN" altLang="en-US" sz="2800" b="1" dirty="0"/>
          </a:p>
        </p:txBody>
      </p:sp>
      <p:sp>
        <p:nvSpPr>
          <p:cNvPr id="31" name="TextBox 6"/>
          <p:cNvSpPr txBox="1"/>
          <p:nvPr/>
        </p:nvSpPr>
        <p:spPr>
          <a:xfrm>
            <a:off x="5960801" y="2206044"/>
            <a:ext cx="6017840" cy="4308872"/>
          </a:xfrm>
          <a:prstGeom prst="rect">
            <a:avLst/>
          </a:prstGeom>
          <a:noFill/>
        </p:spPr>
        <p:txBody>
          <a:bodyPr wrap="square" rtlCol="0">
            <a:spAutoFit/>
          </a:bodyPr>
          <a:lstStyle/>
          <a:p>
            <a:pPr marL="342900" indent="-342900">
              <a:lnSpc>
                <a:spcPct val="130000"/>
              </a:lnSpc>
              <a:spcBef>
                <a:spcPts val="600"/>
              </a:spcBef>
              <a:buFont typeface="Wingdings" pitchFamily="2" charset="2"/>
              <a:buChar char="ü"/>
            </a:pPr>
            <a:r>
              <a:rPr lang="zh-CN" altLang="en-US" sz="2000" b="1" dirty="0">
                <a:solidFill>
                  <a:srgbClr val="5FC9E1"/>
                </a:solidFill>
                <a:latin typeface="微软雅黑" pitchFamily="34" charset="-122"/>
                <a:ea typeface="微软雅黑" pitchFamily="34" charset="-122"/>
              </a:rPr>
              <a:t>微软</a:t>
            </a:r>
            <a:r>
              <a:rPr lang="en-US" altLang="zh-CN" sz="2000" b="1" dirty="0">
                <a:solidFill>
                  <a:srgbClr val="5FC9E1"/>
                </a:solidFill>
                <a:latin typeface="微软雅黑" pitchFamily="34" charset="-122"/>
                <a:ea typeface="微软雅黑" pitchFamily="34" charset="-122"/>
              </a:rPr>
              <a:t>officeplus.cn</a:t>
            </a:r>
            <a:r>
              <a:rPr lang="zh-CN" altLang="en-US" sz="2000" b="1" dirty="0">
                <a:solidFill>
                  <a:srgbClr val="5FC9E1"/>
                </a:solidFill>
                <a:latin typeface="微软雅黑" pitchFamily="34" charset="-122"/>
                <a:ea typeface="微软雅黑" pitchFamily="34" charset="-122"/>
              </a:rPr>
              <a:t>：</a:t>
            </a:r>
            <a:r>
              <a:rPr lang="zh-CN" altLang="en-US" dirty="0" smtClean="0">
                <a:solidFill>
                  <a:schemeClr val="tx1">
                    <a:lumMod val="65000"/>
                    <a:lumOff val="35000"/>
                  </a:schemeClr>
                </a:solidFill>
                <a:latin typeface="微软雅黑" pitchFamily="34" charset="-122"/>
                <a:ea typeface="微软雅黑" pitchFamily="34" charset="-122"/>
              </a:rPr>
              <a:t>模板、图表；</a:t>
            </a:r>
            <a:endParaRPr lang="en-US" altLang="zh-CN" dirty="0" smtClean="0">
              <a:solidFill>
                <a:schemeClr val="tx1">
                  <a:lumMod val="65000"/>
                  <a:lumOff val="35000"/>
                </a:schemeClr>
              </a:solidFill>
              <a:latin typeface="微软雅黑" pitchFamily="34" charset="-122"/>
              <a:ea typeface="微软雅黑" pitchFamily="34" charset="-122"/>
            </a:endParaRPr>
          </a:p>
          <a:p>
            <a:pPr marL="342900" indent="-342900">
              <a:lnSpc>
                <a:spcPct val="130000"/>
              </a:lnSpc>
              <a:spcBef>
                <a:spcPts val="600"/>
              </a:spcBef>
              <a:buFont typeface="Wingdings" pitchFamily="2" charset="2"/>
              <a:buChar char="ü"/>
            </a:pPr>
            <a:r>
              <a:rPr lang="en-US" altLang="zh-CN" sz="2000" b="1" dirty="0">
                <a:solidFill>
                  <a:srgbClr val="5FC9E1"/>
                </a:solidFill>
                <a:latin typeface="微软雅黑" pitchFamily="34" charset="-122"/>
                <a:ea typeface="微软雅黑" pitchFamily="34" charset="-122"/>
              </a:rPr>
              <a:t>51PPT</a:t>
            </a:r>
            <a:r>
              <a:rPr lang="zh-CN" altLang="en-US" sz="2000" b="1" dirty="0">
                <a:solidFill>
                  <a:srgbClr val="5FC9E1"/>
                </a:solidFill>
                <a:latin typeface="微软雅黑" pitchFamily="34" charset="-122"/>
                <a:ea typeface="微软雅黑" pitchFamily="34" charset="-122"/>
              </a:rPr>
              <a:t>模板网：</a:t>
            </a:r>
            <a:r>
              <a:rPr lang="zh-CN" altLang="en-US" dirty="0">
                <a:solidFill>
                  <a:schemeClr val="tx1">
                    <a:lumMod val="65000"/>
                    <a:lumOff val="35000"/>
                  </a:schemeClr>
                </a:solidFill>
                <a:latin typeface="微软雅黑" pitchFamily="34" charset="-122"/>
                <a:ea typeface="微软雅黑" pitchFamily="34" charset="-122"/>
              </a:rPr>
              <a:t>模板、图表、图标；</a:t>
            </a:r>
            <a:endParaRPr lang="en-US" altLang="zh-CN" dirty="0">
              <a:solidFill>
                <a:schemeClr val="tx1">
                  <a:lumMod val="65000"/>
                  <a:lumOff val="35000"/>
                </a:schemeClr>
              </a:solidFill>
              <a:latin typeface="微软雅黑" pitchFamily="34" charset="-122"/>
              <a:ea typeface="微软雅黑" pitchFamily="34" charset="-122"/>
            </a:endParaRPr>
          </a:p>
          <a:p>
            <a:pPr marL="342900" indent="-342900">
              <a:lnSpc>
                <a:spcPct val="130000"/>
              </a:lnSpc>
              <a:spcBef>
                <a:spcPts val="600"/>
              </a:spcBef>
              <a:buFont typeface="Wingdings" pitchFamily="2" charset="2"/>
              <a:buChar char="ü"/>
            </a:pPr>
            <a:r>
              <a:rPr lang="zh-CN" altLang="en-US" sz="2000" b="1" dirty="0">
                <a:solidFill>
                  <a:srgbClr val="5FC9E1"/>
                </a:solidFill>
                <a:latin typeface="微软雅黑" pitchFamily="34" charset="-122"/>
                <a:ea typeface="微软雅黑" pitchFamily="34" charset="-122"/>
              </a:rPr>
              <a:t>千图网：</a:t>
            </a:r>
            <a:r>
              <a:rPr lang="zh-CN" altLang="en-US" dirty="0">
                <a:solidFill>
                  <a:schemeClr val="tx1">
                    <a:lumMod val="65000"/>
                    <a:lumOff val="35000"/>
                  </a:schemeClr>
                </a:solidFill>
                <a:latin typeface="微软雅黑" pitchFamily="34" charset="-122"/>
                <a:ea typeface="微软雅黑" pitchFamily="34" charset="-122"/>
              </a:rPr>
              <a:t>矢量素材、图片、模板、</a:t>
            </a:r>
            <a:r>
              <a:rPr lang="zh-CN" altLang="en-US" dirty="0" smtClean="0">
                <a:solidFill>
                  <a:schemeClr val="tx1">
                    <a:lumMod val="65000"/>
                    <a:lumOff val="35000"/>
                  </a:schemeClr>
                </a:solidFill>
                <a:latin typeface="微软雅黑" pitchFamily="34" charset="-122"/>
                <a:ea typeface="微软雅黑" pitchFamily="34" charset="-122"/>
              </a:rPr>
              <a:t>图表，可收藏；</a:t>
            </a:r>
            <a:endParaRPr lang="en-US" altLang="zh-CN" dirty="0">
              <a:solidFill>
                <a:schemeClr val="tx1">
                  <a:lumMod val="65000"/>
                  <a:lumOff val="35000"/>
                </a:schemeClr>
              </a:solidFill>
              <a:latin typeface="微软雅黑" pitchFamily="34" charset="-122"/>
              <a:ea typeface="微软雅黑" pitchFamily="34" charset="-122"/>
            </a:endParaRPr>
          </a:p>
          <a:p>
            <a:pPr marL="342900" indent="-342900">
              <a:lnSpc>
                <a:spcPct val="130000"/>
              </a:lnSpc>
              <a:spcBef>
                <a:spcPts val="600"/>
              </a:spcBef>
              <a:buFont typeface="Wingdings" pitchFamily="2" charset="2"/>
              <a:buChar char="ü"/>
            </a:pPr>
            <a:r>
              <a:rPr lang="en-US" altLang="zh-CN" sz="2000" b="1" dirty="0">
                <a:solidFill>
                  <a:srgbClr val="5FC9E1"/>
                </a:solidFill>
                <a:latin typeface="微软雅黑" pitchFamily="34" charset="-122"/>
                <a:ea typeface="微软雅黑" pitchFamily="34" charset="-122"/>
              </a:rPr>
              <a:t>16</a:t>
            </a:r>
            <a:r>
              <a:rPr lang="zh-CN" altLang="en-US" sz="2000" b="1" dirty="0">
                <a:solidFill>
                  <a:srgbClr val="5FC9E1"/>
                </a:solidFill>
                <a:latin typeface="微软雅黑" pitchFamily="34" charset="-122"/>
                <a:ea typeface="微软雅黑" pitchFamily="34" charset="-122"/>
              </a:rPr>
              <a:t>素材网：</a:t>
            </a:r>
            <a:r>
              <a:rPr lang="zh-CN" altLang="en-US" dirty="0">
                <a:solidFill>
                  <a:schemeClr val="tx1">
                    <a:lumMod val="65000"/>
                    <a:lumOff val="35000"/>
                  </a:schemeClr>
                </a:solidFill>
                <a:latin typeface="微软雅黑" pitchFamily="34" charset="-122"/>
                <a:ea typeface="微软雅黑" pitchFamily="34" charset="-122"/>
              </a:rPr>
              <a:t>高清图片、矢量素材；</a:t>
            </a:r>
            <a:endParaRPr lang="en-US" altLang="zh-CN" dirty="0">
              <a:solidFill>
                <a:schemeClr val="tx1">
                  <a:lumMod val="65000"/>
                  <a:lumOff val="35000"/>
                </a:schemeClr>
              </a:solidFill>
              <a:latin typeface="微软雅黑" pitchFamily="34" charset="-122"/>
              <a:ea typeface="微软雅黑" pitchFamily="34" charset="-122"/>
            </a:endParaRPr>
          </a:p>
          <a:p>
            <a:pPr marL="342900" indent="-342900">
              <a:lnSpc>
                <a:spcPct val="130000"/>
              </a:lnSpc>
              <a:spcBef>
                <a:spcPts val="600"/>
              </a:spcBef>
              <a:buFont typeface="Wingdings" pitchFamily="2" charset="2"/>
              <a:buChar char="ü"/>
            </a:pPr>
            <a:r>
              <a:rPr lang="en-US" altLang="zh-CN" sz="2000" b="1" dirty="0" smtClean="0">
                <a:solidFill>
                  <a:srgbClr val="5FC9E1"/>
                </a:solidFill>
                <a:latin typeface="微软雅黑" pitchFamily="34" charset="-122"/>
                <a:ea typeface="微软雅黑" pitchFamily="34" charset="-122"/>
              </a:rPr>
              <a:t>pixabay/pexels.com</a:t>
            </a:r>
            <a:r>
              <a:rPr lang="zh-CN" altLang="en-US" sz="2000" b="1" dirty="0">
                <a:solidFill>
                  <a:srgbClr val="5FC9E1"/>
                </a:solidFill>
                <a:latin typeface="微软雅黑" pitchFamily="34" charset="-122"/>
                <a:ea typeface="微软雅黑" pitchFamily="34" charset="-122"/>
              </a:rPr>
              <a:t>：</a:t>
            </a:r>
            <a:r>
              <a:rPr lang="zh-CN" altLang="en-US" dirty="0">
                <a:solidFill>
                  <a:schemeClr val="tx1">
                    <a:lumMod val="65000"/>
                    <a:lumOff val="35000"/>
                  </a:schemeClr>
                </a:solidFill>
                <a:latin typeface="微软雅黑" pitchFamily="34" charset="-122"/>
                <a:ea typeface="微软雅黑" pitchFamily="34" charset="-122"/>
              </a:rPr>
              <a:t>无版权要求图片；</a:t>
            </a:r>
            <a:endParaRPr lang="en-US" altLang="zh-CN" dirty="0">
              <a:solidFill>
                <a:schemeClr val="tx1">
                  <a:lumMod val="65000"/>
                  <a:lumOff val="35000"/>
                </a:schemeClr>
              </a:solidFill>
              <a:latin typeface="微软雅黑" pitchFamily="34" charset="-122"/>
              <a:ea typeface="微软雅黑" pitchFamily="34" charset="-122"/>
            </a:endParaRPr>
          </a:p>
          <a:p>
            <a:pPr marL="342900" indent="-342900">
              <a:lnSpc>
                <a:spcPct val="130000"/>
              </a:lnSpc>
              <a:spcBef>
                <a:spcPts val="600"/>
              </a:spcBef>
              <a:buFont typeface="Wingdings" pitchFamily="2" charset="2"/>
              <a:buChar char="ü"/>
            </a:pPr>
            <a:r>
              <a:rPr lang="zh-CN" altLang="en-US" sz="2000" b="1" dirty="0">
                <a:solidFill>
                  <a:srgbClr val="5FC9E1"/>
                </a:solidFill>
                <a:latin typeface="微软雅黑" pitchFamily="34" charset="-122"/>
                <a:ea typeface="微软雅黑" pitchFamily="34" charset="-122"/>
              </a:rPr>
              <a:t>快搜</a:t>
            </a:r>
            <a:r>
              <a:rPr lang="zh-CN" altLang="en-US" dirty="0">
                <a:solidFill>
                  <a:schemeClr val="tx1">
                    <a:lumMod val="65000"/>
                    <a:lumOff val="35000"/>
                  </a:schemeClr>
                </a:solidFill>
                <a:latin typeface="微软雅黑" pitchFamily="34" charset="-122"/>
                <a:ea typeface="微软雅黑" pitchFamily="34" charset="-122"/>
              </a:rPr>
              <a:t>（</a:t>
            </a:r>
            <a:r>
              <a:rPr lang="en-US" altLang="zh-CN" dirty="0">
                <a:solidFill>
                  <a:schemeClr val="tx1">
                    <a:lumMod val="65000"/>
                    <a:lumOff val="35000"/>
                  </a:schemeClr>
                </a:solidFill>
                <a:latin typeface="微软雅黑" pitchFamily="34" charset="-122"/>
                <a:ea typeface="微软雅黑" pitchFamily="34" charset="-122"/>
              </a:rPr>
              <a:t>so.chongbuluo.com</a:t>
            </a:r>
            <a:r>
              <a:rPr lang="zh-CN" altLang="en-US" dirty="0">
                <a:solidFill>
                  <a:schemeClr val="tx1">
                    <a:lumMod val="65000"/>
                    <a:lumOff val="35000"/>
                  </a:schemeClr>
                </a:solidFill>
                <a:latin typeface="微软雅黑" pitchFamily="34" charset="-122"/>
                <a:ea typeface="微软雅黑" pitchFamily="34" charset="-122"/>
              </a:rPr>
              <a:t>）</a:t>
            </a:r>
            <a:r>
              <a:rPr lang="zh-CN" altLang="en-US" sz="2000" b="1" dirty="0">
                <a:solidFill>
                  <a:srgbClr val="5FC9E1"/>
                </a:solidFill>
                <a:latin typeface="微软雅黑" pitchFamily="34" charset="-122"/>
                <a:ea typeface="微软雅黑" pitchFamily="34" charset="-122"/>
              </a:rPr>
              <a:t>：</a:t>
            </a:r>
            <a:r>
              <a:rPr lang="zh-CN" altLang="en-US" dirty="0">
                <a:solidFill>
                  <a:schemeClr val="tx1">
                    <a:lumMod val="65000"/>
                    <a:lumOff val="35000"/>
                  </a:schemeClr>
                </a:solidFill>
                <a:latin typeface="微软雅黑" pitchFamily="34" charset="-122"/>
                <a:ea typeface="微软雅黑" pitchFamily="34" charset="-122"/>
              </a:rPr>
              <a:t>搜索引擎集合；</a:t>
            </a:r>
            <a:endParaRPr lang="en-US" altLang="zh-CN" dirty="0">
              <a:solidFill>
                <a:schemeClr val="tx1">
                  <a:lumMod val="65000"/>
                  <a:lumOff val="35000"/>
                </a:schemeClr>
              </a:solidFill>
              <a:latin typeface="微软雅黑" pitchFamily="34" charset="-122"/>
              <a:ea typeface="微软雅黑" pitchFamily="34" charset="-122"/>
            </a:endParaRPr>
          </a:p>
          <a:p>
            <a:pPr marL="342900" indent="-342900">
              <a:lnSpc>
                <a:spcPct val="130000"/>
              </a:lnSpc>
              <a:spcBef>
                <a:spcPts val="600"/>
              </a:spcBef>
              <a:buFont typeface="Wingdings" pitchFamily="2" charset="2"/>
              <a:buChar char="ü"/>
            </a:pPr>
            <a:r>
              <a:rPr lang="zh-CN" altLang="en-US" sz="2000" b="1" dirty="0">
                <a:solidFill>
                  <a:srgbClr val="5FC9E1"/>
                </a:solidFill>
                <a:latin typeface="微软雅黑" pitchFamily="34" charset="-122"/>
                <a:ea typeface="微软雅黑" pitchFamily="34" charset="-122"/>
              </a:rPr>
              <a:t>演界网</a:t>
            </a:r>
            <a:r>
              <a:rPr lang="en-US" altLang="zh-CN" sz="2000" b="1" dirty="0">
                <a:solidFill>
                  <a:srgbClr val="5FC9E1"/>
                </a:solidFill>
                <a:latin typeface="微软雅黑" pitchFamily="34" charset="-122"/>
                <a:ea typeface="微软雅黑" pitchFamily="34" charset="-122"/>
              </a:rPr>
              <a:t>yanj.cn</a:t>
            </a:r>
            <a:r>
              <a:rPr lang="zh-CN" altLang="en-US" sz="2000" b="1" dirty="0">
                <a:solidFill>
                  <a:srgbClr val="5FC9E1"/>
                </a:solidFill>
                <a:latin typeface="微软雅黑" pitchFamily="34" charset="-122"/>
                <a:ea typeface="微软雅黑" pitchFamily="34" charset="-122"/>
              </a:rPr>
              <a:t>：</a:t>
            </a:r>
            <a:r>
              <a:rPr lang="zh-CN" altLang="en-US" dirty="0">
                <a:solidFill>
                  <a:schemeClr val="tx1">
                    <a:lumMod val="65000"/>
                    <a:lumOff val="35000"/>
                  </a:schemeClr>
                </a:solidFill>
                <a:latin typeface="微软雅黑" pitchFamily="34" charset="-122"/>
                <a:ea typeface="微软雅黑" pitchFamily="34" charset="-122"/>
              </a:rPr>
              <a:t>收费及免费作品；</a:t>
            </a:r>
            <a:endParaRPr lang="en-US" altLang="zh-CN" dirty="0">
              <a:solidFill>
                <a:schemeClr val="tx1">
                  <a:lumMod val="65000"/>
                  <a:lumOff val="35000"/>
                </a:schemeClr>
              </a:solidFill>
              <a:latin typeface="微软雅黑" pitchFamily="34" charset="-122"/>
              <a:ea typeface="微软雅黑" pitchFamily="34" charset="-122"/>
            </a:endParaRPr>
          </a:p>
          <a:p>
            <a:pPr marL="342900" indent="-342900">
              <a:lnSpc>
                <a:spcPct val="130000"/>
              </a:lnSpc>
              <a:spcBef>
                <a:spcPts val="600"/>
              </a:spcBef>
              <a:buFont typeface="Wingdings" pitchFamily="2" charset="2"/>
              <a:buChar char="ü"/>
            </a:pPr>
            <a:r>
              <a:rPr lang="en-US" altLang="zh-CN" sz="2000" b="1" dirty="0" err="1">
                <a:solidFill>
                  <a:srgbClr val="5FC9E1"/>
                </a:solidFill>
                <a:latin typeface="微软雅黑" pitchFamily="34" charset="-122"/>
                <a:ea typeface="微软雅黑" pitchFamily="34" charset="-122"/>
              </a:rPr>
              <a:t>Freepik</a:t>
            </a:r>
            <a:r>
              <a:rPr lang="zh-CN" altLang="en-US" sz="2000" b="1" dirty="0" smtClean="0">
                <a:solidFill>
                  <a:srgbClr val="5FC9E1"/>
                </a:solidFill>
                <a:latin typeface="微软雅黑" pitchFamily="34" charset="-122"/>
                <a:ea typeface="微软雅黑" pitchFamily="34" charset="-122"/>
              </a:rPr>
              <a:t>：</a:t>
            </a:r>
            <a:r>
              <a:rPr lang="zh-CN" altLang="en-US" dirty="0">
                <a:solidFill>
                  <a:schemeClr val="tx1">
                    <a:lumMod val="65000"/>
                    <a:lumOff val="35000"/>
                  </a:schemeClr>
                </a:solidFill>
                <a:latin typeface="微软雅黑" pitchFamily="34" charset="-122"/>
                <a:ea typeface="微软雅黑" pitchFamily="34" charset="-122"/>
              </a:rPr>
              <a:t>国外</a:t>
            </a:r>
            <a:r>
              <a:rPr lang="zh-CN" altLang="en-US" dirty="0" smtClean="0">
                <a:solidFill>
                  <a:schemeClr val="tx1">
                    <a:lumMod val="65000"/>
                    <a:lumOff val="35000"/>
                  </a:schemeClr>
                </a:solidFill>
                <a:latin typeface="微软雅黑" pitchFamily="34" charset="-122"/>
                <a:ea typeface="微软雅黑" pitchFamily="34" charset="-122"/>
              </a:rPr>
              <a:t>免费</a:t>
            </a:r>
            <a:r>
              <a:rPr lang="zh-CN" altLang="en-US" dirty="0">
                <a:solidFill>
                  <a:schemeClr val="tx1">
                    <a:lumMod val="65000"/>
                    <a:lumOff val="35000"/>
                  </a:schemeClr>
                </a:solidFill>
                <a:latin typeface="微软雅黑" pitchFamily="34" charset="-122"/>
                <a:ea typeface="微软雅黑" pitchFamily="34" charset="-122"/>
              </a:rPr>
              <a:t>矢量素材及</a:t>
            </a:r>
            <a:r>
              <a:rPr lang="zh-CN" altLang="en-US" dirty="0" smtClean="0">
                <a:solidFill>
                  <a:schemeClr val="tx1">
                    <a:lumMod val="65000"/>
                    <a:lumOff val="35000"/>
                  </a:schemeClr>
                </a:solidFill>
                <a:latin typeface="微软雅黑" pitchFamily="34" charset="-122"/>
                <a:ea typeface="微软雅黑" pitchFamily="34" charset="-122"/>
              </a:rPr>
              <a:t>图片搜索及下载；</a:t>
            </a:r>
            <a:endParaRPr lang="en-US" altLang="zh-CN" dirty="0">
              <a:solidFill>
                <a:schemeClr val="tx1">
                  <a:lumMod val="65000"/>
                  <a:lumOff val="35000"/>
                </a:schemeClr>
              </a:solidFill>
              <a:latin typeface="微软雅黑" pitchFamily="34" charset="-122"/>
              <a:ea typeface="微软雅黑" pitchFamily="34" charset="-122"/>
            </a:endParaRPr>
          </a:p>
          <a:p>
            <a:pPr marL="342900" indent="-342900">
              <a:lnSpc>
                <a:spcPct val="130000"/>
              </a:lnSpc>
              <a:spcBef>
                <a:spcPts val="600"/>
              </a:spcBef>
              <a:buFont typeface="Wingdings" pitchFamily="2" charset="2"/>
              <a:buChar char="ü"/>
            </a:pPr>
            <a:r>
              <a:rPr lang="en-US" altLang="zh-CN" sz="2000" b="1" dirty="0">
                <a:solidFill>
                  <a:srgbClr val="5FC9E1"/>
                </a:solidFill>
                <a:latin typeface="微软雅黑" pitchFamily="34" charset="-122"/>
                <a:ea typeface="微软雅黑" pitchFamily="34" charset="-122"/>
              </a:rPr>
              <a:t>tineye.com</a:t>
            </a:r>
            <a:r>
              <a:rPr lang="zh-CN" altLang="en-US" sz="2000" b="1" dirty="0">
                <a:solidFill>
                  <a:srgbClr val="5FC9E1"/>
                </a:solidFill>
                <a:latin typeface="微软雅黑" pitchFamily="34" charset="-122"/>
                <a:ea typeface="微软雅黑" pitchFamily="34" charset="-122"/>
              </a:rPr>
              <a:t>：</a:t>
            </a:r>
            <a:r>
              <a:rPr lang="zh-CN" altLang="en-US" dirty="0">
                <a:solidFill>
                  <a:schemeClr val="tx1">
                    <a:lumMod val="65000"/>
                    <a:lumOff val="35000"/>
                  </a:schemeClr>
                </a:solidFill>
                <a:latin typeface="微软雅黑" pitchFamily="34" charset="-122"/>
                <a:ea typeface="微软雅黑" pitchFamily="34" charset="-122"/>
              </a:rPr>
              <a:t>以图找图（类似百度识图）。</a:t>
            </a:r>
          </a:p>
        </p:txBody>
      </p:sp>
    </p:spTree>
    <p:extLst>
      <p:ext uri="{BB962C8B-B14F-4D97-AF65-F5344CB8AC3E}">
        <p14:creationId xmlns:p14="http://schemas.microsoft.com/office/powerpoint/2010/main" val="545010171"/>
      </p:ext>
    </p:extLst>
  </p:cSld>
  <p:clrMapOvr>
    <a:masterClrMapping/>
  </p:clrMapOvr>
  <mc:AlternateContent xmlns:mc="http://schemas.openxmlformats.org/markup-compatibility/2006" xmlns:p14="http://schemas.microsoft.com/office/powerpoint/2010/main">
    <mc:Choice Requires="p14">
      <p:transition spd="med">
        <p14:pan/>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1680527" y="31769"/>
            <a:ext cx="10636556" cy="394210"/>
          </a:xfrm>
          <a:prstGeom prst="rect">
            <a:avLst/>
          </a:prstGeom>
          <a:noFill/>
        </p:spPr>
        <p:txBody>
          <a:bodyPr wrap="square" rtlCol="0">
            <a:spAutoFit/>
          </a:bodyPr>
          <a:lstStyle/>
          <a:p>
            <a:pPr>
              <a:lnSpc>
                <a:spcPct val="120000"/>
              </a:lnSpc>
            </a:pPr>
            <a:r>
              <a:rPr lang="en-US" altLang="zh-CN" dirty="0" smtClean="0">
                <a:solidFill>
                  <a:schemeClr val="bg1"/>
                </a:solidFill>
              </a:rPr>
              <a:t>3.4 </a:t>
            </a:r>
            <a:r>
              <a:rPr lang="zh-CN" altLang="en-US" dirty="0" smtClean="0">
                <a:solidFill>
                  <a:schemeClr val="bg1"/>
                </a:solidFill>
              </a:rPr>
              <a:t>什么时候搜集合适？</a:t>
            </a:r>
            <a:endParaRPr lang="zh-CN" altLang="en-US" sz="2200" b="1" dirty="0">
              <a:solidFill>
                <a:schemeClr val="bg1"/>
              </a:solidFill>
            </a:endParaRPr>
          </a:p>
        </p:txBody>
      </p:sp>
      <p:sp>
        <p:nvSpPr>
          <p:cNvPr id="15" name="矩形 14"/>
          <p:cNvSpPr/>
          <p:nvPr/>
        </p:nvSpPr>
        <p:spPr>
          <a:xfrm>
            <a:off x="2359422" y="2340785"/>
            <a:ext cx="5724644" cy="1200329"/>
          </a:xfrm>
          <a:prstGeom prst="rect">
            <a:avLst/>
          </a:prstGeom>
          <a:noFill/>
        </p:spPr>
        <p:txBody>
          <a:bodyPr wrap="none">
            <a:spAutoFit/>
          </a:bodyPr>
          <a:lstStyle/>
          <a:p>
            <a:r>
              <a:rPr lang="zh-CN" altLang="en-US" sz="7200" b="1" dirty="0">
                <a:solidFill>
                  <a:srgbClr val="5FC9E1"/>
                </a:solidFill>
                <a:latin typeface="微软雅黑" panose="020B0503020204020204" pitchFamily="34" charset="-122"/>
                <a:ea typeface="微软雅黑" panose="020B0503020204020204" pitchFamily="34" charset="-122"/>
              </a:rPr>
              <a:t>日常点滴积累</a:t>
            </a:r>
          </a:p>
        </p:txBody>
      </p:sp>
      <p:sp>
        <p:nvSpPr>
          <p:cNvPr id="20" name="矩形 19"/>
          <p:cNvSpPr/>
          <p:nvPr/>
        </p:nvSpPr>
        <p:spPr>
          <a:xfrm>
            <a:off x="4366734" y="5129986"/>
            <a:ext cx="5724644" cy="1200329"/>
          </a:xfrm>
          <a:prstGeom prst="rect">
            <a:avLst/>
          </a:prstGeom>
        </p:spPr>
        <p:txBody>
          <a:bodyPr wrap="none">
            <a:spAutoFit/>
          </a:bodyPr>
          <a:lstStyle/>
          <a:p>
            <a:r>
              <a:rPr lang="zh-CN" altLang="en-US" sz="7200" b="1" dirty="0">
                <a:solidFill>
                  <a:srgbClr val="5FC9E1"/>
                </a:solidFill>
                <a:latin typeface="微软雅黑" panose="020B0503020204020204" pitchFamily="34" charset="-122"/>
                <a:ea typeface="微软雅黑" panose="020B0503020204020204" pitchFamily="34" charset="-122"/>
              </a:rPr>
              <a:t>定期专题寻宝</a:t>
            </a:r>
          </a:p>
        </p:txBody>
      </p:sp>
      <p:sp>
        <p:nvSpPr>
          <p:cNvPr id="21" name="文本框 20"/>
          <p:cNvSpPr txBox="1"/>
          <p:nvPr/>
        </p:nvSpPr>
        <p:spPr>
          <a:xfrm>
            <a:off x="2524368" y="2074086"/>
            <a:ext cx="2994116" cy="369332"/>
          </a:xfrm>
          <a:prstGeom prst="rect">
            <a:avLst/>
          </a:prstGeom>
          <a:noFill/>
        </p:spPr>
        <p:txBody>
          <a:bodyPr wrap="square" rtlCol="0">
            <a:spAutoFit/>
          </a:bodyPr>
          <a:lstStyle/>
          <a:p>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不积跬步，无以至千里</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矩形 21"/>
          <p:cNvSpPr/>
          <p:nvPr/>
        </p:nvSpPr>
        <p:spPr>
          <a:xfrm>
            <a:off x="5650302" y="4832181"/>
            <a:ext cx="4339650" cy="369332"/>
          </a:xfrm>
          <a:prstGeom prst="rect">
            <a:avLst/>
          </a:prstGeom>
        </p:spPr>
        <p:txBody>
          <a:bodyPr wrap="none">
            <a:spAutoFit/>
          </a:bodyPr>
          <a:lstStyle/>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网络充满了</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宝藏，而我们却苦于没有素材</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2359422" y="4305700"/>
            <a:ext cx="1823883" cy="1938559"/>
            <a:chOff x="255588" y="323850"/>
            <a:chExt cx="1590675" cy="1690688"/>
          </a:xfrm>
        </p:grpSpPr>
        <p:sp>
          <p:nvSpPr>
            <p:cNvPr id="24" name="Freeform 6"/>
            <p:cNvSpPr>
              <a:spLocks/>
            </p:cNvSpPr>
            <p:nvPr/>
          </p:nvSpPr>
          <p:spPr bwMode="auto">
            <a:xfrm>
              <a:off x="898526" y="500063"/>
              <a:ext cx="103188" cy="158750"/>
            </a:xfrm>
            <a:custGeom>
              <a:avLst/>
              <a:gdLst>
                <a:gd name="T0" fmla="*/ 3 w 35"/>
                <a:gd name="T1" fmla="*/ 8 h 54"/>
                <a:gd name="T2" fmla="*/ 11 w 35"/>
                <a:gd name="T3" fmla="*/ 19 h 54"/>
                <a:gd name="T4" fmla="*/ 11 w 35"/>
                <a:gd name="T5" fmla="*/ 52 h 54"/>
                <a:gd name="T6" fmla="*/ 22 w 35"/>
                <a:gd name="T7" fmla="*/ 52 h 54"/>
                <a:gd name="T8" fmla="*/ 22 w 35"/>
                <a:gd name="T9" fmla="*/ 30 h 54"/>
                <a:gd name="T10" fmla="*/ 29 w 35"/>
                <a:gd name="T11" fmla="*/ 14 h 54"/>
                <a:gd name="T12" fmla="*/ 26 w 35"/>
                <a:gd name="T13" fmla="*/ 11 h 54"/>
                <a:gd name="T14" fmla="*/ 19 w 35"/>
                <a:gd name="T15" fmla="*/ 22 h 54"/>
                <a:gd name="T16" fmla="*/ 11 w 35"/>
                <a:gd name="T17" fmla="*/ 12 h 54"/>
                <a:gd name="T18" fmla="*/ 0 w 35"/>
                <a:gd name="T19"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54">
                  <a:moveTo>
                    <a:pt x="3" y="8"/>
                  </a:moveTo>
                  <a:cubicBezTo>
                    <a:pt x="3" y="8"/>
                    <a:pt x="9" y="11"/>
                    <a:pt x="11" y="19"/>
                  </a:cubicBezTo>
                  <a:cubicBezTo>
                    <a:pt x="13" y="27"/>
                    <a:pt x="11" y="52"/>
                    <a:pt x="11" y="52"/>
                  </a:cubicBezTo>
                  <a:cubicBezTo>
                    <a:pt x="14" y="54"/>
                    <a:pt x="18" y="54"/>
                    <a:pt x="22" y="52"/>
                  </a:cubicBezTo>
                  <a:cubicBezTo>
                    <a:pt x="22" y="30"/>
                    <a:pt x="22" y="30"/>
                    <a:pt x="22" y="30"/>
                  </a:cubicBezTo>
                  <a:cubicBezTo>
                    <a:pt x="22" y="30"/>
                    <a:pt x="23" y="18"/>
                    <a:pt x="29" y="14"/>
                  </a:cubicBezTo>
                  <a:cubicBezTo>
                    <a:pt x="35" y="9"/>
                    <a:pt x="29" y="8"/>
                    <a:pt x="26" y="11"/>
                  </a:cubicBezTo>
                  <a:cubicBezTo>
                    <a:pt x="24" y="14"/>
                    <a:pt x="22" y="22"/>
                    <a:pt x="19" y="22"/>
                  </a:cubicBezTo>
                  <a:cubicBezTo>
                    <a:pt x="15" y="23"/>
                    <a:pt x="12" y="14"/>
                    <a:pt x="11" y="12"/>
                  </a:cubicBezTo>
                  <a:cubicBezTo>
                    <a:pt x="9" y="6"/>
                    <a:pt x="5" y="4"/>
                    <a:pt x="0" y="0"/>
                  </a:cubicBezTo>
                </a:path>
              </a:pathLst>
            </a:custGeom>
            <a:solidFill>
              <a:srgbClr val="A6C8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7"/>
            <p:cNvSpPr>
              <a:spLocks/>
            </p:cNvSpPr>
            <p:nvPr/>
          </p:nvSpPr>
          <p:spPr bwMode="auto">
            <a:xfrm>
              <a:off x="969963" y="323850"/>
              <a:ext cx="320675" cy="314325"/>
            </a:xfrm>
            <a:custGeom>
              <a:avLst/>
              <a:gdLst>
                <a:gd name="T0" fmla="*/ 0 w 109"/>
                <a:gd name="T1" fmla="*/ 72 h 107"/>
                <a:gd name="T2" fmla="*/ 45 w 109"/>
                <a:gd name="T3" fmla="*/ 26 h 107"/>
                <a:gd name="T4" fmla="*/ 100 w 109"/>
                <a:gd name="T5" fmla="*/ 0 h 107"/>
                <a:gd name="T6" fmla="*/ 64 w 109"/>
                <a:gd name="T7" fmla="*/ 88 h 107"/>
                <a:gd name="T8" fmla="*/ 0 w 109"/>
                <a:gd name="T9" fmla="*/ 72 h 107"/>
              </a:gdLst>
              <a:ahLst/>
              <a:cxnLst>
                <a:cxn ang="0">
                  <a:pos x="T0" y="T1"/>
                </a:cxn>
                <a:cxn ang="0">
                  <a:pos x="T2" y="T3"/>
                </a:cxn>
                <a:cxn ang="0">
                  <a:pos x="T4" y="T5"/>
                </a:cxn>
                <a:cxn ang="0">
                  <a:pos x="T6" y="T7"/>
                </a:cxn>
                <a:cxn ang="0">
                  <a:pos x="T8" y="T9"/>
                </a:cxn>
              </a:cxnLst>
              <a:rect l="0" t="0" r="r" b="b"/>
              <a:pathLst>
                <a:path w="109" h="107">
                  <a:moveTo>
                    <a:pt x="0" y="72"/>
                  </a:moveTo>
                  <a:cubicBezTo>
                    <a:pt x="0" y="72"/>
                    <a:pt x="4" y="31"/>
                    <a:pt x="45" y="26"/>
                  </a:cubicBezTo>
                  <a:cubicBezTo>
                    <a:pt x="78" y="21"/>
                    <a:pt x="97" y="20"/>
                    <a:pt x="100" y="0"/>
                  </a:cubicBezTo>
                  <a:cubicBezTo>
                    <a:pt x="100" y="0"/>
                    <a:pt x="109" y="70"/>
                    <a:pt x="64" y="88"/>
                  </a:cubicBezTo>
                  <a:cubicBezTo>
                    <a:pt x="19" y="107"/>
                    <a:pt x="0" y="72"/>
                    <a:pt x="0" y="72"/>
                  </a:cubicBezTo>
                  <a:close/>
                </a:path>
              </a:pathLst>
            </a:custGeom>
            <a:solidFill>
              <a:srgbClr val="A6C8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8"/>
            <p:cNvSpPr>
              <a:spLocks/>
            </p:cNvSpPr>
            <p:nvPr/>
          </p:nvSpPr>
          <p:spPr bwMode="auto">
            <a:xfrm>
              <a:off x="611188" y="323850"/>
              <a:ext cx="320675" cy="314325"/>
            </a:xfrm>
            <a:custGeom>
              <a:avLst/>
              <a:gdLst>
                <a:gd name="T0" fmla="*/ 109 w 109"/>
                <a:gd name="T1" fmla="*/ 72 h 107"/>
                <a:gd name="T2" fmla="*/ 65 w 109"/>
                <a:gd name="T3" fmla="*/ 26 h 107"/>
                <a:gd name="T4" fmla="*/ 9 w 109"/>
                <a:gd name="T5" fmla="*/ 0 h 107"/>
                <a:gd name="T6" fmla="*/ 45 w 109"/>
                <a:gd name="T7" fmla="*/ 88 h 107"/>
                <a:gd name="T8" fmla="*/ 109 w 109"/>
                <a:gd name="T9" fmla="*/ 72 h 107"/>
              </a:gdLst>
              <a:ahLst/>
              <a:cxnLst>
                <a:cxn ang="0">
                  <a:pos x="T0" y="T1"/>
                </a:cxn>
                <a:cxn ang="0">
                  <a:pos x="T2" y="T3"/>
                </a:cxn>
                <a:cxn ang="0">
                  <a:pos x="T4" y="T5"/>
                </a:cxn>
                <a:cxn ang="0">
                  <a:pos x="T6" y="T7"/>
                </a:cxn>
                <a:cxn ang="0">
                  <a:pos x="T8" y="T9"/>
                </a:cxn>
              </a:cxnLst>
              <a:rect l="0" t="0" r="r" b="b"/>
              <a:pathLst>
                <a:path w="109" h="107">
                  <a:moveTo>
                    <a:pt x="109" y="72"/>
                  </a:moveTo>
                  <a:cubicBezTo>
                    <a:pt x="109" y="72"/>
                    <a:pt x="106" y="31"/>
                    <a:pt x="65" y="26"/>
                  </a:cubicBezTo>
                  <a:cubicBezTo>
                    <a:pt x="31" y="21"/>
                    <a:pt x="13" y="20"/>
                    <a:pt x="9" y="0"/>
                  </a:cubicBezTo>
                  <a:cubicBezTo>
                    <a:pt x="9" y="0"/>
                    <a:pt x="0" y="70"/>
                    <a:pt x="45" y="88"/>
                  </a:cubicBezTo>
                  <a:cubicBezTo>
                    <a:pt x="91" y="107"/>
                    <a:pt x="109" y="72"/>
                    <a:pt x="109" y="72"/>
                  </a:cubicBezTo>
                  <a:close/>
                </a:path>
              </a:pathLst>
            </a:custGeom>
            <a:solidFill>
              <a:srgbClr val="A6C8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9"/>
            <p:cNvSpPr>
              <a:spLocks noEditPoints="1"/>
            </p:cNvSpPr>
            <p:nvPr/>
          </p:nvSpPr>
          <p:spPr bwMode="auto">
            <a:xfrm>
              <a:off x="273051" y="741363"/>
              <a:ext cx="1193800" cy="1182688"/>
            </a:xfrm>
            <a:custGeom>
              <a:avLst/>
              <a:gdLst>
                <a:gd name="T0" fmla="*/ 248 w 406"/>
                <a:gd name="T1" fmla="*/ 20 h 403"/>
                <a:gd name="T2" fmla="*/ 199 w 406"/>
                <a:gd name="T3" fmla="*/ 2 h 403"/>
                <a:gd name="T4" fmla="*/ 130 w 406"/>
                <a:gd name="T5" fmla="*/ 33 h 403"/>
                <a:gd name="T6" fmla="*/ 109 w 406"/>
                <a:gd name="T7" fmla="*/ 45 h 403"/>
                <a:gd name="T8" fmla="*/ 110 w 406"/>
                <a:gd name="T9" fmla="*/ 46 h 403"/>
                <a:gd name="T10" fmla="*/ 120 w 406"/>
                <a:gd name="T11" fmla="*/ 28 h 403"/>
                <a:gd name="T12" fmla="*/ 84 w 406"/>
                <a:gd name="T13" fmla="*/ 50 h 403"/>
                <a:gd name="T14" fmla="*/ 31 w 406"/>
                <a:gd name="T15" fmla="*/ 258 h 403"/>
                <a:gd name="T16" fmla="*/ 28 w 406"/>
                <a:gd name="T17" fmla="*/ 220 h 403"/>
                <a:gd name="T18" fmla="*/ 58 w 406"/>
                <a:gd name="T19" fmla="*/ 238 h 403"/>
                <a:gd name="T20" fmla="*/ 99 w 406"/>
                <a:gd name="T21" fmla="*/ 228 h 403"/>
                <a:gd name="T22" fmla="*/ 128 w 406"/>
                <a:gd name="T23" fmla="*/ 284 h 403"/>
                <a:gd name="T24" fmla="*/ 141 w 406"/>
                <a:gd name="T25" fmla="*/ 276 h 403"/>
                <a:gd name="T26" fmla="*/ 142 w 406"/>
                <a:gd name="T27" fmla="*/ 233 h 403"/>
                <a:gd name="T28" fmla="*/ 187 w 406"/>
                <a:gd name="T29" fmla="*/ 210 h 403"/>
                <a:gd name="T30" fmla="*/ 191 w 406"/>
                <a:gd name="T31" fmla="*/ 170 h 403"/>
                <a:gd name="T32" fmla="*/ 248 w 406"/>
                <a:gd name="T33" fmla="*/ 127 h 403"/>
                <a:gd name="T34" fmla="*/ 263 w 406"/>
                <a:gd name="T35" fmla="*/ 120 h 403"/>
                <a:gd name="T36" fmla="*/ 286 w 406"/>
                <a:gd name="T37" fmla="*/ 90 h 403"/>
                <a:gd name="T38" fmla="*/ 317 w 406"/>
                <a:gd name="T39" fmla="*/ 101 h 403"/>
                <a:gd name="T40" fmla="*/ 350 w 406"/>
                <a:gd name="T41" fmla="*/ 55 h 403"/>
                <a:gd name="T42" fmla="*/ 349 w 406"/>
                <a:gd name="T43" fmla="*/ 46 h 403"/>
                <a:gd name="T44" fmla="*/ 368 w 406"/>
                <a:gd name="T45" fmla="*/ 70 h 403"/>
                <a:gd name="T46" fmla="*/ 389 w 406"/>
                <a:gd name="T47" fmla="*/ 98 h 403"/>
                <a:gd name="T48" fmla="*/ 395 w 406"/>
                <a:gd name="T49" fmla="*/ 97 h 403"/>
                <a:gd name="T50" fmla="*/ 245 w 406"/>
                <a:gd name="T51" fmla="*/ 173 h 403"/>
                <a:gd name="T52" fmla="*/ 231 w 406"/>
                <a:gd name="T53" fmla="*/ 187 h 403"/>
                <a:gd name="T54" fmla="*/ 254 w 406"/>
                <a:gd name="T55" fmla="*/ 175 h 403"/>
                <a:gd name="T56" fmla="*/ 270 w 406"/>
                <a:gd name="T57" fmla="*/ 151 h 403"/>
                <a:gd name="T58" fmla="*/ 251 w 406"/>
                <a:gd name="T59" fmla="*/ 160 h 403"/>
                <a:gd name="T60" fmla="*/ 185 w 406"/>
                <a:gd name="T61" fmla="*/ 221 h 403"/>
                <a:gd name="T62" fmla="*/ 194 w 406"/>
                <a:gd name="T63" fmla="*/ 238 h 403"/>
                <a:gd name="T64" fmla="*/ 196 w 406"/>
                <a:gd name="T65" fmla="*/ 247 h 403"/>
                <a:gd name="T66" fmla="*/ 194 w 406"/>
                <a:gd name="T67" fmla="*/ 256 h 403"/>
                <a:gd name="T68" fmla="*/ 181 w 406"/>
                <a:gd name="T69" fmla="*/ 282 h 403"/>
                <a:gd name="T70" fmla="*/ 168 w 406"/>
                <a:gd name="T71" fmla="*/ 282 h 403"/>
                <a:gd name="T72" fmla="*/ 185 w 406"/>
                <a:gd name="T73" fmla="*/ 284 h 403"/>
                <a:gd name="T74" fmla="*/ 180 w 406"/>
                <a:gd name="T75" fmla="*/ 308 h 403"/>
                <a:gd name="T76" fmla="*/ 206 w 406"/>
                <a:gd name="T77" fmla="*/ 269 h 403"/>
                <a:gd name="T78" fmla="*/ 207 w 406"/>
                <a:gd name="T79" fmla="*/ 282 h 403"/>
                <a:gd name="T80" fmla="*/ 190 w 406"/>
                <a:gd name="T81" fmla="*/ 298 h 403"/>
                <a:gd name="T82" fmla="*/ 199 w 406"/>
                <a:gd name="T83" fmla="*/ 300 h 403"/>
                <a:gd name="T84" fmla="*/ 212 w 406"/>
                <a:gd name="T85" fmla="*/ 308 h 403"/>
                <a:gd name="T86" fmla="*/ 187 w 406"/>
                <a:gd name="T87" fmla="*/ 306 h 403"/>
                <a:gd name="T88" fmla="*/ 272 w 406"/>
                <a:gd name="T89" fmla="*/ 310 h 403"/>
                <a:gd name="T90" fmla="*/ 236 w 406"/>
                <a:gd name="T91" fmla="*/ 296 h 403"/>
                <a:gd name="T92" fmla="*/ 249 w 406"/>
                <a:gd name="T93" fmla="*/ 309 h 403"/>
                <a:gd name="T94" fmla="*/ 286 w 406"/>
                <a:gd name="T95" fmla="*/ 293 h 403"/>
                <a:gd name="T96" fmla="*/ 288 w 406"/>
                <a:gd name="T97" fmla="*/ 295 h 403"/>
                <a:gd name="T98" fmla="*/ 267 w 406"/>
                <a:gd name="T99" fmla="*/ 346 h 403"/>
                <a:gd name="T100" fmla="*/ 239 w 406"/>
                <a:gd name="T101" fmla="*/ 325 h 403"/>
                <a:gd name="T102" fmla="*/ 200 w 406"/>
                <a:gd name="T103" fmla="*/ 343 h 403"/>
                <a:gd name="T104" fmla="*/ 195 w 406"/>
                <a:gd name="T105" fmla="*/ 374 h 403"/>
                <a:gd name="T106" fmla="*/ 241 w 406"/>
                <a:gd name="T107" fmla="*/ 382 h 403"/>
                <a:gd name="T108" fmla="*/ 271 w 406"/>
                <a:gd name="T109" fmla="*/ 389 h 403"/>
                <a:gd name="T110" fmla="*/ 274 w 406"/>
                <a:gd name="T111" fmla="*/ 391 h 403"/>
                <a:gd name="T112" fmla="*/ 303 w 406"/>
                <a:gd name="T113" fmla="*/ 314 h 403"/>
                <a:gd name="T114" fmla="*/ 312 w 406"/>
                <a:gd name="T115" fmla="*/ 312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06" h="403">
                  <a:moveTo>
                    <a:pt x="338" y="52"/>
                  </a:moveTo>
                  <a:cubicBezTo>
                    <a:pt x="331" y="45"/>
                    <a:pt x="331" y="45"/>
                    <a:pt x="331" y="45"/>
                  </a:cubicBezTo>
                  <a:cubicBezTo>
                    <a:pt x="311" y="39"/>
                    <a:pt x="311" y="39"/>
                    <a:pt x="311" y="39"/>
                  </a:cubicBezTo>
                  <a:cubicBezTo>
                    <a:pt x="310" y="43"/>
                    <a:pt x="310" y="43"/>
                    <a:pt x="310" y="43"/>
                  </a:cubicBezTo>
                  <a:cubicBezTo>
                    <a:pt x="301" y="39"/>
                    <a:pt x="301" y="39"/>
                    <a:pt x="301" y="39"/>
                  </a:cubicBezTo>
                  <a:cubicBezTo>
                    <a:pt x="296" y="36"/>
                    <a:pt x="296" y="36"/>
                    <a:pt x="296" y="36"/>
                  </a:cubicBezTo>
                  <a:cubicBezTo>
                    <a:pt x="296" y="36"/>
                    <a:pt x="289" y="37"/>
                    <a:pt x="289" y="38"/>
                  </a:cubicBezTo>
                  <a:cubicBezTo>
                    <a:pt x="289" y="39"/>
                    <a:pt x="277" y="30"/>
                    <a:pt x="277" y="30"/>
                  </a:cubicBezTo>
                  <a:cubicBezTo>
                    <a:pt x="268" y="30"/>
                    <a:pt x="268" y="30"/>
                    <a:pt x="268" y="30"/>
                  </a:cubicBezTo>
                  <a:cubicBezTo>
                    <a:pt x="259" y="24"/>
                    <a:pt x="259" y="24"/>
                    <a:pt x="259" y="24"/>
                  </a:cubicBezTo>
                  <a:cubicBezTo>
                    <a:pt x="256" y="25"/>
                    <a:pt x="256" y="25"/>
                    <a:pt x="256" y="25"/>
                  </a:cubicBezTo>
                  <a:cubicBezTo>
                    <a:pt x="248" y="20"/>
                    <a:pt x="248" y="20"/>
                    <a:pt x="248" y="20"/>
                  </a:cubicBezTo>
                  <a:cubicBezTo>
                    <a:pt x="241" y="26"/>
                    <a:pt x="241" y="26"/>
                    <a:pt x="241" y="26"/>
                  </a:cubicBezTo>
                  <a:cubicBezTo>
                    <a:pt x="241" y="28"/>
                    <a:pt x="241" y="28"/>
                    <a:pt x="241" y="28"/>
                  </a:cubicBezTo>
                  <a:cubicBezTo>
                    <a:pt x="231" y="26"/>
                    <a:pt x="231" y="26"/>
                    <a:pt x="231" y="26"/>
                  </a:cubicBezTo>
                  <a:cubicBezTo>
                    <a:pt x="227" y="27"/>
                    <a:pt x="227" y="27"/>
                    <a:pt x="227" y="27"/>
                  </a:cubicBezTo>
                  <a:cubicBezTo>
                    <a:pt x="221" y="20"/>
                    <a:pt x="221" y="20"/>
                    <a:pt x="221" y="20"/>
                  </a:cubicBezTo>
                  <a:cubicBezTo>
                    <a:pt x="208" y="19"/>
                    <a:pt x="208" y="19"/>
                    <a:pt x="208" y="19"/>
                  </a:cubicBezTo>
                  <a:cubicBezTo>
                    <a:pt x="196" y="17"/>
                    <a:pt x="196" y="17"/>
                    <a:pt x="196" y="17"/>
                  </a:cubicBezTo>
                  <a:cubicBezTo>
                    <a:pt x="191" y="13"/>
                    <a:pt x="191" y="13"/>
                    <a:pt x="191" y="13"/>
                  </a:cubicBezTo>
                  <a:cubicBezTo>
                    <a:pt x="183" y="16"/>
                    <a:pt x="183" y="16"/>
                    <a:pt x="183" y="16"/>
                  </a:cubicBezTo>
                  <a:cubicBezTo>
                    <a:pt x="181" y="15"/>
                    <a:pt x="181" y="15"/>
                    <a:pt x="181" y="15"/>
                  </a:cubicBezTo>
                  <a:cubicBezTo>
                    <a:pt x="196" y="9"/>
                    <a:pt x="196" y="9"/>
                    <a:pt x="196" y="9"/>
                  </a:cubicBezTo>
                  <a:cubicBezTo>
                    <a:pt x="199" y="2"/>
                    <a:pt x="199" y="2"/>
                    <a:pt x="199" y="2"/>
                  </a:cubicBezTo>
                  <a:cubicBezTo>
                    <a:pt x="190" y="4"/>
                    <a:pt x="190" y="4"/>
                    <a:pt x="190" y="4"/>
                  </a:cubicBezTo>
                  <a:cubicBezTo>
                    <a:pt x="195" y="0"/>
                    <a:pt x="195" y="0"/>
                    <a:pt x="195" y="0"/>
                  </a:cubicBezTo>
                  <a:cubicBezTo>
                    <a:pt x="185" y="2"/>
                    <a:pt x="185" y="2"/>
                    <a:pt x="185" y="2"/>
                  </a:cubicBezTo>
                  <a:cubicBezTo>
                    <a:pt x="182" y="6"/>
                    <a:pt x="182" y="6"/>
                    <a:pt x="182" y="6"/>
                  </a:cubicBezTo>
                  <a:cubicBezTo>
                    <a:pt x="179" y="10"/>
                    <a:pt x="179" y="10"/>
                    <a:pt x="179" y="10"/>
                  </a:cubicBezTo>
                  <a:cubicBezTo>
                    <a:pt x="176" y="6"/>
                    <a:pt x="176" y="6"/>
                    <a:pt x="176" y="6"/>
                  </a:cubicBezTo>
                  <a:cubicBezTo>
                    <a:pt x="168" y="7"/>
                    <a:pt x="168" y="7"/>
                    <a:pt x="168" y="7"/>
                  </a:cubicBezTo>
                  <a:cubicBezTo>
                    <a:pt x="168" y="7"/>
                    <a:pt x="164" y="12"/>
                    <a:pt x="164" y="12"/>
                  </a:cubicBezTo>
                  <a:cubicBezTo>
                    <a:pt x="163" y="12"/>
                    <a:pt x="155" y="14"/>
                    <a:pt x="154" y="15"/>
                  </a:cubicBezTo>
                  <a:cubicBezTo>
                    <a:pt x="154" y="16"/>
                    <a:pt x="148" y="22"/>
                    <a:pt x="146" y="23"/>
                  </a:cubicBezTo>
                  <a:cubicBezTo>
                    <a:pt x="144" y="24"/>
                    <a:pt x="136" y="25"/>
                    <a:pt x="135" y="27"/>
                  </a:cubicBezTo>
                  <a:cubicBezTo>
                    <a:pt x="134" y="28"/>
                    <a:pt x="131" y="32"/>
                    <a:pt x="130" y="33"/>
                  </a:cubicBezTo>
                  <a:cubicBezTo>
                    <a:pt x="130" y="34"/>
                    <a:pt x="128" y="38"/>
                    <a:pt x="128" y="38"/>
                  </a:cubicBezTo>
                  <a:cubicBezTo>
                    <a:pt x="128" y="39"/>
                    <a:pt x="122" y="44"/>
                    <a:pt x="123" y="41"/>
                  </a:cubicBezTo>
                  <a:cubicBezTo>
                    <a:pt x="124" y="38"/>
                    <a:pt x="127" y="34"/>
                    <a:pt x="127" y="33"/>
                  </a:cubicBezTo>
                  <a:cubicBezTo>
                    <a:pt x="128" y="32"/>
                    <a:pt x="129" y="31"/>
                    <a:pt x="129" y="29"/>
                  </a:cubicBezTo>
                  <a:cubicBezTo>
                    <a:pt x="129" y="28"/>
                    <a:pt x="129" y="26"/>
                    <a:pt x="129" y="26"/>
                  </a:cubicBezTo>
                  <a:cubicBezTo>
                    <a:pt x="130" y="24"/>
                    <a:pt x="130" y="24"/>
                    <a:pt x="130" y="24"/>
                  </a:cubicBezTo>
                  <a:cubicBezTo>
                    <a:pt x="123" y="25"/>
                    <a:pt x="123" y="25"/>
                    <a:pt x="123" y="25"/>
                  </a:cubicBezTo>
                  <a:cubicBezTo>
                    <a:pt x="123" y="25"/>
                    <a:pt x="125" y="26"/>
                    <a:pt x="122" y="29"/>
                  </a:cubicBezTo>
                  <a:cubicBezTo>
                    <a:pt x="120" y="32"/>
                    <a:pt x="116" y="35"/>
                    <a:pt x="116" y="35"/>
                  </a:cubicBezTo>
                  <a:cubicBezTo>
                    <a:pt x="115" y="36"/>
                    <a:pt x="114" y="38"/>
                    <a:pt x="112" y="39"/>
                  </a:cubicBezTo>
                  <a:cubicBezTo>
                    <a:pt x="110" y="41"/>
                    <a:pt x="107" y="43"/>
                    <a:pt x="107" y="43"/>
                  </a:cubicBezTo>
                  <a:cubicBezTo>
                    <a:pt x="109" y="45"/>
                    <a:pt x="109" y="45"/>
                    <a:pt x="109" y="45"/>
                  </a:cubicBezTo>
                  <a:cubicBezTo>
                    <a:pt x="114" y="44"/>
                    <a:pt x="114" y="44"/>
                    <a:pt x="114" y="44"/>
                  </a:cubicBezTo>
                  <a:cubicBezTo>
                    <a:pt x="113" y="46"/>
                    <a:pt x="113" y="46"/>
                    <a:pt x="113" y="46"/>
                  </a:cubicBezTo>
                  <a:cubicBezTo>
                    <a:pt x="113" y="46"/>
                    <a:pt x="112" y="47"/>
                    <a:pt x="112" y="48"/>
                  </a:cubicBezTo>
                  <a:cubicBezTo>
                    <a:pt x="113" y="49"/>
                    <a:pt x="115" y="51"/>
                    <a:pt x="115" y="51"/>
                  </a:cubicBezTo>
                  <a:cubicBezTo>
                    <a:pt x="112" y="53"/>
                    <a:pt x="112" y="53"/>
                    <a:pt x="112" y="53"/>
                  </a:cubicBezTo>
                  <a:cubicBezTo>
                    <a:pt x="112" y="53"/>
                    <a:pt x="108" y="54"/>
                    <a:pt x="108" y="55"/>
                  </a:cubicBezTo>
                  <a:cubicBezTo>
                    <a:pt x="107" y="56"/>
                    <a:pt x="107" y="60"/>
                    <a:pt x="107" y="60"/>
                  </a:cubicBezTo>
                  <a:cubicBezTo>
                    <a:pt x="103" y="56"/>
                    <a:pt x="103" y="56"/>
                    <a:pt x="103" y="56"/>
                  </a:cubicBezTo>
                  <a:cubicBezTo>
                    <a:pt x="103" y="56"/>
                    <a:pt x="103" y="54"/>
                    <a:pt x="105" y="53"/>
                  </a:cubicBezTo>
                  <a:cubicBezTo>
                    <a:pt x="106" y="52"/>
                    <a:pt x="104" y="53"/>
                    <a:pt x="107" y="50"/>
                  </a:cubicBezTo>
                  <a:cubicBezTo>
                    <a:pt x="110" y="48"/>
                    <a:pt x="110" y="48"/>
                    <a:pt x="110" y="48"/>
                  </a:cubicBezTo>
                  <a:cubicBezTo>
                    <a:pt x="110" y="48"/>
                    <a:pt x="111" y="46"/>
                    <a:pt x="110" y="46"/>
                  </a:cubicBezTo>
                  <a:cubicBezTo>
                    <a:pt x="109" y="46"/>
                    <a:pt x="105" y="46"/>
                    <a:pt x="105" y="46"/>
                  </a:cubicBezTo>
                  <a:cubicBezTo>
                    <a:pt x="105" y="46"/>
                    <a:pt x="104" y="49"/>
                    <a:pt x="103" y="50"/>
                  </a:cubicBezTo>
                  <a:cubicBezTo>
                    <a:pt x="102" y="51"/>
                    <a:pt x="99" y="55"/>
                    <a:pt x="99" y="55"/>
                  </a:cubicBezTo>
                  <a:cubicBezTo>
                    <a:pt x="93" y="56"/>
                    <a:pt x="93" y="56"/>
                    <a:pt x="93" y="56"/>
                  </a:cubicBezTo>
                  <a:cubicBezTo>
                    <a:pt x="93" y="55"/>
                    <a:pt x="95" y="54"/>
                    <a:pt x="95" y="53"/>
                  </a:cubicBezTo>
                  <a:cubicBezTo>
                    <a:pt x="96" y="51"/>
                    <a:pt x="99" y="50"/>
                    <a:pt x="100" y="48"/>
                  </a:cubicBezTo>
                  <a:cubicBezTo>
                    <a:pt x="101" y="47"/>
                    <a:pt x="100" y="48"/>
                    <a:pt x="101" y="47"/>
                  </a:cubicBezTo>
                  <a:cubicBezTo>
                    <a:pt x="101" y="45"/>
                    <a:pt x="102" y="43"/>
                    <a:pt x="104" y="42"/>
                  </a:cubicBezTo>
                  <a:cubicBezTo>
                    <a:pt x="105" y="41"/>
                    <a:pt x="108" y="39"/>
                    <a:pt x="108" y="39"/>
                  </a:cubicBezTo>
                  <a:cubicBezTo>
                    <a:pt x="111" y="36"/>
                    <a:pt x="111" y="36"/>
                    <a:pt x="111" y="36"/>
                  </a:cubicBezTo>
                  <a:cubicBezTo>
                    <a:pt x="115" y="33"/>
                    <a:pt x="115" y="33"/>
                    <a:pt x="115" y="33"/>
                  </a:cubicBezTo>
                  <a:cubicBezTo>
                    <a:pt x="120" y="28"/>
                    <a:pt x="120" y="28"/>
                    <a:pt x="120" y="28"/>
                  </a:cubicBezTo>
                  <a:cubicBezTo>
                    <a:pt x="122" y="25"/>
                    <a:pt x="122" y="25"/>
                    <a:pt x="122" y="25"/>
                  </a:cubicBezTo>
                  <a:cubicBezTo>
                    <a:pt x="122" y="25"/>
                    <a:pt x="118" y="27"/>
                    <a:pt x="117" y="27"/>
                  </a:cubicBezTo>
                  <a:cubicBezTo>
                    <a:pt x="116" y="28"/>
                    <a:pt x="111" y="33"/>
                    <a:pt x="111" y="33"/>
                  </a:cubicBezTo>
                  <a:cubicBezTo>
                    <a:pt x="111" y="33"/>
                    <a:pt x="106" y="35"/>
                    <a:pt x="106" y="35"/>
                  </a:cubicBezTo>
                  <a:cubicBezTo>
                    <a:pt x="105" y="36"/>
                    <a:pt x="102" y="40"/>
                    <a:pt x="102" y="40"/>
                  </a:cubicBezTo>
                  <a:cubicBezTo>
                    <a:pt x="99" y="42"/>
                    <a:pt x="99" y="42"/>
                    <a:pt x="99" y="42"/>
                  </a:cubicBezTo>
                  <a:cubicBezTo>
                    <a:pt x="99" y="44"/>
                    <a:pt x="99" y="44"/>
                    <a:pt x="99" y="44"/>
                  </a:cubicBezTo>
                  <a:cubicBezTo>
                    <a:pt x="97" y="41"/>
                    <a:pt x="97" y="41"/>
                    <a:pt x="97" y="41"/>
                  </a:cubicBezTo>
                  <a:cubicBezTo>
                    <a:pt x="93" y="44"/>
                    <a:pt x="93" y="44"/>
                    <a:pt x="93" y="44"/>
                  </a:cubicBezTo>
                  <a:cubicBezTo>
                    <a:pt x="91" y="45"/>
                    <a:pt x="91" y="45"/>
                    <a:pt x="91" y="45"/>
                  </a:cubicBezTo>
                  <a:cubicBezTo>
                    <a:pt x="89" y="47"/>
                    <a:pt x="89" y="47"/>
                    <a:pt x="89" y="47"/>
                  </a:cubicBezTo>
                  <a:cubicBezTo>
                    <a:pt x="84" y="50"/>
                    <a:pt x="84" y="50"/>
                    <a:pt x="84" y="50"/>
                  </a:cubicBezTo>
                  <a:cubicBezTo>
                    <a:pt x="74" y="56"/>
                    <a:pt x="74" y="56"/>
                    <a:pt x="74" y="56"/>
                  </a:cubicBezTo>
                  <a:cubicBezTo>
                    <a:pt x="68" y="61"/>
                    <a:pt x="68" y="61"/>
                    <a:pt x="68" y="61"/>
                  </a:cubicBezTo>
                  <a:cubicBezTo>
                    <a:pt x="68" y="61"/>
                    <a:pt x="31" y="102"/>
                    <a:pt x="21" y="156"/>
                  </a:cubicBezTo>
                  <a:cubicBezTo>
                    <a:pt x="20" y="177"/>
                    <a:pt x="20" y="177"/>
                    <a:pt x="20" y="177"/>
                  </a:cubicBezTo>
                  <a:cubicBezTo>
                    <a:pt x="18" y="176"/>
                    <a:pt x="18" y="176"/>
                    <a:pt x="18" y="176"/>
                  </a:cubicBezTo>
                  <a:cubicBezTo>
                    <a:pt x="19" y="170"/>
                    <a:pt x="0" y="269"/>
                    <a:pt x="78" y="344"/>
                  </a:cubicBezTo>
                  <a:cubicBezTo>
                    <a:pt x="65" y="325"/>
                    <a:pt x="65" y="325"/>
                    <a:pt x="65" y="325"/>
                  </a:cubicBezTo>
                  <a:cubicBezTo>
                    <a:pt x="49" y="302"/>
                    <a:pt x="49" y="302"/>
                    <a:pt x="49" y="302"/>
                  </a:cubicBezTo>
                  <a:cubicBezTo>
                    <a:pt x="35" y="264"/>
                    <a:pt x="35" y="264"/>
                    <a:pt x="35" y="264"/>
                  </a:cubicBezTo>
                  <a:cubicBezTo>
                    <a:pt x="31" y="267"/>
                    <a:pt x="31" y="267"/>
                    <a:pt x="31" y="267"/>
                  </a:cubicBezTo>
                  <a:cubicBezTo>
                    <a:pt x="22" y="237"/>
                    <a:pt x="22" y="237"/>
                    <a:pt x="22" y="237"/>
                  </a:cubicBezTo>
                  <a:cubicBezTo>
                    <a:pt x="31" y="258"/>
                    <a:pt x="31" y="258"/>
                    <a:pt x="31" y="258"/>
                  </a:cubicBezTo>
                  <a:cubicBezTo>
                    <a:pt x="32" y="251"/>
                    <a:pt x="32" y="251"/>
                    <a:pt x="32" y="251"/>
                  </a:cubicBezTo>
                  <a:cubicBezTo>
                    <a:pt x="35" y="249"/>
                    <a:pt x="35" y="249"/>
                    <a:pt x="35" y="249"/>
                  </a:cubicBezTo>
                  <a:cubicBezTo>
                    <a:pt x="36" y="241"/>
                    <a:pt x="36" y="241"/>
                    <a:pt x="36" y="241"/>
                  </a:cubicBezTo>
                  <a:cubicBezTo>
                    <a:pt x="38" y="236"/>
                    <a:pt x="38" y="236"/>
                    <a:pt x="38" y="236"/>
                  </a:cubicBezTo>
                  <a:cubicBezTo>
                    <a:pt x="38" y="231"/>
                    <a:pt x="38" y="231"/>
                    <a:pt x="38" y="231"/>
                  </a:cubicBezTo>
                  <a:cubicBezTo>
                    <a:pt x="28" y="231"/>
                    <a:pt x="28" y="231"/>
                    <a:pt x="28" y="231"/>
                  </a:cubicBezTo>
                  <a:cubicBezTo>
                    <a:pt x="28" y="227"/>
                    <a:pt x="28" y="227"/>
                    <a:pt x="28" y="227"/>
                  </a:cubicBezTo>
                  <a:cubicBezTo>
                    <a:pt x="23" y="221"/>
                    <a:pt x="23" y="221"/>
                    <a:pt x="23" y="221"/>
                  </a:cubicBezTo>
                  <a:cubicBezTo>
                    <a:pt x="20" y="214"/>
                    <a:pt x="20" y="214"/>
                    <a:pt x="20" y="214"/>
                  </a:cubicBezTo>
                  <a:cubicBezTo>
                    <a:pt x="22" y="211"/>
                    <a:pt x="22" y="211"/>
                    <a:pt x="22" y="211"/>
                  </a:cubicBezTo>
                  <a:cubicBezTo>
                    <a:pt x="25" y="217"/>
                    <a:pt x="25" y="217"/>
                    <a:pt x="25" y="217"/>
                  </a:cubicBezTo>
                  <a:cubicBezTo>
                    <a:pt x="28" y="220"/>
                    <a:pt x="28" y="220"/>
                    <a:pt x="28" y="220"/>
                  </a:cubicBezTo>
                  <a:cubicBezTo>
                    <a:pt x="31" y="219"/>
                    <a:pt x="31" y="219"/>
                    <a:pt x="31" y="219"/>
                  </a:cubicBezTo>
                  <a:cubicBezTo>
                    <a:pt x="32" y="222"/>
                    <a:pt x="32" y="222"/>
                    <a:pt x="32" y="222"/>
                  </a:cubicBezTo>
                  <a:cubicBezTo>
                    <a:pt x="35" y="224"/>
                    <a:pt x="35" y="224"/>
                    <a:pt x="35" y="224"/>
                  </a:cubicBezTo>
                  <a:cubicBezTo>
                    <a:pt x="37" y="228"/>
                    <a:pt x="37" y="228"/>
                    <a:pt x="37" y="228"/>
                  </a:cubicBezTo>
                  <a:cubicBezTo>
                    <a:pt x="44" y="223"/>
                    <a:pt x="44" y="223"/>
                    <a:pt x="44" y="223"/>
                  </a:cubicBezTo>
                  <a:cubicBezTo>
                    <a:pt x="50" y="227"/>
                    <a:pt x="50" y="227"/>
                    <a:pt x="50" y="227"/>
                  </a:cubicBezTo>
                  <a:cubicBezTo>
                    <a:pt x="52" y="227"/>
                    <a:pt x="52" y="227"/>
                    <a:pt x="52" y="227"/>
                  </a:cubicBezTo>
                  <a:cubicBezTo>
                    <a:pt x="53" y="231"/>
                    <a:pt x="53" y="231"/>
                    <a:pt x="53" y="231"/>
                  </a:cubicBezTo>
                  <a:cubicBezTo>
                    <a:pt x="53" y="235"/>
                    <a:pt x="53" y="235"/>
                    <a:pt x="53" y="235"/>
                  </a:cubicBezTo>
                  <a:cubicBezTo>
                    <a:pt x="55" y="236"/>
                    <a:pt x="55" y="236"/>
                    <a:pt x="55" y="236"/>
                  </a:cubicBezTo>
                  <a:cubicBezTo>
                    <a:pt x="55" y="236"/>
                    <a:pt x="58" y="231"/>
                    <a:pt x="58" y="232"/>
                  </a:cubicBezTo>
                  <a:cubicBezTo>
                    <a:pt x="58" y="233"/>
                    <a:pt x="58" y="236"/>
                    <a:pt x="58" y="238"/>
                  </a:cubicBezTo>
                  <a:cubicBezTo>
                    <a:pt x="58" y="239"/>
                    <a:pt x="60" y="246"/>
                    <a:pt x="60" y="246"/>
                  </a:cubicBezTo>
                  <a:cubicBezTo>
                    <a:pt x="73" y="267"/>
                    <a:pt x="73" y="267"/>
                    <a:pt x="73" y="267"/>
                  </a:cubicBezTo>
                  <a:cubicBezTo>
                    <a:pt x="73" y="271"/>
                    <a:pt x="73" y="271"/>
                    <a:pt x="73" y="271"/>
                  </a:cubicBezTo>
                  <a:cubicBezTo>
                    <a:pt x="80" y="269"/>
                    <a:pt x="80" y="269"/>
                    <a:pt x="80" y="269"/>
                  </a:cubicBezTo>
                  <a:cubicBezTo>
                    <a:pt x="78" y="266"/>
                    <a:pt x="78" y="266"/>
                    <a:pt x="78" y="266"/>
                  </a:cubicBezTo>
                  <a:cubicBezTo>
                    <a:pt x="80" y="259"/>
                    <a:pt x="80" y="259"/>
                    <a:pt x="80" y="259"/>
                  </a:cubicBezTo>
                  <a:cubicBezTo>
                    <a:pt x="77" y="251"/>
                    <a:pt x="77" y="251"/>
                    <a:pt x="77" y="251"/>
                  </a:cubicBezTo>
                  <a:cubicBezTo>
                    <a:pt x="84" y="243"/>
                    <a:pt x="84" y="243"/>
                    <a:pt x="84" y="243"/>
                  </a:cubicBezTo>
                  <a:cubicBezTo>
                    <a:pt x="91" y="235"/>
                    <a:pt x="91" y="235"/>
                    <a:pt x="91" y="235"/>
                  </a:cubicBezTo>
                  <a:cubicBezTo>
                    <a:pt x="93" y="230"/>
                    <a:pt x="93" y="230"/>
                    <a:pt x="93" y="230"/>
                  </a:cubicBezTo>
                  <a:cubicBezTo>
                    <a:pt x="95" y="230"/>
                    <a:pt x="95" y="230"/>
                    <a:pt x="95" y="230"/>
                  </a:cubicBezTo>
                  <a:cubicBezTo>
                    <a:pt x="99" y="228"/>
                    <a:pt x="99" y="228"/>
                    <a:pt x="99" y="228"/>
                  </a:cubicBezTo>
                  <a:cubicBezTo>
                    <a:pt x="104" y="231"/>
                    <a:pt x="104" y="231"/>
                    <a:pt x="104" y="231"/>
                  </a:cubicBezTo>
                  <a:cubicBezTo>
                    <a:pt x="104" y="231"/>
                    <a:pt x="108" y="240"/>
                    <a:pt x="110" y="242"/>
                  </a:cubicBezTo>
                  <a:cubicBezTo>
                    <a:pt x="112" y="243"/>
                    <a:pt x="111" y="247"/>
                    <a:pt x="112" y="247"/>
                  </a:cubicBezTo>
                  <a:cubicBezTo>
                    <a:pt x="113" y="248"/>
                    <a:pt x="118" y="243"/>
                    <a:pt x="119" y="244"/>
                  </a:cubicBezTo>
                  <a:cubicBezTo>
                    <a:pt x="120" y="245"/>
                    <a:pt x="122" y="252"/>
                    <a:pt x="122" y="252"/>
                  </a:cubicBezTo>
                  <a:cubicBezTo>
                    <a:pt x="124" y="266"/>
                    <a:pt x="124" y="266"/>
                    <a:pt x="124" y="266"/>
                  </a:cubicBezTo>
                  <a:cubicBezTo>
                    <a:pt x="132" y="278"/>
                    <a:pt x="132" y="278"/>
                    <a:pt x="132" y="278"/>
                  </a:cubicBezTo>
                  <a:cubicBezTo>
                    <a:pt x="131" y="279"/>
                    <a:pt x="131" y="279"/>
                    <a:pt x="131" y="279"/>
                  </a:cubicBezTo>
                  <a:cubicBezTo>
                    <a:pt x="126" y="276"/>
                    <a:pt x="126" y="276"/>
                    <a:pt x="126" y="276"/>
                  </a:cubicBezTo>
                  <a:cubicBezTo>
                    <a:pt x="123" y="273"/>
                    <a:pt x="123" y="273"/>
                    <a:pt x="123" y="273"/>
                  </a:cubicBezTo>
                  <a:cubicBezTo>
                    <a:pt x="121" y="276"/>
                    <a:pt x="121" y="276"/>
                    <a:pt x="121" y="276"/>
                  </a:cubicBezTo>
                  <a:cubicBezTo>
                    <a:pt x="128" y="284"/>
                    <a:pt x="128" y="284"/>
                    <a:pt x="128" y="284"/>
                  </a:cubicBezTo>
                  <a:cubicBezTo>
                    <a:pt x="136" y="290"/>
                    <a:pt x="136" y="290"/>
                    <a:pt x="136" y="290"/>
                  </a:cubicBezTo>
                  <a:cubicBezTo>
                    <a:pt x="142" y="299"/>
                    <a:pt x="142" y="299"/>
                    <a:pt x="142" y="299"/>
                  </a:cubicBezTo>
                  <a:cubicBezTo>
                    <a:pt x="153" y="304"/>
                    <a:pt x="153" y="304"/>
                    <a:pt x="153" y="304"/>
                  </a:cubicBezTo>
                  <a:cubicBezTo>
                    <a:pt x="152" y="295"/>
                    <a:pt x="152" y="295"/>
                    <a:pt x="152" y="295"/>
                  </a:cubicBezTo>
                  <a:cubicBezTo>
                    <a:pt x="144" y="288"/>
                    <a:pt x="144" y="288"/>
                    <a:pt x="144" y="288"/>
                  </a:cubicBezTo>
                  <a:cubicBezTo>
                    <a:pt x="133" y="282"/>
                    <a:pt x="133" y="282"/>
                    <a:pt x="133" y="282"/>
                  </a:cubicBezTo>
                  <a:cubicBezTo>
                    <a:pt x="135" y="280"/>
                    <a:pt x="135" y="280"/>
                    <a:pt x="135" y="280"/>
                  </a:cubicBezTo>
                  <a:cubicBezTo>
                    <a:pt x="138" y="282"/>
                    <a:pt x="138" y="282"/>
                    <a:pt x="138" y="282"/>
                  </a:cubicBezTo>
                  <a:cubicBezTo>
                    <a:pt x="144" y="287"/>
                    <a:pt x="144" y="287"/>
                    <a:pt x="144" y="287"/>
                  </a:cubicBezTo>
                  <a:cubicBezTo>
                    <a:pt x="147" y="288"/>
                    <a:pt x="147" y="288"/>
                    <a:pt x="147" y="288"/>
                  </a:cubicBezTo>
                  <a:cubicBezTo>
                    <a:pt x="144" y="281"/>
                    <a:pt x="144" y="281"/>
                    <a:pt x="144" y="281"/>
                  </a:cubicBezTo>
                  <a:cubicBezTo>
                    <a:pt x="141" y="276"/>
                    <a:pt x="141" y="276"/>
                    <a:pt x="141" y="276"/>
                  </a:cubicBezTo>
                  <a:cubicBezTo>
                    <a:pt x="135" y="270"/>
                    <a:pt x="135" y="270"/>
                    <a:pt x="135" y="270"/>
                  </a:cubicBezTo>
                  <a:cubicBezTo>
                    <a:pt x="130" y="268"/>
                    <a:pt x="130" y="268"/>
                    <a:pt x="130" y="268"/>
                  </a:cubicBezTo>
                  <a:cubicBezTo>
                    <a:pt x="130" y="268"/>
                    <a:pt x="127" y="265"/>
                    <a:pt x="127" y="263"/>
                  </a:cubicBezTo>
                  <a:cubicBezTo>
                    <a:pt x="127" y="262"/>
                    <a:pt x="129" y="256"/>
                    <a:pt x="129" y="256"/>
                  </a:cubicBezTo>
                  <a:cubicBezTo>
                    <a:pt x="130" y="251"/>
                    <a:pt x="130" y="251"/>
                    <a:pt x="130" y="251"/>
                  </a:cubicBezTo>
                  <a:cubicBezTo>
                    <a:pt x="135" y="258"/>
                    <a:pt x="135" y="258"/>
                    <a:pt x="135" y="258"/>
                  </a:cubicBezTo>
                  <a:cubicBezTo>
                    <a:pt x="142" y="261"/>
                    <a:pt x="142" y="261"/>
                    <a:pt x="142" y="261"/>
                  </a:cubicBezTo>
                  <a:cubicBezTo>
                    <a:pt x="148" y="255"/>
                    <a:pt x="148" y="255"/>
                    <a:pt x="148" y="255"/>
                  </a:cubicBezTo>
                  <a:cubicBezTo>
                    <a:pt x="150" y="250"/>
                    <a:pt x="150" y="250"/>
                    <a:pt x="150" y="250"/>
                  </a:cubicBezTo>
                  <a:cubicBezTo>
                    <a:pt x="152" y="243"/>
                    <a:pt x="152" y="243"/>
                    <a:pt x="152" y="243"/>
                  </a:cubicBezTo>
                  <a:cubicBezTo>
                    <a:pt x="152" y="243"/>
                    <a:pt x="149" y="241"/>
                    <a:pt x="148" y="240"/>
                  </a:cubicBezTo>
                  <a:cubicBezTo>
                    <a:pt x="147" y="239"/>
                    <a:pt x="142" y="233"/>
                    <a:pt x="142" y="233"/>
                  </a:cubicBezTo>
                  <a:cubicBezTo>
                    <a:pt x="148" y="230"/>
                    <a:pt x="148" y="230"/>
                    <a:pt x="148" y="230"/>
                  </a:cubicBezTo>
                  <a:cubicBezTo>
                    <a:pt x="152" y="229"/>
                    <a:pt x="152" y="229"/>
                    <a:pt x="152" y="229"/>
                  </a:cubicBezTo>
                  <a:cubicBezTo>
                    <a:pt x="155" y="231"/>
                    <a:pt x="155" y="231"/>
                    <a:pt x="155" y="231"/>
                  </a:cubicBezTo>
                  <a:cubicBezTo>
                    <a:pt x="156" y="234"/>
                    <a:pt x="156" y="234"/>
                    <a:pt x="156" y="234"/>
                  </a:cubicBezTo>
                  <a:cubicBezTo>
                    <a:pt x="161" y="230"/>
                    <a:pt x="161" y="230"/>
                    <a:pt x="161" y="230"/>
                  </a:cubicBezTo>
                  <a:cubicBezTo>
                    <a:pt x="164" y="225"/>
                    <a:pt x="164" y="225"/>
                    <a:pt x="164" y="225"/>
                  </a:cubicBezTo>
                  <a:cubicBezTo>
                    <a:pt x="167" y="223"/>
                    <a:pt x="167" y="223"/>
                    <a:pt x="167" y="223"/>
                  </a:cubicBezTo>
                  <a:cubicBezTo>
                    <a:pt x="170" y="223"/>
                    <a:pt x="170" y="223"/>
                    <a:pt x="170" y="223"/>
                  </a:cubicBezTo>
                  <a:cubicBezTo>
                    <a:pt x="178" y="219"/>
                    <a:pt x="178" y="219"/>
                    <a:pt x="178" y="219"/>
                  </a:cubicBezTo>
                  <a:cubicBezTo>
                    <a:pt x="178" y="216"/>
                    <a:pt x="178" y="216"/>
                    <a:pt x="178" y="216"/>
                  </a:cubicBezTo>
                  <a:cubicBezTo>
                    <a:pt x="182" y="213"/>
                    <a:pt x="182" y="213"/>
                    <a:pt x="182" y="213"/>
                  </a:cubicBezTo>
                  <a:cubicBezTo>
                    <a:pt x="187" y="210"/>
                    <a:pt x="187" y="210"/>
                    <a:pt x="187" y="210"/>
                  </a:cubicBezTo>
                  <a:cubicBezTo>
                    <a:pt x="187" y="210"/>
                    <a:pt x="188" y="208"/>
                    <a:pt x="188" y="205"/>
                  </a:cubicBezTo>
                  <a:cubicBezTo>
                    <a:pt x="188" y="202"/>
                    <a:pt x="188" y="198"/>
                    <a:pt x="188" y="198"/>
                  </a:cubicBezTo>
                  <a:cubicBezTo>
                    <a:pt x="188" y="198"/>
                    <a:pt x="188" y="195"/>
                    <a:pt x="189" y="194"/>
                  </a:cubicBezTo>
                  <a:cubicBezTo>
                    <a:pt x="190" y="193"/>
                    <a:pt x="190" y="190"/>
                    <a:pt x="190" y="189"/>
                  </a:cubicBezTo>
                  <a:cubicBezTo>
                    <a:pt x="190" y="189"/>
                    <a:pt x="187" y="185"/>
                    <a:pt x="187" y="185"/>
                  </a:cubicBezTo>
                  <a:cubicBezTo>
                    <a:pt x="186" y="181"/>
                    <a:pt x="186" y="181"/>
                    <a:pt x="186" y="181"/>
                  </a:cubicBezTo>
                  <a:cubicBezTo>
                    <a:pt x="186" y="181"/>
                    <a:pt x="188" y="180"/>
                    <a:pt x="186" y="179"/>
                  </a:cubicBezTo>
                  <a:cubicBezTo>
                    <a:pt x="185" y="177"/>
                    <a:pt x="179" y="174"/>
                    <a:pt x="179" y="174"/>
                  </a:cubicBezTo>
                  <a:cubicBezTo>
                    <a:pt x="181" y="169"/>
                    <a:pt x="181" y="169"/>
                    <a:pt x="181" y="169"/>
                  </a:cubicBezTo>
                  <a:cubicBezTo>
                    <a:pt x="182" y="168"/>
                    <a:pt x="182" y="168"/>
                    <a:pt x="182" y="168"/>
                  </a:cubicBezTo>
                  <a:cubicBezTo>
                    <a:pt x="187" y="167"/>
                    <a:pt x="187" y="167"/>
                    <a:pt x="187" y="167"/>
                  </a:cubicBezTo>
                  <a:cubicBezTo>
                    <a:pt x="187" y="167"/>
                    <a:pt x="191" y="170"/>
                    <a:pt x="191" y="170"/>
                  </a:cubicBezTo>
                  <a:cubicBezTo>
                    <a:pt x="191" y="171"/>
                    <a:pt x="194" y="175"/>
                    <a:pt x="195" y="174"/>
                  </a:cubicBezTo>
                  <a:cubicBezTo>
                    <a:pt x="195" y="173"/>
                    <a:pt x="200" y="168"/>
                    <a:pt x="200" y="168"/>
                  </a:cubicBezTo>
                  <a:cubicBezTo>
                    <a:pt x="205" y="173"/>
                    <a:pt x="205" y="173"/>
                    <a:pt x="205" y="173"/>
                  </a:cubicBezTo>
                  <a:cubicBezTo>
                    <a:pt x="205" y="173"/>
                    <a:pt x="206" y="172"/>
                    <a:pt x="205" y="177"/>
                  </a:cubicBezTo>
                  <a:cubicBezTo>
                    <a:pt x="205" y="181"/>
                    <a:pt x="205" y="183"/>
                    <a:pt x="205" y="183"/>
                  </a:cubicBezTo>
                  <a:cubicBezTo>
                    <a:pt x="205" y="183"/>
                    <a:pt x="216" y="181"/>
                    <a:pt x="217" y="179"/>
                  </a:cubicBezTo>
                  <a:cubicBezTo>
                    <a:pt x="217" y="177"/>
                    <a:pt x="219" y="165"/>
                    <a:pt x="219" y="165"/>
                  </a:cubicBezTo>
                  <a:cubicBezTo>
                    <a:pt x="216" y="160"/>
                    <a:pt x="216" y="160"/>
                    <a:pt x="216" y="160"/>
                  </a:cubicBezTo>
                  <a:cubicBezTo>
                    <a:pt x="227" y="149"/>
                    <a:pt x="227" y="149"/>
                    <a:pt x="227" y="149"/>
                  </a:cubicBezTo>
                  <a:cubicBezTo>
                    <a:pt x="234" y="146"/>
                    <a:pt x="234" y="146"/>
                    <a:pt x="234" y="146"/>
                  </a:cubicBezTo>
                  <a:cubicBezTo>
                    <a:pt x="234" y="146"/>
                    <a:pt x="236" y="152"/>
                    <a:pt x="239" y="147"/>
                  </a:cubicBezTo>
                  <a:cubicBezTo>
                    <a:pt x="243" y="141"/>
                    <a:pt x="246" y="131"/>
                    <a:pt x="248" y="127"/>
                  </a:cubicBezTo>
                  <a:cubicBezTo>
                    <a:pt x="250" y="123"/>
                    <a:pt x="257" y="115"/>
                    <a:pt x="257" y="114"/>
                  </a:cubicBezTo>
                  <a:cubicBezTo>
                    <a:pt x="257" y="114"/>
                    <a:pt x="257" y="112"/>
                    <a:pt x="258" y="111"/>
                  </a:cubicBezTo>
                  <a:cubicBezTo>
                    <a:pt x="258" y="113"/>
                    <a:pt x="259" y="116"/>
                    <a:pt x="259" y="117"/>
                  </a:cubicBezTo>
                  <a:cubicBezTo>
                    <a:pt x="259" y="118"/>
                    <a:pt x="258" y="126"/>
                    <a:pt x="258" y="126"/>
                  </a:cubicBezTo>
                  <a:cubicBezTo>
                    <a:pt x="258" y="126"/>
                    <a:pt x="258" y="132"/>
                    <a:pt x="258" y="132"/>
                  </a:cubicBezTo>
                  <a:cubicBezTo>
                    <a:pt x="258" y="133"/>
                    <a:pt x="256" y="138"/>
                    <a:pt x="256" y="138"/>
                  </a:cubicBezTo>
                  <a:cubicBezTo>
                    <a:pt x="256" y="138"/>
                    <a:pt x="261" y="139"/>
                    <a:pt x="261" y="139"/>
                  </a:cubicBezTo>
                  <a:cubicBezTo>
                    <a:pt x="262" y="139"/>
                    <a:pt x="269" y="142"/>
                    <a:pt x="267" y="138"/>
                  </a:cubicBezTo>
                  <a:cubicBezTo>
                    <a:pt x="265" y="135"/>
                    <a:pt x="264" y="133"/>
                    <a:pt x="264" y="133"/>
                  </a:cubicBezTo>
                  <a:cubicBezTo>
                    <a:pt x="264" y="133"/>
                    <a:pt x="260" y="131"/>
                    <a:pt x="261" y="129"/>
                  </a:cubicBezTo>
                  <a:cubicBezTo>
                    <a:pt x="262" y="127"/>
                    <a:pt x="263" y="126"/>
                    <a:pt x="263" y="124"/>
                  </a:cubicBezTo>
                  <a:cubicBezTo>
                    <a:pt x="263" y="121"/>
                    <a:pt x="264" y="122"/>
                    <a:pt x="263" y="120"/>
                  </a:cubicBezTo>
                  <a:cubicBezTo>
                    <a:pt x="262" y="118"/>
                    <a:pt x="261" y="119"/>
                    <a:pt x="261" y="115"/>
                  </a:cubicBezTo>
                  <a:cubicBezTo>
                    <a:pt x="260" y="111"/>
                    <a:pt x="261" y="109"/>
                    <a:pt x="261" y="109"/>
                  </a:cubicBezTo>
                  <a:cubicBezTo>
                    <a:pt x="261" y="106"/>
                    <a:pt x="261" y="106"/>
                    <a:pt x="261" y="106"/>
                  </a:cubicBezTo>
                  <a:cubicBezTo>
                    <a:pt x="258" y="107"/>
                    <a:pt x="258" y="107"/>
                    <a:pt x="258" y="107"/>
                  </a:cubicBezTo>
                  <a:cubicBezTo>
                    <a:pt x="248" y="103"/>
                    <a:pt x="248" y="103"/>
                    <a:pt x="248" y="103"/>
                  </a:cubicBezTo>
                  <a:cubicBezTo>
                    <a:pt x="248" y="103"/>
                    <a:pt x="235" y="107"/>
                    <a:pt x="237" y="106"/>
                  </a:cubicBezTo>
                  <a:cubicBezTo>
                    <a:pt x="238" y="106"/>
                    <a:pt x="248" y="97"/>
                    <a:pt x="248" y="97"/>
                  </a:cubicBezTo>
                  <a:cubicBezTo>
                    <a:pt x="248" y="97"/>
                    <a:pt x="256" y="89"/>
                    <a:pt x="257" y="89"/>
                  </a:cubicBezTo>
                  <a:cubicBezTo>
                    <a:pt x="257" y="88"/>
                    <a:pt x="261" y="87"/>
                    <a:pt x="262" y="87"/>
                  </a:cubicBezTo>
                  <a:cubicBezTo>
                    <a:pt x="264" y="87"/>
                    <a:pt x="273" y="88"/>
                    <a:pt x="273" y="88"/>
                  </a:cubicBezTo>
                  <a:cubicBezTo>
                    <a:pt x="276" y="88"/>
                    <a:pt x="276" y="88"/>
                    <a:pt x="276" y="88"/>
                  </a:cubicBezTo>
                  <a:cubicBezTo>
                    <a:pt x="286" y="90"/>
                    <a:pt x="286" y="90"/>
                    <a:pt x="286" y="90"/>
                  </a:cubicBezTo>
                  <a:cubicBezTo>
                    <a:pt x="291" y="87"/>
                    <a:pt x="291" y="87"/>
                    <a:pt x="291" y="87"/>
                  </a:cubicBezTo>
                  <a:cubicBezTo>
                    <a:pt x="291" y="87"/>
                    <a:pt x="294" y="85"/>
                    <a:pt x="294" y="84"/>
                  </a:cubicBezTo>
                  <a:cubicBezTo>
                    <a:pt x="294" y="83"/>
                    <a:pt x="296" y="81"/>
                    <a:pt x="297" y="80"/>
                  </a:cubicBezTo>
                  <a:cubicBezTo>
                    <a:pt x="298" y="79"/>
                    <a:pt x="308" y="76"/>
                    <a:pt x="308" y="76"/>
                  </a:cubicBezTo>
                  <a:cubicBezTo>
                    <a:pt x="309" y="82"/>
                    <a:pt x="309" y="82"/>
                    <a:pt x="309" y="82"/>
                  </a:cubicBezTo>
                  <a:cubicBezTo>
                    <a:pt x="305" y="89"/>
                    <a:pt x="305" y="89"/>
                    <a:pt x="305" y="89"/>
                  </a:cubicBezTo>
                  <a:cubicBezTo>
                    <a:pt x="302" y="92"/>
                    <a:pt x="302" y="92"/>
                    <a:pt x="302" y="92"/>
                  </a:cubicBezTo>
                  <a:cubicBezTo>
                    <a:pt x="302" y="92"/>
                    <a:pt x="292" y="99"/>
                    <a:pt x="292" y="100"/>
                  </a:cubicBezTo>
                  <a:cubicBezTo>
                    <a:pt x="293" y="102"/>
                    <a:pt x="300" y="108"/>
                    <a:pt x="300" y="108"/>
                  </a:cubicBezTo>
                  <a:cubicBezTo>
                    <a:pt x="300" y="108"/>
                    <a:pt x="300" y="116"/>
                    <a:pt x="302" y="119"/>
                  </a:cubicBezTo>
                  <a:cubicBezTo>
                    <a:pt x="304" y="121"/>
                    <a:pt x="309" y="124"/>
                    <a:pt x="309" y="124"/>
                  </a:cubicBezTo>
                  <a:cubicBezTo>
                    <a:pt x="317" y="101"/>
                    <a:pt x="317" y="101"/>
                    <a:pt x="317" y="101"/>
                  </a:cubicBezTo>
                  <a:cubicBezTo>
                    <a:pt x="317" y="101"/>
                    <a:pt x="315" y="91"/>
                    <a:pt x="315" y="91"/>
                  </a:cubicBezTo>
                  <a:cubicBezTo>
                    <a:pt x="315" y="90"/>
                    <a:pt x="325" y="82"/>
                    <a:pt x="325" y="82"/>
                  </a:cubicBezTo>
                  <a:cubicBezTo>
                    <a:pt x="341" y="78"/>
                    <a:pt x="341" y="78"/>
                    <a:pt x="341" y="78"/>
                  </a:cubicBezTo>
                  <a:cubicBezTo>
                    <a:pt x="343" y="74"/>
                    <a:pt x="343" y="74"/>
                    <a:pt x="343" y="74"/>
                  </a:cubicBezTo>
                  <a:cubicBezTo>
                    <a:pt x="341" y="68"/>
                    <a:pt x="341" y="68"/>
                    <a:pt x="341" y="68"/>
                  </a:cubicBezTo>
                  <a:cubicBezTo>
                    <a:pt x="334" y="63"/>
                    <a:pt x="334" y="63"/>
                    <a:pt x="334" y="63"/>
                  </a:cubicBezTo>
                  <a:cubicBezTo>
                    <a:pt x="339" y="61"/>
                    <a:pt x="339" y="61"/>
                    <a:pt x="339" y="61"/>
                  </a:cubicBezTo>
                  <a:cubicBezTo>
                    <a:pt x="339" y="61"/>
                    <a:pt x="344" y="61"/>
                    <a:pt x="344" y="62"/>
                  </a:cubicBezTo>
                  <a:cubicBezTo>
                    <a:pt x="344" y="62"/>
                    <a:pt x="351" y="66"/>
                    <a:pt x="351" y="66"/>
                  </a:cubicBezTo>
                  <a:cubicBezTo>
                    <a:pt x="351" y="66"/>
                    <a:pt x="354" y="67"/>
                    <a:pt x="354" y="66"/>
                  </a:cubicBezTo>
                  <a:cubicBezTo>
                    <a:pt x="354" y="65"/>
                    <a:pt x="354" y="59"/>
                    <a:pt x="354" y="59"/>
                  </a:cubicBezTo>
                  <a:cubicBezTo>
                    <a:pt x="350" y="55"/>
                    <a:pt x="350" y="55"/>
                    <a:pt x="350" y="55"/>
                  </a:cubicBezTo>
                  <a:lnTo>
                    <a:pt x="338" y="52"/>
                  </a:lnTo>
                  <a:close/>
                  <a:moveTo>
                    <a:pt x="406" y="101"/>
                  </a:moveTo>
                  <a:cubicBezTo>
                    <a:pt x="406" y="101"/>
                    <a:pt x="399" y="86"/>
                    <a:pt x="388" y="73"/>
                  </a:cubicBezTo>
                  <a:cubicBezTo>
                    <a:pt x="377" y="59"/>
                    <a:pt x="360" y="43"/>
                    <a:pt x="360" y="43"/>
                  </a:cubicBezTo>
                  <a:cubicBezTo>
                    <a:pt x="359" y="42"/>
                    <a:pt x="359" y="42"/>
                    <a:pt x="359" y="42"/>
                  </a:cubicBezTo>
                  <a:cubicBezTo>
                    <a:pt x="357" y="42"/>
                    <a:pt x="357" y="42"/>
                    <a:pt x="357" y="42"/>
                  </a:cubicBezTo>
                  <a:cubicBezTo>
                    <a:pt x="354" y="38"/>
                    <a:pt x="354" y="38"/>
                    <a:pt x="354" y="38"/>
                  </a:cubicBezTo>
                  <a:cubicBezTo>
                    <a:pt x="350" y="38"/>
                    <a:pt x="350" y="38"/>
                    <a:pt x="350" y="38"/>
                  </a:cubicBezTo>
                  <a:cubicBezTo>
                    <a:pt x="351" y="41"/>
                    <a:pt x="351" y="41"/>
                    <a:pt x="351" y="41"/>
                  </a:cubicBezTo>
                  <a:cubicBezTo>
                    <a:pt x="353" y="44"/>
                    <a:pt x="353" y="44"/>
                    <a:pt x="353" y="44"/>
                  </a:cubicBezTo>
                  <a:cubicBezTo>
                    <a:pt x="352" y="44"/>
                    <a:pt x="352" y="44"/>
                    <a:pt x="352" y="44"/>
                  </a:cubicBezTo>
                  <a:cubicBezTo>
                    <a:pt x="349" y="46"/>
                    <a:pt x="349" y="46"/>
                    <a:pt x="349" y="46"/>
                  </a:cubicBezTo>
                  <a:cubicBezTo>
                    <a:pt x="349" y="47"/>
                    <a:pt x="349" y="47"/>
                    <a:pt x="349" y="47"/>
                  </a:cubicBezTo>
                  <a:cubicBezTo>
                    <a:pt x="353" y="50"/>
                    <a:pt x="353" y="50"/>
                    <a:pt x="353" y="50"/>
                  </a:cubicBezTo>
                  <a:cubicBezTo>
                    <a:pt x="356" y="52"/>
                    <a:pt x="356" y="52"/>
                    <a:pt x="356" y="52"/>
                  </a:cubicBezTo>
                  <a:cubicBezTo>
                    <a:pt x="361" y="55"/>
                    <a:pt x="361" y="55"/>
                    <a:pt x="361" y="55"/>
                  </a:cubicBezTo>
                  <a:cubicBezTo>
                    <a:pt x="364" y="57"/>
                    <a:pt x="364" y="57"/>
                    <a:pt x="364" y="57"/>
                  </a:cubicBezTo>
                  <a:cubicBezTo>
                    <a:pt x="366" y="60"/>
                    <a:pt x="366" y="60"/>
                    <a:pt x="366" y="60"/>
                  </a:cubicBezTo>
                  <a:cubicBezTo>
                    <a:pt x="368" y="62"/>
                    <a:pt x="368" y="62"/>
                    <a:pt x="368" y="62"/>
                  </a:cubicBezTo>
                  <a:cubicBezTo>
                    <a:pt x="365" y="61"/>
                    <a:pt x="365" y="61"/>
                    <a:pt x="365" y="61"/>
                  </a:cubicBezTo>
                  <a:cubicBezTo>
                    <a:pt x="364" y="59"/>
                    <a:pt x="364" y="59"/>
                    <a:pt x="364" y="59"/>
                  </a:cubicBezTo>
                  <a:cubicBezTo>
                    <a:pt x="361" y="61"/>
                    <a:pt x="361" y="61"/>
                    <a:pt x="361" y="61"/>
                  </a:cubicBezTo>
                  <a:cubicBezTo>
                    <a:pt x="363" y="65"/>
                    <a:pt x="363" y="65"/>
                    <a:pt x="363" y="65"/>
                  </a:cubicBezTo>
                  <a:cubicBezTo>
                    <a:pt x="363" y="65"/>
                    <a:pt x="367" y="69"/>
                    <a:pt x="368" y="70"/>
                  </a:cubicBezTo>
                  <a:cubicBezTo>
                    <a:pt x="369" y="71"/>
                    <a:pt x="370" y="72"/>
                    <a:pt x="370" y="72"/>
                  </a:cubicBezTo>
                  <a:cubicBezTo>
                    <a:pt x="370" y="72"/>
                    <a:pt x="372" y="70"/>
                    <a:pt x="373" y="70"/>
                  </a:cubicBezTo>
                  <a:cubicBezTo>
                    <a:pt x="374" y="69"/>
                    <a:pt x="375" y="71"/>
                    <a:pt x="375" y="71"/>
                  </a:cubicBezTo>
                  <a:cubicBezTo>
                    <a:pt x="377" y="72"/>
                    <a:pt x="377" y="72"/>
                    <a:pt x="377" y="72"/>
                  </a:cubicBezTo>
                  <a:cubicBezTo>
                    <a:pt x="376" y="73"/>
                    <a:pt x="376" y="73"/>
                    <a:pt x="376" y="73"/>
                  </a:cubicBezTo>
                  <a:cubicBezTo>
                    <a:pt x="376" y="73"/>
                    <a:pt x="377" y="76"/>
                    <a:pt x="377" y="77"/>
                  </a:cubicBezTo>
                  <a:cubicBezTo>
                    <a:pt x="377" y="78"/>
                    <a:pt x="375" y="80"/>
                    <a:pt x="375" y="81"/>
                  </a:cubicBezTo>
                  <a:cubicBezTo>
                    <a:pt x="375" y="82"/>
                    <a:pt x="376" y="84"/>
                    <a:pt x="376" y="85"/>
                  </a:cubicBezTo>
                  <a:cubicBezTo>
                    <a:pt x="376" y="86"/>
                    <a:pt x="380" y="89"/>
                    <a:pt x="380" y="89"/>
                  </a:cubicBezTo>
                  <a:cubicBezTo>
                    <a:pt x="380" y="89"/>
                    <a:pt x="383" y="91"/>
                    <a:pt x="383" y="92"/>
                  </a:cubicBezTo>
                  <a:cubicBezTo>
                    <a:pt x="383" y="93"/>
                    <a:pt x="384" y="96"/>
                    <a:pt x="384" y="96"/>
                  </a:cubicBezTo>
                  <a:cubicBezTo>
                    <a:pt x="389" y="98"/>
                    <a:pt x="389" y="98"/>
                    <a:pt x="389" y="98"/>
                  </a:cubicBezTo>
                  <a:cubicBezTo>
                    <a:pt x="393" y="102"/>
                    <a:pt x="393" y="102"/>
                    <a:pt x="393" y="102"/>
                  </a:cubicBezTo>
                  <a:cubicBezTo>
                    <a:pt x="394" y="100"/>
                    <a:pt x="394" y="100"/>
                    <a:pt x="394" y="100"/>
                  </a:cubicBezTo>
                  <a:cubicBezTo>
                    <a:pt x="396" y="101"/>
                    <a:pt x="396" y="101"/>
                    <a:pt x="396" y="101"/>
                  </a:cubicBezTo>
                  <a:cubicBezTo>
                    <a:pt x="397" y="104"/>
                    <a:pt x="397" y="104"/>
                    <a:pt x="397" y="104"/>
                  </a:cubicBezTo>
                  <a:cubicBezTo>
                    <a:pt x="396" y="108"/>
                    <a:pt x="396" y="108"/>
                    <a:pt x="396" y="108"/>
                  </a:cubicBezTo>
                  <a:cubicBezTo>
                    <a:pt x="395" y="114"/>
                    <a:pt x="395" y="114"/>
                    <a:pt x="395" y="114"/>
                  </a:cubicBezTo>
                  <a:cubicBezTo>
                    <a:pt x="395" y="117"/>
                    <a:pt x="395" y="117"/>
                    <a:pt x="395" y="117"/>
                  </a:cubicBezTo>
                  <a:cubicBezTo>
                    <a:pt x="395" y="117"/>
                    <a:pt x="398" y="114"/>
                    <a:pt x="398" y="113"/>
                  </a:cubicBezTo>
                  <a:cubicBezTo>
                    <a:pt x="398" y="113"/>
                    <a:pt x="399" y="108"/>
                    <a:pt x="399" y="107"/>
                  </a:cubicBezTo>
                  <a:cubicBezTo>
                    <a:pt x="399" y="106"/>
                    <a:pt x="399" y="102"/>
                    <a:pt x="399" y="102"/>
                  </a:cubicBezTo>
                  <a:cubicBezTo>
                    <a:pt x="398" y="99"/>
                    <a:pt x="398" y="99"/>
                    <a:pt x="398" y="99"/>
                  </a:cubicBezTo>
                  <a:cubicBezTo>
                    <a:pt x="398" y="99"/>
                    <a:pt x="395" y="97"/>
                    <a:pt x="395" y="97"/>
                  </a:cubicBezTo>
                  <a:cubicBezTo>
                    <a:pt x="395" y="96"/>
                    <a:pt x="394" y="94"/>
                    <a:pt x="394" y="93"/>
                  </a:cubicBezTo>
                  <a:cubicBezTo>
                    <a:pt x="394" y="92"/>
                    <a:pt x="397" y="89"/>
                    <a:pt x="397" y="89"/>
                  </a:cubicBezTo>
                  <a:cubicBezTo>
                    <a:pt x="398" y="93"/>
                    <a:pt x="398" y="93"/>
                    <a:pt x="398" y="93"/>
                  </a:cubicBezTo>
                  <a:cubicBezTo>
                    <a:pt x="401" y="97"/>
                    <a:pt x="401" y="97"/>
                    <a:pt x="401" y="97"/>
                  </a:cubicBezTo>
                  <a:cubicBezTo>
                    <a:pt x="401" y="96"/>
                    <a:pt x="401" y="95"/>
                    <a:pt x="401" y="94"/>
                  </a:cubicBezTo>
                  <a:cubicBezTo>
                    <a:pt x="401" y="94"/>
                    <a:pt x="406" y="101"/>
                    <a:pt x="406" y="101"/>
                  </a:cubicBezTo>
                  <a:close/>
                  <a:moveTo>
                    <a:pt x="402" y="99"/>
                  </a:moveTo>
                  <a:cubicBezTo>
                    <a:pt x="404" y="101"/>
                    <a:pt x="404" y="101"/>
                    <a:pt x="404" y="101"/>
                  </a:cubicBezTo>
                  <a:cubicBezTo>
                    <a:pt x="401" y="97"/>
                    <a:pt x="401" y="97"/>
                    <a:pt x="401" y="97"/>
                  </a:cubicBezTo>
                  <a:cubicBezTo>
                    <a:pt x="401" y="98"/>
                    <a:pt x="402" y="99"/>
                    <a:pt x="402" y="99"/>
                  </a:cubicBezTo>
                  <a:close/>
                  <a:moveTo>
                    <a:pt x="250" y="171"/>
                  </a:moveTo>
                  <a:cubicBezTo>
                    <a:pt x="248" y="172"/>
                    <a:pt x="245" y="173"/>
                    <a:pt x="245" y="173"/>
                  </a:cubicBezTo>
                  <a:cubicBezTo>
                    <a:pt x="245" y="173"/>
                    <a:pt x="242" y="173"/>
                    <a:pt x="242" y="174"/>
                  </a:cubicBezTo>
                  <a:cubicBezTo>
                    <a:pt x="241" y="175"/>
                    <a:pt x="241" y="175"/>
                    <a:pt x="238" y="176"/>
                  </a:cubicBezTo>
                  <a:cubicBezTo>
                    <a:pt x="236" y="178"/>
                    <a:pt x="237" y="176"/>
                    <a:pt x="236" y="178"/>
                  </a:cubicBezTo>
                  <a:cubicBezTo>
                    <a:pt x="235" y="180"/>
                    <a:pt x="236" y="181"/>
                    <a:pt x="233" y="181"/>
                  </a:cubicBezTo>
                  <a:cubicBezTo>
                    <a:pt x="231" y="181"/>
                    <a:pt x="229" y="181"/>
                    <a:pt x="227" y="181"/>
                  </a:cubicBezTo>
                  <a:cubicBezTo>
                    <a:pt x="225" y="181"/>
                    <a:pt x="225" y="180"/>
                    <a:pt x="224" y="181"/>
                  </a:cubicBezTo>
                  <a:cubicBezTo>
                    <a:pt x="222" y="183"/>
                    <a:pt x="221" y="183"/>
                    <a:pt x="220" y="184"/>
                  </a:cubicBezTo>
                  <a:cubicBezTo>
                    <a:pt x="220" y="185"/>
                    <a:pt x="220" y="185"/>
                    <a:pt x="221" y="185"/>
                  </a:cubicBezTo>
                  <a:cubicBezTo>
                    <a:pt x="221" y="185"/>
                    <a:pt x="226" y="186"/>
                    <a:pt x="227" y="186"/>
                  </a:cubicBezTo>
                  <a:cubicBezTo>
                    <a:pt x="227" y="188"/>
                    <a:pt x="227" y="188"/>
                    <a:pt x="227" y="188"/>
                  </a:cubicBezTo>
                  <a:cubicBezTo>
                    <a:pt x="229" y="188"/>
                    <a:pt x="229" y="188"/>
                    <a:pt x="229" y="188"/>
                  </a:cubicBezTo>
                  <a:cubicBezTo>
                    <a:pt x="229" y="188"/>
                    <a:pt x="231" y="188"/>
                    <a:pt x="231" y="187"/>
                  </a:cubicBezTo>
                  <a:cubicBezTo>
                    <a:pt x="231" y="186"/>
                    <a:pt x="231" y="186"/>
                    <a:pt x="231" y="186"/>
                  </a:cubicBezTo>
                  <a:cubicBezTo>
                    <a:pt x="228" y="186"/>
                    <a:pt x="228" y="186"/>
                    <a:pt x="228" y="186"/>
                  </a:cubicBezTo>
                  <a:cubicBezTo>
                    <a:pt x="228" y="186"/>
                    <a:pt x="229" y="185"/>
                    <a:pt x="232" y="185"/>
                  </a:cubicBezTo>
                  <a:cubicBezTo>
                    <a:pt x="236" y="184"/>
                    <a:pt x="237" y="183"/>
                    <a:pt x="237" y="183"/>
                  </a:cubicBezTo>
                  <a:cubicBezTo>
                    <a:pt x="234" y="186"/>
                    <a:pt x="234" y="186"/>
                    <a:pt x="234" y="186"/>
                  </a:cubicBezTo>
                  <a:cubicBezTo>
                    <a:pt x="234" y="186"/>
                    <a:pt x="237" y="187"/>
                    <a:pt x="239" y="187"/>
                  </a:cubicBezTo>
                  <a:cubicBezTo>
                    <a:pt x="240" y="186"/>
                    <a:pt x="240" y="186"/>
                    <a:pt x="243" y="184"/>
                  </a:cubicBezTo>
                  <a:cubicBezTo>
                    <a:pt x="246" y="183"/>
                    <a:pt x="246" y="183"/>
                    <a:pt x="247" y="182"/>
                  </a:cubicBezTo>
                  <a:cubicBezTo>
                    <a:pt x="248" y="182"/>
                    <a:pt x="249" y="184"/>
                    <a:pt x="249" y="184"/>
                  </a:cubicBezTo>
                  <a:cubicBezTo>
                    <a:pt x="250" y="184"/>
                    <a:pt x="252" y="184"/>
                    <a:pt x="253" y="182"/>
                  </a:cubicBezTo>
                  <a:cubicBezTo>
                    <a:pt x="254" y="180"/>
                    <a:pt x="254" y="178"/>
                    <a:pt x="254" y="177"/>
                  </a:cubicBezTo>
                  <a:cubicBezTo>
                    <a:pt x="254" y="176"/>
                    <a:pt x="255" y="177"/>
                    <a:pt x="254" y="175"/>
                  </a:cubicBezTo>
                  <a:cubicBezTo>
                    <a:pt x="254" y="174"/>
                    <a:pt x="253" y="174"/>
                    <a:pt x="254" y="173"/>
                  </a:cubicBezTo>
                  <a:cubicBezTo>
                    <a:pt x="255" y="172"/>
                    <a:pt x="256" y="172"/>
                    <a:pt x="256" y="171"/>
                  </a:cubicBezTo>
                  <a:cubicBezTo>
                    <a:pt x="256" y="169"/>
                    <a:pt x="256" y="169"/>
                    <a:pt x="257" y="168"/>
                  </a:cubicBezTo>
                  <a:cubicBezTo>
                    <a:pt x="257" y="166"/>
                    <a:pt x="257" y="166"/>
                    <a:pt x="257" y="164"/>
                  </a:cubicBezTo>
                  <a:cubicBezTo>
                    <a:pt x="257" y="162"/>
                    <a:pt x="257" y="161"/>
                    <a:pt x="256" y="160"/>
                  </a:cubicBezTo>
                  <a:cubicBezTo>
                    <a:pt x="256" y="160"/>
                    <a:pt x="254" y="160"/>
                    <a:pt x="255" y="158"/>
                  </a:cubicBezTo>
                  <a:cubicBezTo>
                    <a:pt x="256" y="157"/>
                    <a:pt x="257" y="156"/>
                    <a:pt x="257" y="156"/>
                  </a:cubicBezTo>
                  <a:cubicBezTo>
                    <a:pt x="257" y="156"/>
                    <a:pt x="260" y="157"/>
                    <a:pt x="260" y="158"/>
                  </a:cubicBezTo>
                  <a:cubicBezTo>
                    <a:pt x="260" y="159"/>
                    <a:pt x="261" y="159"/>
                    <a:pt x="262" y="159"/>
                  </a:cubicBezTo>
                  <a:cubicBezTo>
                    <a:pt x="263" y="159"/>
                    <a:pt x="264" y="158"/>
                    <a:pt x="265" y="157"/>
                  </a:cubicBezTo>
                  <a:cubicBezTo>
                    <a:pt x="266" y="156"/>
                    <a:pt x="268" y="154"/>
                    <a:pt x="269" y="153"/>
                  </a:cubicBezTo>
                  <a:cubicBezTo>
                    <a:pt x="269" y="152"/>
                    <a:pt x="270" y="151"/>
                    <a:pt x="270" y="151"/>
                  </a:cubicBezTo>
                  <a:cubicBezTo>
                    <a:pt x="270" y="150"/>
                    <a:pt x="268" y="151"/>
                    <a:pt x="267" y="149"/>
                  </a:cubicBezTo>
                  <a:cubicBezTo>
                    <a:pt x="266" y="146"/>
                    <a:pt x="266" y="144"/>
                    <a:pt x="265" y="144"/>
                  </a:cubicBezTo>
                  <a:cubicBezTo>
                    <a:pt x="265" y="145"/>
                    <a:pt x="263" y="146"/>
                    <a:pt x="263" y="148"/>
                  </a:cubicBezTo>
                  <a:cubicBezTo>
                    <a:pt x="262" y="149"/>
                    <a:pt x="261" y="150"/>
                    <a:pt x="261" y="150"/>
                  </a:cubicBezTo>
                  <a:cubicBezTo>
                    <a:pt x="259" y="146"/>
                    <a:pt x="259" y="146"/>
                    <a:pt x="259" y="146"/>
                  </a:cubicBezTo>
                  <a:cubicBezTo>
                    <a:pt x="259" y="144"/>
                    <a:pt x="259" y="144"/>
                    <a:pt x="259" y="144"/>
                  </a:cubicBezTo>
                  <a:cubicBezTo>
                    <a:pt x="257" y="143"/>
                    <a:pt x="257" y="143"/>
                    <a:pt x="257" y="143"/>
                  </a:cubicBezTo>
                  <a:cubicBezTo>
                    <a:pt x="258" y="145"/>
                    <a:pt x="256" y="151"/>
                    <a:pt x="256" y="151"/>
                  </a:cubicBezTo>
                  <a:cubicBezTo>
                    <a:pt x="254" y="152"/>
                    <a:pt x="254" y="152"/>
                    <a:pt x="254" y="152"/>
                  </a:cubicBezTo>
                  <a:cubicBezTo>
                    <a:pt x="254" y="152"/>
                    <a:pt x="252" y="155"/>
                    <a:pt x="251" y="155"/>
                  </a:cubicBezTo>
                  <a:cubicBezTo>
                    <a:pt x="251" y="156"/>
                    <a:pt x="251" y="159"/>
                    <a:pt x="251" y="159"/>
                  </a:cubicBezTo>
                  <a:cubicBezTo>
                    <a:pt x="251" y="159"/>
                    <a:pt x="251" y="159"/>
                    <a:pt x="251" y="160"/>
                  </a:cubicBezTo>
                  <a:cubicBezTo>
                    <a:pt x="252" y="161"/>
                    <a:pt x="253" y="165"/>
                    <a:pt x="253" y="168"/>
                  </a:cubicBezTo>
                  <a:cubicBezTo>
                    <a:pt x="252" y="170"/>
                    <a:pt x="252" y="171"/>
                    <a:pt x="250" y="171"/>
                  </a:cubicBezTo>
                  <a:close/>
                  <a:moveTo>
                    <a:pt x="223" y="191"/>
                  </a:moveTo>
                  <a:cubicBezTo>
                    <a:pt x="224" y="189"/>
                    <a:pt x="224" y="189"/>
                    <a:pt x="224" y="189"/>
                  </a:cubicBezTo>
                  <a:cubicBezTo>
                    <a:pt x="224" y="188"/>
                    <a:pt x="224" y="188"/>
                    <a:pt x="224" y="188"/>
                  </a:cubicBezTo>
                  <a:cubicBezTo>
                    <a:pt x="222" y="188"/>
                    <a:pt x="222" y="188"/>
                    <a:pt x="222" y="188"/>
                  </a:cubicBezTo>
                  <a:cubicBezTo>
                    <a:pt x="220" y="188"/>
                    <a:pt x="220" y="188"/>
                    <a:pt x="220" y="188"/>
                  </a:cubicBezTo>
                  <a:cubicBezTo>
                    <a:pt x="222" y="190"/>
                    <a:pt x="222" y="190"/>
                    <a:pt x="222" y="190"/>
                  </a:cubicBezTo>
                  <a:cubicBezTo>
                    <a:pt x="221" y="193"/>
                    <a:pt x="221" y="193"/>
                    <a:pt x="221" y="193"/>
                  </a:cubicBezTo>
                  <a:lnTo>
                    <a:pt x="223" y="191"/>
                  </a:lnTo>
                  <a:close/>
                  <a:moveTo>
                    <a:pt x="187" y="217"/>
                  </a:moveTo>
                  <a:cubicBezTo>
                    <a:pt x="185" y="221"/>
                    <a:pt x="185" y="221"/>
                    <a:pt x="185" y="221"/>
                  </a:cubicBezTo>
                  <a:cubicBezTo>
                    <a:pt x="188" y="224"/>
                    <a:pt x="188" y="224"/>
                    <a:pt x="188" y="224"/>
                  </a:cubicBezTo>
                  <a:cubicBezTo>
                    <a:pt x="188" y="224"/>
                    <a:pt x="192" y="225"/>
                    <a:pt x="192" y="223"/>
                  </a:cubicBezTo>
                  <a:cubicBezTo>
                    <a:pt x="192" y="222"/>
                    <a:pt x="192" y="219"/>
                    <a:pt x="193" y="218"/>
                  </a:cubicBezTo>
                  <a:cubicBezTo>
                    <a:pt x="193" y="217"/>
                    <a:pt x="195" y="213"/>
                    <a:pt x="195" y="213"/>
                  </a:cubicBezTo>
                  <a:cubicBezTo>
                    <a:pt x="195" y="211"/>
                    <a:pt x="195" y="211"/>
                    <a:pt x="195" y="211"/>
                  </a:cubicBezTo>
                  <a:cubicBezTo>
                    <a:pt x="192" y="211"/>
                    <a:pt x="192" y="211"/>
                    <a:pt x="192" y="211"/>
                  </a:cubicBezTo>
                  <a:lnTo>
                    <a:pt x="187" y="217"/>
                  </a:lnTo>
                  <a:close/>
                  <a:moveTo>
                    <a:pt x="196" y="247"/>
                  </a:moveTo>
                  <a:cubicBezTo>
                    <a:pt x="195" y="247"/>
                    <a:pt x="192" y="248"/>
                    <a:pt x="192" y="248"/>
                  </a:cubicBezTo>
                  <a:cubicBezTo>
                    <a:pt x="192" y="245"/>
                    <a:pt x="192" y="245"/>
                    <a:pt x="192" y="245"/>
                  </a:cubicBezTo>
                  <a:cubicBezTo>
                    <a:pt x="192" y="245"/>
                    <a:pt x="194" y="243"/>
                    <a:pt x="194" y="241"/>
                  </a:cubicBezTo>
                  <a:cubicBezTo>
                    <a:pt x="194" y="240"/>
                    <a:pt x="194" y="239"/>
                    <a:pt x="194" y="238"/>
                  </a:cubicBezTo>
                  <a:cubicBezTo>
                    <a:pt x="194" y="237"/>
                    <a:pt x="194" y="232"/>
                    <a:pt x="194" y="232"/>
                  </a:cubicBezTo>
                  <a:cubicBezTo>
                    <a:pt x="192" y="231"/>
                    <a:pt x="192" y="231"/>
                    <a:pt x="192" y="231"/>
                  </a:cubicBezTo>
                  <a:cubicBezTo>
                    <a:pt x="190" y="238"/>
                    <a:pt x="190" y="238"/>
                    <a:pt x="190" y="238"/>
                  </a:cubicBezTo>
                  <a:cubicBezTo>
                    <a:pt x="189" y="243"/>
                    <a:pt x="189" y="243"/>
                    <a:pt x="189" y="243"/>
                  </a:cubicBezTo>
                  <a:cubicBezTo>
                    <a:pt x="186" y="244"/>
                    <a:pt x="186" y="244"/>
                    <a:pt x="186" y="244"/>
                  </a:cubicBezTo>
                  <a:cubicBezTo>
                    <a:pt x="186" y="244"/>
                    <a:pt x="187" y="250"/>
                    <a:pt x="188" y="250"/>
                  </a:cubicBezTo>
                  <a:cubicBezTo>
                    <a:pt x="188" y="251"/>
                    <a:pt x="192" y="253"/>
                    <a:pt x="192" y="253"/>
                  </a:cubicBezTo>
                  <a:cubicBezTo>
                    <a:pt x="196" y="252"/>
                    <a:pt x="196" y="252"/>
                    <a:pt x="196" y="252"/>
                  </a:cubicBezTo>
                  <a:cubicBezTo>
                    <a:pt x="196" y="252"/>
                    <a:pt x="199" y="252"/>
                    <a:pt x="199" y="253"/>
                  </a:cubicBezTo>
                  <a:cubicBezTo>
                    <a:pt x="199" y="254"/>
                    <a:pt x="200" y="257"/>
                    <a:pt x="200" y="255"/>
                  </a:cubicBezTo>
                  <a:cubicBezTo>
                    <a:pt x="200" y="254"/>
                    <a:pt x="200" y="251"/>
                    <a:pt x="200" y="250"/>
                  </a:cubicBezTo>
                  <a:cubicBezTo>
                    <a:pt x="199" y="250"/>
                    <a:pt x="197" y="246"/>
                    <a:pt x="196" y="247"/>
                  </a:cubicBezTo>
                  <a:close/>
                  <a:moveTo>
                    <a:pt x="180" y="266"/>
                  </a:moveTo>
                  <a:cubicBezTo>
                    <a:pt x="181" y="266"/>
                    <a:pt x="187" y="265"/>
                    <a:pt x="187" y="265"/>
                  </a:cubicBezTo>
                  <a:cubicBezTo>
                    <a:pt x="187" y="265"/>
                    <a:pt x="187" y="263"/>
                    <a:pt x="187" y="261"/>
                  </a:cubicBezTo>
                  <a:cubicBezTo>
                    <a:pt x="188" y="260"/>
                    <a:pt x="189" y="259"/>
                    <a:pt x="189" y="258"/>
                  </a:cubicBezTo>
                  <a:cubicBezTo>
                    <a:pt x="188" y="258"/>
                    <a:pt x="187" y="257"/>
                    <a:pt x="187" y="257"/>
                  </a:cubicBezTo>
                  <a:cubicBezTo>
                    <a:pt x="186" y="257"/>
                    <a:pt x="186" y="257"/>
                    <a:pt x="186" y="257"/>
                  </a:cubicBezTo>
                  <a:cubicBezTo>
                    <a:pt x="180" y="261"/>
                    <a:pt x="180" y="261"/>
                    <a:pt x="180" y="261"/>
                  </a:cubicBezTo>
                  <a:cubicBezTo>
                    <a:pt x="180" y="261"/>
                    <a:pt x="179" y="265"/>
                    <a:pt x="180" y="266"/>
                  </a:cubicBezTo>
                  <a:close/>
                  <a:moveTo>
                    <a:pt x="197" y="260"/>
                  </a:moveTo>
                  <a:cubicBezTo>
                    <a:pt x="197" y="257"/>
                    <a:pt x="197" y="257"/>
                    <a:pt x="197" y="257"/>
                  </a:cubicBezTo>
                  <a:cubicBezTo>
                    <a:pt x="197" y="257"/>
                    <a:pt x="200" y="256"/>
                    <a:pt x="197" y="256"/>
                  </a:cubicBezTo>
                  <a:cubicBezTo>
                    <a:pt x="194" y="256"/>
                    <a:pt x="194" y="256"/>
                    <a:pt x="194" y="256"/>
                  </a:cubicBezTo>
                  <a:cubicBezTo>
                    <a:pt x="192" y="259"/>
                    <a:pt x="192" y="259"/>
                    <a:pt x="192" y="259"/>
                  </a:cubicBezTo>
                  <a:cubicBezTo>
                    <a:pt x="196" y="262"/>
                    <a:pt x="196" y="262"/>
                    <a:pt x="196" y="262"/>
                  </a:cubicBezTo>
                  <a:lnTo>
                    <a:pt x="197" y="260"/>
                  </a:lnTo>
                  <a:close/>
                  <a:moveTo>
                    <a:pt x="204" y="256"/>
                  </a:moveTo>
                  <a:cubicBezTo>
                    <a:pt x="205" y="254"/>
                    <a:pt x="205" y="254"/>
                    <a:pt x="205" y="254"/>
                  </a:cubicBezTo>
                  <a:cubicBezTo>
                    <a:pt x="202" y="254"/>
                    <a:pt x="202" y="254"/>
                    <a:pt x="202" y="254"/>
                  </a:cubicBezTo>
                  <a:cubicBezTo>
                    <a:pt x="202" y="257"/>
                    <a:pt x="202" y="257"/>
                    <a:pt x="202" y="257"/>
                  </a:cubicBezTo>
                  <a:cubicBezTo>
                    <a:pt x="203" y="259"/>
                    <a:pt x="203" y="259"/>
                    <a:pt x="203" y="259"/>
                  </a:cubicBezTo>
                  <a:cubicBezTo>
                    <a:pt x="204" y="259"/>
                    <a:pt x="204" y="259"/>
                    <a:pt x="204" y="259"/>
                  </a:cubicBezTo>
                  <a:lnTo>
                    <a:pt x="204" y="256"/>
                  </a:lnTo>
                  <a:close/>
                  <a:moveTo>
                    <a:pt x="185" y="284"/>
                  </a:moveTo>
                  <a:cubicBezTo>
                    <a:pt x="181" y="282"/>
                    <a:pt x="181" y="282"/>
                    <a:pt x="181" y="282"/>
                  </a:cubicBezTo>
                  <a:cubicBezTo>
                    <a:pt x="185" y="279"/>
                    <a:pt x="185" y="279"/>
                    <a:pt x="185" y="279"/>
                  </a:cubicBezTo>
                  <a:cubicBezTo>
                    <a:pt x="185" y="279"/>
                    <a:pt x="186" y="278"/>
                    <a:pt x="186" y="277"/>
                  </a:cubicBezTo>
                  <a:cubicBezTo>
                    <a:pt x="186" y="276"/>
                    <a:pt x="186" y="274"/>
                    <a:pt x="186" y="274"/>
                  </a:cubicBezTo>
                  <a:cubicBezTo>
                    <a:pt x="186" y="273"/>
                    <a:pt x="184" y="271"/>
                    <a:pt x="184" y="271"/>
                  </a:cubicBezTo>
                  <a:cubicBezTo>
                    <a:pt x="182" y="270"/>
                    <a:pt x="182" y="270"/>
                    <a:pt x="182" y="270"/>
                  </a:cubicBezTo>
                  <a:cubicBezTo>
                    <a:pt x="181" y="268"/>
                    <a:pt x="181" y="268"/>
                    <a:pt x="181" y="268"/>
                  </a:cubicBezTo>
                  <a:cubicBezTo>
                    <a:pt x="179" y="269"/>
                    <a:pt x="174" y="271"/>
                    <a:pt x="174" y="271"/>
                  </a:cubicBezTo>
                  <a:cubicBezTo>
                    <a:pt x="174" y="271"/>
                    <a:pt x="176" y="273"/>
                    <a:pt x="175" y="274"/>
                  </a:cubicBezTo>
                  <a:cubicBezTo>
                    <a:pt x="175" y="276"/>
                    <a:pt x="173" y="277"/>
                    <a:pt x="173" y="277"/>
                  </a:cubicBezTo>
                  <a:cubicBezTo>
                    <a:pt x="171" y="277"/>
                    <a:pt x="171" y="277"/>
                    <a:pt x="171" y="277"/>
                  </a:cubicBezTo>
                  <a:cubicBezTo>
                    <a:pt x="171" y="277"/>
                    <a:pt x="169" y="278"/>
                    <a:pt x="169" y="279"/>
                  </a:cubicBezTo>
                  <a:cubicBezTo>
                    <a:pt x="169" y="279"/>
                    <a:pt x="168" y="281"/>
                    <a:pt x="168" y="282"/>
                  </a:cubicBezTo>
                  <a:cubicBezTo>
                    <a:pt x="167" y="283"/>
                    <a:pt x="166" y="285"/>
                    <a:pt x="166" y="285"/>
                  </a:cubicBezTo>
                  <a:cubicBezTo>
                    <a:pt x="161" y="285"/>
                    <a:pt x="161" y="285"/>
                    <a:pt x="161" y="285"/>
                  </a:cubicBezTo>
                  <a:cubicBezTo>
                    <a:pt x="161" y="285"/>
                    <a:pt x="161" y="289"/>
                    <a:pt x="160" y="290"/>
                  </a:cubicBezTo>
                  <a:cubicBezTo>
                    <a:pt x="160" y="291"/>
                    <a:pt x="160" y="294"/>
                    <a:pt x="160" y="294"/>
                  </a:cubicBezTo>
                  <a:cubicBezTo>
                    <a:pt x="161" y="294"/>
                    <a:pt x="168" y="295"/>
                    <a:pt x="168" y="295"/>
                  </a:cubicBezTo>
                  <a:cubicBezTo>
                    <a:pt x="172" y="296"/>
                    <a:pt x="172" y="296"/>
                    <a:pt x="172" y="296"/>
                  </a:cubicBezTo>
                  <a:cubicBezTo>
                    <a:pt x="175" y="296"/>
                    <a:pt x="175" y="296"/>
                    <a:pt x="175" y="296"/>
                  </a:cubicBezTo>
                  <a:cubicBezTo>
                    <a:pt x="175" y="296"/>
                    <a:pt x="177" y="299"/>
                    <a:pt x="178" y="298"/>
                  </a:cubicBezTo>
                  <a:cubicBezTo>
                    <a:pt x="179" y="296"/>
                    <a:pt x="180" y="291"/>
                    <a:pt x="180" y="290"/>
                  </a:cubicBezTo>
                  <a:cubicBezTo>
                    <a:pt x="181" y="289"/>
                    <a:pt x="184" y="287"/>
                    <a:pt x="185" y="287"/>
                  </a:cubicBezTo>
                  <a:cubicBezTo>
                    <a:pt x="186" y="287"/>
                    <a:pt x="187" y="287"/>
                    <a:pt x="187" y="287"/>
                  </a:cubicBezTo>
                  <a:lnTo>
                    <a:pt x="185" y="284"/>
                  </a:lnTo>
                  <a:close/>
                  <a:moveTo>
                    <a:pt x="173" y="306"/>
                  </a:moveTo>
                  <a:cubicBezTo>
                    <a:pt x="172" y="304"/>
                    <a:pt x="172" y="304"/>
                    <a:pt x="172" y="304"/>
                  </a:cubicBezTo>
                  <a:cubicBezTo>
                    <a:pt x="169" y="305"/>
                    <a:pt x="169" y="305"/>
                    <a:pt x="169" y="305"/>
                  </a:cubicBezTo>
                  <a:cubicBezTo>
                    <a:pt x="164" y="305"/>
                    <a:pt x="164" y="305"/>
                    <a:pt x="164" y="305"/>
                  </a:cubicBezTo>
                  <a:cubicBezTo>
                    <a:pt x="154" y="305"/>
                    <a:pt x="154" y="305"/>
                    <a:pt x="154" y="305"/>
                  </a:cubicBezTo>
                  <a:cubicBezTo>
                    <a:pt x="153" y="305"/>
                    <a:pt x="153" y="305"/>
                    <a:pt x="153" y="305"/>
                  </a:cubicBezTo>
                  <a:cubicBezTo>
                    <a:pt x="155" y="306"/>
                    <a:pt x="155" y="306"/>
                    <a:pt x="155" y="306"/>
                  </a:cubicBezTo>
                  <a:cubicBezTo>
                    <a:pt x="154" y="307"/>
                    <a:pt x="154" y="307"/>
                    <a:pt x="154" y="307"/>
                  </a:cubicBezTo>
                  <a:cubicBezTo>
                    <a:pt x="154" y="307"/>
                    <a:pt x="164" y="309"/>
                    <a:pt x="165" y="309"/>
                  </a:cubicBezTo>
                  <a:cubicBezTo>
                    <a:pt x="166" y="309"/>
                    <a:pt x="172" y="311"/>
                    <a:pt x="174" y="311"/>
                  </a:cubicBezTo>
                  <a:cubicBezTo>
                    <a:pt x="176" y="311"/>
                    <a:pt x="177" y="311"/>
                    <a:pt x="177" y="311"/>
                  </a:cubicBezTo>
                  <a:cubicBezTo>
                    <a:pt x="180" y="308"/>
                    <a:pt x="180" y="308"/>
                    <a:pt x="180" y="308"/>
                  </a:cubicBezTo>
                  <a:cubicBezTo>
                    <a:pt x="180" y="308"/>
                    <a:pt x="176" y="307"/>
                    <a:pt x="176" y="307"/>
                  </a:cubicBezTo>
                  <a:cubicBezTo>
                    <a:pt x="175" y="307"/>
                    <a:pt x="173" y="306"/>
                    <a:pt x="173" y="306"/>
                  </a:cubicBezTo>
                  <a:close/>
                  <a:moveTo>
                    <a:pt x="197" y="266"/>
                  </a:moveTo>
                  <a:cubicBezTo>
                    <a:pt x="197" y="266"/>
                    <a:pt x="194" y="268"/>
                    <a:pt x="194" y="268"/>
                  </a:cubicBezTo>
                  <a:cubicBezTo>
                    <a:pt x="194" y="269"/>
                    <a:pt x="196" y="270"/>
                    <a:pt x="196" y="270"/>
                  </a:cubicBezTo>
                  <a:cubicBezTo>
                    <a:pt x="198" y="268"/>
                    <a:pt x="198" y="268"/>
                    <a:pt x="198" y="268"/>
                  </a:cubicBezTo>
                  <a:cubicBezTo>
                    <a:pt x="200" y="268"/>
                    <a:pt x="200" y="268"/>
                    <a:pt x="200" y="268"/>
                  </a:cubicBezTo>
                  <a:cubicBezTo>
                    <a:pt x="200" y="268"/>
                    <a:pt x="200" y="270"/>
                    <a:pt x="199" y="271"/>
                  </a:cubicBezTo>
                  <a:cubicBezTo>
                    <a:pt x="199" y="273"/>
                    <a:pt x="200" y="273"/>
                    <a:pt x="200" y="273"/>
                  </a:cubicBezTo>
                  <a:cubicBezTo>
                    <a:pt x="200" y="273"/>
                    <a:pt x="204" y="273"/>
                    <a:pt x="206" y="273"/>
                  </a:cubicBezTo>
                  <a:cubicBezTo>
                    <a:pt x="207" y="273"/>
                    <a:pt x="206" y="271"/>
                    <a:pt x="206" y="271"/>
                  </a:cubicBezTo>
                  <a:cubicBezTo>
                    <a:pt x="206" y="271"/>
                    <a:pt x="206" y="269"/>
                    <a:pt x="206" y="269"/>
                  </a:cubicBezTo>
                  <a:cubicBezTo>
                    <a:pt x="206" y="268"/>
                    <a:pt x="206" y="268"/>
                    <a:pt x="206" y="268"/>
                  </a:cubicBezTo>
                  <a:cubicBezTo>
                    <a:pt x="208" y="269"/>
                    <a:pt x="208" y="269"/>
                    <a:pt x="208" y="269"/>
                  </a:cubicBezTo>
                  <a:cubicBezTo>
                    <a:pt x="208" y="269"/>
                    <a:pt x="209" y="266"/>
                    <a:pt x="209" y="265"/>
                  </a:cubicBezTo>
                  <a:cubicBezTo>
                    <a:pt x="209" y="265"/>
                    <a:pt x="208" y="264"/>
                    <a:pt x="208" y="264"/>
                  </a:cubicBezTo>
                  <a:cubicBezTo>
                    <a:pt x="206" y="262"/>
                    <a:pt x="206" y="262"/>
                    <a:pt x="206" y="262"/>
                  </a:cubicBezTo>
                  <a:cubicBezTo>
                    <a:pt x="203" y="262"/>
                    <a:pt x="203" y="262"/>
                    <a:pt x="203" y="262"/>
                  </a:cubicBezTo>
                  <a:cubicBezTo>
                    <a:pt x="201" y="264"/>
                    <a:pt x="201" y="264"/>
                    <a:pt x="201" y="264"/>
                  </a:cubicBezTo>
                  <a:lnTo>
                    <a:pt x="197" y="266"/>
                  </a:lnTo>
                  <a:close/>
                  <a:moveTo>
                    <a:pt x="198" y="285"/>
                  </a:moveTo>
                  <a:cubicBezTo>
                    <a:pt x="200" y="284"/>
                    <a:pt x="200" y="284"/>
                    <a:pt x="200" y="284"/>
                  </a:cubicBezTo>
                  <a:cubicBezTo>
                    <a:pt x="204" y="284"/>
                    <a:pt x="204" y="284"/>
                    <a:pt x="204" y="284"/>
                  </a:cubicBezTo>
                  <a:cubicBezTo>
                    <a:pt x="207" y="282"/>
                    <a:pt x="207" y="282"/>
                    <a:pt x="207" y="282"/>
                  </a:cubicBezTo>
                  <a:cubicBezTo>
                    <a:pt x="207" y="280"/>
                    <a:pt x="207" y="280"/>
                    <a:pt x="207" y="280"/>
                  </a:cubicBezTo>
                  <a:cubicBezTo>
                    <a:pt x="204" y="279"/>
                    <a:pt x="204" y="279"/>
                    <a:pt x="204" y="279"/>
                  </a:cubicBezTo>
                  <a:cubicBezTo>
                    <a:pt x="200" y="281"/>
                    <a:pt x="200" y="281"/>
                    <a:pt x="200" y="281"/>
                  </a:cubicBezTo>
                  <a:cubicBezTo>
                    <a:pt x="197" y="281"/>
                    <a:pt x="197" y="281"/>
                    <a:pt x="197" y="281"/>
                  </a:cubicBezTo>
                  <a:cubicBezTo>
                    <a:pt x="192" y="282"/>
                    <a:pt x="192" y="282"/>
                    <a:pt x="192" y="282"/>
                  </a:cubicBezTo>
                  <a:cubicBezTo>
                    <a:pt x="192" y="282"/>
                    <a:pt x="189" y="281"/>
                    <a:pt x="189" y="282"/>
                  </a:cubicBezTo>
                  <a:cubicBezTo>
                    <a:pt x="189" y="283"/>
                    <a:pt x="188" y="286"/>
                    <a:pt x="188" y="286"/>
                  </a:cubicBezTo>
                  <a:cubicBezTo>
                    <a:pt x="188" y="288"/>
                    <a:pt x="188" y="288"/>
                    <a:pt x="188" y="288"/>
                  </a:cubicBezTo>
                  <a:cubicBezTo>
                    <a:pt x="188" y="291"/>
                    <a:pt x="188" y="291"/>
                    <a:pt x="188" y="291"/>
                  </a:cubicBezTo>
                  <a:cubicBezTo>
                    <a:pt x="188" y="292"/>
                    <a:pt x="188" y="292"/>
                    <a:pt x="188" y="292"/>
                  </a:cubicBezTo>
                  <a:cubicBezTo>
                    <a:pt x="190" y="294"/>
                    <a:pt x="190" y="294"/>
                    <a:pt x="190" y="294"/>
                  </a:cubicBezTo>
                  <a:cubicBezTo>
                    <a:pt x="190" y="294"/>
                    <a:pt x="190" y="297"/>
                    <a:pt x="190" y="298"/>
                  </a:cubicBezTo>
                  <a:cubicBezTo>
                    <a:pt x="190" y="298"/>
                    <a:pt x="190" y="300"/>
                    <a:pt x="191" y="300"/>
                  </a:cubicBezTo>
                  <a:cubicBezTo>
                    <a:pt x="192" y="300"/>
                    <a:pt x="193" y="300"/>
                    <a:pt x="193" y="300"/>
                  </a:cubicBezTo>
                  <a:cubicBezTo>
                    <a:pt x="193" y="300"/>
                    <a:pt x="193" y="302"/>
                    <a:pt x="193" y="303"/>
                  </a:cubicBezTo>
                  <a:cubicBezTo>
                    <a:pt x="193" y="304"/>
                    <a:pt x="193" y="306"/>
                    <a:pt x="194" y="305"/>
                  </a:cubicBezTo>
                  <a:cubicBezTo>
                    <a:pt x="195" y="304"/>
                    <a:pt x="196" y="302"/>
                    <a:pt x="196" y="302"/>
                  </a:cubicBezTo>
                  <a:cubicBezTo>
                    <a:pt x="193" y="299"/>
                    <a:pt x="193" y="299"/>
                    <a:pt x="193" y="299"/>
                  </a:cubicBezTo>
                  <a:cubicBezTo>
                    <a:pt x="193" y="299"/>
                    <a:pt x="193" y="298"/>
                    <a:pt x="193" y="297"/>
                  </a:cubicBezTo>
                  <a:cubicBezTo>
                    <a:pt x="193" y="295"/>
                    <a:pt x="193" y="294"/>
                    <a:pt x="193" y="294"/>
                  </a:cubicBezTo>
                  <a:cubicBezTo>
                    <a:pt x="194" y="293"/>
                    <a:pt x="194" y="293"/>
                    <a:pt x="194" y="293"/>
                  </a:cubicBezTo>
                  <a:cubicBezTo>
                    <a:pt x="194" y="293"/>
                    <a:pt x="196" y="294"/>
                    <a:pt x="196" y="296"/>
                  </a:cubicBezTo>
                  <a:cubicBezTo>
                    <a:pt x="197" y="297"/>
                    <a:pt x="197" y="298"/>
                    <a:pt x="197" y="299"/>
                  </a:cubicBezTo>
                  <a:cubicBezTo>
                    <a:pt x="197" y="300"/>
                    <a:pt x="198" y="302"/>
                    <a:pt x="199" y="300"/>
                  </a:cubicBezTo>
                  <a:cubicBezTo>
                    <a:pt x="199" y="298"/>
                    <a:pt x="199" y="296"/>
                    <a:pt x="198" y="295"/>
                  </a:cubicBezTo>
                  <a:cubicBezTo>
                    <a:pt x="198" y="295"/>
                    <a:pt x="198" y="294"/>
                    <a:pt x="197" y="292"/>
                  </a:cubicBezTo>
                  <a:cubicBezTo>
                    <a:pt x="196" y="291"/>
                    <a:pt x="195" y="289"/>
                    <a:pt x="195" y="289"/>
                  </a:cubicBezTo>
                  <a:cubicBezTo>
                    <a:pt x="195" y="288"/>
                    <a:pt x="195" y="288"/>
                    <a:pt x="195" y="288"/>
                  </a:cubicBezTo>
                  <a:cubicBezTo>
                    <a:pt x="196" y="286"/>
                    <a:pt x="196" y="286"/>
                    <a:pt x="196" y="286"/>
                  </a:cubicBezTo>
                  <a:lnTo>
                    <a:pt x="198" y="285"/>
                  </a:lnTo>
                  <a:close/>
                  <a:moveTo>
                    <a:pt x="206" y="312"/>
                  </a:moveTo>
                  <a:cubicBezTo>
                    <a:pt x="207" y="312"/>
                    <a:pt x="210" y="311"/>
                    <a:pt x="210" y="311"/>
                  </a:cubicBezTo>
                  <a:cubicBezTo>
                    <a:pt x="210" y="311"/>
                    <a:pt x="213" y="310"/>
                    <a:pt x="214" y="310"/>
                  </a:cubicBezTo>
                  <a:cubicBezTo>
                    <a:pt x="214" y="310"/>
                    <a:pt x="215" y="308"/>
                    <a:pt x="215" y="307"/>
                  </a:cubicBezTo>
                  <a:cubicBezTo>
                    <a:pt x="215" y="307"/>
                    <a:pt x="214" y="307"/>
                    <a:pt x="214" y="307"/>
                  </a:cubicBezTo>
                  <a:cubicBezTo>
                    <a:pt x="214" y="307"/>
                    <a:pt x="212" y="308"/>
                    <a:pt x="212" y="308"/>
                  </a:cubicBezTo>
                  <a:cubicBezTo>
                    <a:pt x="211" y="309"/>
                    <a:pt x="209" y="308"/>
                    <a:pt x="209" y="308"/>
                  </a:cubicBezTo>
                  <a:cubicBezTo>
                    <a:pt x="206" y="309"/>
                    <a:pt x="206" y="309"/>
                    <a:pt x="206" y="309"/>
                  </a:cubicBezTo>
                  <a:cubicBezTo>
                    <a:pt x="201" y="310"/>
                    <a:pt x="201" y="310"/>
                    <a:pt x="201" y="310"/>
                  </a:cubicBezTo>
                  <a:cubicBezTo>
                    <a:pt x="202" y="312"/>
                    <a:pt x="202" y="312"/>
                    <a:pt x="202" y="312"/>
                  </a:cubicBezTo>
                  <a:cubicBezTo>
                    <a:pt x="202" y="312"/>
                    <a:pt x="205" y="312"/>
                    <a:pt x="206" y="312"/>
                  </a:cubicBezTo>
                  <a:close/>
                  <a:moveTo>
                    <a:pt x="186" y="310"/>
                  </a:moveTo>
                  <a:cubicBezTo>
                    <a:pt x="186" y="310"/>
                    <a:pt x="186" y="310"/>
                    <a:pt x="186" y="310"/>
                  </a:cubicBezTo>
                  <a:cubicBezTo>
                    <a:pt x="190" y="311"/>
                    <a:pt x="190" y="311"/>
                    <a:pt x="190" y="311"/>
                  </a:cubicBezTo>
                  <a:cubicBezTo>
                    <a:pt x="194" y="309"/>
                    <a:pt x="194" y="309"/>
                    <a:pt x="194" y="309"/>
                  </a:cubicBezTo>
                  <a:cubicBezTo>
                    <a:pt x="191" y="307"/>
                    <a:pt x="191" y="307"/>
                    <a:pt x="191" y="307"/>
                  </a:cubicBezTo>
                  <a:cubicBezTo>
                    <a:pt x="189" y="306"/>
                    <a:pt x="189" y="306"/>
                    <a:pt x="189" y="306"/>
                  </a:cubicBezTo>
                  <a:cubicBezTo>
                    <a:pt x="189" y="306"/>
                    <a:pt x="187" y="306"/>
                    <a:pt x="187" y="306"/>
                  </a:cubicBezTo>
                  <a:cubicBezTo>
                    <a:pt x="187" y="307"/>
                    <a:pt x="186" y="307"/>
                    <a:pt x="186" y="307"/>
                  </a:cubicBezTo>
                  <a:cubicBezTo>
                    <a:pt x="186" y="309"/>
                    <a:pt x="186" y="309"/>
                    <a:pt x="186" y="309"/>
                  </a:cubicBezTo>
                  <a:cubicBezTo>
                    <a:pt x="186" y="309"/>
                    <a:pt x="186" y="309"/>
                    <a:pt x="186" y="310"/>
                  </a:cubicBezTo>
                  <a:close/>
                  <a:moveTo>
                    <a:pt x="216" y="295"/>
                  </a:moveTo>
                  <a:cubicBezTo>
                    <a:pt x="216" y="298"/>
                    <a:pt x="216" y="298"/>
                    <a:pt x="216" y="298"/>
                  </a:cubicBezTo>
                  <a:cubicBezTo>
                    <a:pt x="216" y="299"/>
                    <a:pt x="216" y="299"/>
                    <a:pt x="216" y="299"/>
                  </a:cubicBezTo>
                  <a:cubicBezTo>
                    <a:pt x="221" y="299"/>
                    <a:pt x="221" y="299"/>
                    <a:pt x="221" y="299"/>
                  </a:cubicBezTo>
                  <a:cubicBezTo>
                    <a:pt x="224" y="298"/>
                    <a:pt x="224" y="298"/>
                    <a:pt x="224" y="298"/>
                  </a:cubicBezTo>
                  <a:cubicBezTo>
                    <a:pt x="222" y="297"/>
                    <a:pt x="222" y="297"/>
                    <a:pt x="222" y="297"/>
                  </a:cubicBezTo>
                  <a:cubicBezTo>
                    <a:pt x="219" y="295"/>
                    <a:pt x="219" y="295"/>
                    <a:pt x="219" y="295"/>
                  </a:cubicBezTo>
                  <a:lnTo>
                    <a:pt x="216" y="295"/>
                  </a:lnTo>
                  <a:close/>
                  <a:moveTo>
                    <a:pt x="272" y="310"/>
                  </a:moveTo>
                  <a:cubicBezTo>
                    <a:pt x="272" y="309"/>
                    <a:pt x="270" y="306"/>
                    <a:pt x="270" y="306"/>
                  </a:cubicBezTo>
                  <a:cubicBezTo>
                    <a:pt x="270" y="306"/>
                    <a:pt x="269" y="305"/>
                    <a:pt x="269" y="305"/>
                  </a:cubicBezTo>
                  <a:cubicBezTo>
                    <a:pt x="270" y="305"/>
                    <a:pt x="272" y="304"/>
                    <a:pt x="272" y="304"/>
                  </a:cubicBezTo>
                  <a:cubicBezTo>
                    <a:pt x="271" y="304"/>
                    <a:pt x="268" y="301"/>
                    <a:pt x="268" y="301"/>
                  </a:cubicBezTo>
                  <a:cubicBezTo>
                    <a:pt x="264" y="298"/>
                    <a:pt x="264" y="298"/>
                    <a:pt x="264" y="298"/>
                  </a:cubicBezTo>
                  <a:cubicBezTo>
                    <a:pt x="262" y="296"/>
                    <a:pt x="262" y="296"/>
                    <a:pt x="262" y="296"/>
                  </a:cubicBezTo>
                  <a:cubicBezTo>
                    <a:pt x="257" y="296"/>
                    <a:pt x="257" y="296"/>
                    <a:pt x="257" y="296"/>
                  </a:cubicBezTo>
                  <a:cubicBezTo>
                    <a:pt x="252" y="293"/>
                    <a:pt x="252" y="293"/>
                    <a:pt x="252" y="293"/>
                  </a:cubicBezTo>
                  <a:cubicBezTo>
                    <a:pt x="247" y="292"/>
                    <a:pt x="247" y="292"/>
                    <a:pt x="247" y="292"/>
                  </a:cubicBezTo>
                  <a:cubicBezTo>
                    <a:pt x="241" y="290"/>
                    <a:pt x="241" y="290"/>
                    <a:pt x="241" y="290"/>
                  </a:cubicBezTo>
                  <a:cubicBezTo>
                    <a:pt x="241" y="290"/>
                    <a:pt x="241" y="293"/>
                    <a:pt x="241" y="294"/>
                  </a:cubicBezTo>
                  <a:cubicBezTo>
                    <a:pt x="241" y="295"/>
                    <a:pt x="236" y="296"/>
                    <a:pt x="236" y="296"/>
                  </a:cubicBezTo>
                  <a:cubicBezTo>
                    <a:pt x="233" y="292"/>
                    <a:pt x="233" y="292"/>
                    <a:pt x="233" y="292"/>
                  </a:cubicBezTo>
                  <a:cubicBezTo>
                    <a:pt x="233" y="290"/>
                    <a:pt x="233" y="290"/>
                    <a:pt x="233" y="290"/>
                  </a:cubicBezTo>
                  <a:cubicBezTo>
                    <a:pt x="226" y="288"/>
                    <a:pt x="226" y="288"/>
                    <a:pt x="226" y="288"/>
                  </a:cubicBezTo>
                  <a:cubicBezTo>
                    <a:pt x="223" y="288"/>
                    <a:pt x="223" y="288"/>
                    <a:pt x="223" y="288"/>
                  </a:cubicBezTo>
                  <a:cubicBezTo>
                    <a:pt x="223" y="288"/>
                    <a:pt x="224" y="294"/>
                    <a:pt x="224" y="295"/>
                  </a:cubicBezTo>
                  <a:cubicBezTo>
                    <a:pt x="224" y="295"/>
                    <a:pt x="228" y="296"/>
                    <a:pt x="228" y="296"/>
                  </a:cubicBezTo>
                  <a:cubicBezTo>
                    <a:pt x="228" y="297"/>
                    <a:pt x="230" y="298"/>
                    <a:pt x="231" y="298"/>
                  </a:cubicBezTo>
                  <a:cubicBezTo>
                    <a:pt x="231" y="298"/>
                    <a:pt x="236" y="299"/>
                    <a:pt x="236" y="299"/>
                  </a:cubicBezTo>
                  <a:cubicBezTo>
                    <a:pt x="237" y="299"/>
                    <a:pt x="240" y="298"/>
                    <a:pt x="241" y="300"/>
                  </a:cubicBezTo>
                  <a:cubicBezTo>
                    <a:pt x="242" y="301"/>
                    <a:pt x="243" y="303"/>
                    <a:pt x="243" y="303"/>
                  </a:cubicBezTo>
                  <a:cubicBezTo>
                    <a:pt x="245" y="306"/>
                    <a:pt x="245" y="306"/>
                    <a:pt x="245" y="306"/>
                  </a:cubicBezTo>
                  <a:cubicBezTo>
                    <a:pt x="249" y="309"/>
                    <a:pt x="249" y="309"/>
                    <a:pt x="249" y="309"/>
                  </a:cubicBezTo>
                  <a:cubicBezTo>
                    <a:pt x="254" y="310"/>
                    <a:pt x="254" y="310"/>
                    <a:pt x="254" y="310"/>
                  </a:cubicBezTo>
                  <a:cubicBezTo>
                    <a:pt x="256" y="308"/>
                    <a:pt x="256" y="308"/>
                    <a:pt x="256" y="308"/>
                  </a:cubicBezTo>
                  <a:cubicBezTo>
                    <a:pt x="261" y="307"/>
                    <a:pt x="261" y="307"/>
                    <a:pt x="261" y="307"/>
                  </a:cubicBezTo>
                  <a:cubicBezTo>
                    <a:pt x="261" y="307"/>
                    <a:pt x="263" y="307"/>
                    <a:pt x="264" y="308"/>
                  </a:cubicBezTo>
                  <a:cubicBezTo>
                    <a:pt x="264" y="308"/>
                    <a:pt x="265" y="309"/>
                    <a:pt x="266" y="310"/>
                  </a:cubicBezTo>
                  <a:cubicBezTo>
                    <a:pt x="266" y="311"/>
                    <a:pt x="267" y="312"/>
                    <a:pt x="267" y="312"/>
                  </a:cubicBezTo>
                  <a:cubicBezTo>
                    <a:pt x="274" y="314"/>
                    <a:pt x="274" y="314"/>
                    <a:pt x="274" y="314"/>
                  </a:cubicBezTo>
                  <a:cubicBezTo>
                    <a:pt x="276" y="314"/>
                    <a:pt x="276" y="314"/>
                    <a:pt x="276" y="314"/>
                  </a:cubicBezTo>
                  <a:cubicBezTo>
                    <a:pt x="276" y="314"/>
                    <a:pt x="272" y="310"/>
                    <a:pt x="272" y="310"/>
                  </a:cubicBezTo>
                  <a:close/>
                  <a:moveTo>
                    <a:pt x="288" y="295"/>
                  </a:moveTo>
                  <a:cubicBezTo>
                    <a:pt x="288" y="294"/>
                    <a:pt x="287" y="292"/>
                    <a:pt x="287" y="292"/>
                  </a:cubicBezTo>
                  <a:cubicBezTo>
                    <a:pt x="286" y="291"/>
                    <a:pt x="286" y="293"/>
                    <a:pt x="286" y="293"/>
                  </a:cubicBezTo>
                  <a:cubicBezTo>
                    <a:pt x="286" y="293"/>
                    <a:pt x="282" y="295"/>
                    <a:pt x="281" y="296"/>
                  </a:cubicBezTo>
                  <a:cubicBezTo>
                    <a:pt x="279" y="297"/>
                    <a:pt x="279" y="298"/>
                    <a:pt x="279" y="298"/>
                  </a:cubicBezTo>
                  <a:cubicBezTo>
                    <a:pt x="274" y="298"/>
                    <a:pt x="274" y="298"/>
                    <a:pt x="274" y="298"/>
                  </a:cubicBezTo>
                  <a:cubicBezTo>
                    <a:pt x="274" y="298"/>
                    <a:pt x="274" y="299"/>
                    <a:pt x="273" y="300"/>
                  </a:cubicBezTo>
                  <a:cubicBezTo>
                    <a:pt x="272" y="302"/>
                    <a:pt x="273" y="302"/>
                    <a:pt x="273" y="303"/>
                  </a:cubicBezTo>
                  <a:cubicBezTo>
                    <a:pt x="273" y="303"/>
                    <a:pt x="273" y="305"/>
                    <a:pt x="273" y="305"/>
                  </a:cubicBezTo>
                  <a:cubicBezTo>
                    <a:pt x="275" y="304"/>
                    <a:pt x="275" y="304"/>
                    <a:pt x="275" y="304"/>
                  </a:cubicBezTo>
                  <a:cubicBezTo>
                    <a:pt x="277" y="303"/>
                    <a:pt x="277" y="303"/>
                    <a:pt x="277" y="303"/>
                  </a:cubicBezTo>
                  <a:cubicBezTo>
                    <a:pt x="277" y="303"/>
                    <a:pt x="278" y="303"/>
                    <a:pt x="279" y="303"/>
                  </a:cubicBezTo>
                  <a:cubicBezTo>
                    <a:pt x="279" y="303"/>
                    <a:pt x="281" y="301"/>
                    <a:pt x="281" y="301"/>
                  </a:cubicBezTo>
                  <a:cubicBezTo>
                    <a:pt x="284" y="299"/>
                    <a:pt x="284" y="299"/>
                    <a:pt x="284" y="299"/>
                  </a:cubicBezTo>
                  <a:cubicBezTo>
                    <a:pt x="284" y="299"/>
                    <a:pt x="288" y="296"/>
                    <a:pt x="288" y="295"/>
                  </a:cubicBezTo>
                  <a:close/>
                  <a:moveTo>
                    <a:pt x="245" y="382"/>
                  </a:moveTo>
                  <a:cubicBezTo>
                    <a:pt x="246" y="382"/>
                    <a:pt x="251" y="379"/>
                    <a:pt x="252" y="378"/>
                  </a:cubicBezTo>
                  <a:cubicBezTo>
                    <a:pt x="252" y="377"/>
                    <a:pt x="255" y="376"/>
                    <a:pt x="256" y="375"/>
                  </a:cubicBezTo>
                  <a:cubicBezTo>
                    <a:pt x="257" y="375"/>
                    <a:pt x="258" y="374"/>
                    <a:pt x="258" y="373"/>
                  </a:cubicBezTo>
                  <a:cubicBezTo>
                    <a:pt x="259" y="372"/>
                    <a:pt x="261" y="369"/>
                    <a:pt x="261" y="369"/>
                  </a:cubicBezTo>
                  <a:cubicBezTo>
                    <a:pt x="261" y="368"/>
                    <a:pt x="265" y="367"/>
                    <a:pt x="266" y="366"/>
                  </a:cubicBezTo>
                  <a:cubicBezTo>
                    <a:pt x="267" y="365"/>
                    <a:pt x="267" y="363"/>
                    <a:pt x="267" y="363"/>
                  </a:cubicBezTo>
                  <a:cubicBezTo>
                    <a:pt x="269" y="360"/>
                    <a:pt x="269" y="360"/>
                    <a:pt x="269" y="360"/>
                  </a:cubicBezTo>
                  <a:cubicBezTo>
                    <a:pt x="269" y="360"/>
                    <a:pt x="269" y="357"/>
                    <a:pt x="269" y="356"/>
                  </a:cubicBezTo>
                  <a:cubicBezTo>
                    <a:pt x="270" y="355"/>
                    <a:pt x="268" y="351"/>
                    <a:pt x="268" y="351"/>
                  </a:cubicBezTo>
                  <a:cubicBezTo>
                    <a:pt x="267" y="350"/>
                    <a:pt x="266" y="349"/>
                    <a:pt x="266" y="348"/>
                  </a:cubicBezTo>
                  <a:cubicBezTo>
                    <a:pt x="266" y="347"/>
                    <a:pt x="267" y="346"/>
                    <a:pt x="267" y="346"/>
                  </a:cubicBezTo>
                  <a:cubicBezTo>
                    <a:pt x="262" y="343"/>
                    <a:pt x="262" y="343"/>
                    <a:pt x="262" y="343"/>
                  </a:cubicBezTo>
                  <a:cubicBezTo>
                    <a:pt x="262" y="343"/>
                    <a:pt x="261" y="337"/>
                    <a:pt x="260" y="337"/>
                  </a:cubicBezTo>
                  <a:cubicBezTo>
                    <a:pt x="260" y="336"/>
                    <a:pt x="257" y="334"/>
                    <a:pt x="257" y="333"/>
                  </a:cubicBezTo>
                  <a:cubicBezTo>
                    <a:pt x="257" y="331"/>
                    <a:pt x="258" y="327"/>
                    <a:pt x="258" y="326"/>
                  </a:cubicBezTo>
                  <a:cubicBezTo>
                    <a:pt x="258" y="324"/>
                    <a:pt x="252" y="323"/>
                    <a:pt x="251" y="323"/>
                  </a:cubicBezTo>
                  <a:cubicBezTo>
                    <a:pt x="250" y="323"/>
                    <a:pt x="251" y="324"/>
                    <a:pt x="251" y="325"/>
                  </a:cubicBezTo>
                  <a:cubicBezTo>
                    <a:pt x="251" y="326"/>
                    <a:pt x="250" y="327"/>
                    <a:pt x="248" y="329"/>
                  </a:cubicBezTo>
                  <a:cubicBezTo>
                    <a:pt x="247" y="331"/>
                    <a:pt x="247" y="331"/>
                    <a:pt x="246" y="332"/>
                  </a:cubicBezTo>
                  <a:cubicBezTo>
                    <a:pt x="245" y="333"/>
                    <a:pt x="244" y="337"/>
                    <a:pt x="244" y="337"/>
                  </a:cubicBezTo>
                  <a:cubicBezTo>
                    <a:pt x="244" y="337"/>
                    <a:pt x="240" y="336"/>
                    <a:pt x="240" y="335"/>
                  </a:cubicBezTo>
                  <a:cubicBezTo>
                    <a:pt x="239" y="334"/>
                    <a:pt x="235" y="331"/>
                    <a:pt x="235" y="331"/>
                  </a:cubicBezTo>
                  <a:cubicBezTo>
                    <a:pt x="235" y="331"/>
                    <a:pt x="238" y="326"/>
                    <a:pt x="239" y="325"/>
                  </a:cubicBezTo>
                  <a:cubicBezTo>
                    <a:pt x="239" y="325"/>
                    <a:pt x="235" y="324"/>
                    <a:pt x="234" y="324"/>
                  </a:cubicBezTo>
                  <a:cubicBezTo>
                    <a:pt x="232" y="324"/>
                    <a:pt x="232" y="324"/>
                    <a:pt x="230" y="324"/>
                  </a:cubicBezTo>
                  <a:cubicBezTo>
                    <a:pt x="228" y="324"/>
                    <a:pt x="225" y="326"/>
                    <a:pt x="222" y="327"/>
                  </a:cubicBezTo>
                  <a:cubicBezTo>
                    <a:pt x="218" y="329"/>
                    <a:pt x="221" y="331"/>
                    <a:pt x="221" y="332"/>
                  </a:cubicBezTo>
                  <a:cubicBezTo>
                    <a:pt x="221" y="333"/>
                    <a:pt x="221" y="334"/>
                    <a:pt x="221" y="335"/>
                  </a:cubicBezTo>
                  <a:cubicBezTo>
                    <a:pt x="221" y="337"/>
                    <a:pt x="219" y="335"/>
                    <a:pt x="218" y="335"/>
                  </a:cubicBezTo>
                  <a:cubicBezTo>
                    <a:pt x="217" y="335"/>
                    <a:pt x="215" y="333"/>
                    <a:pt x="215" y="332"/>
                  </a:cubicBezTo>
                  <a:cubicBezTo>
                    <a:pt x="215" y="331"/>
                    <a:pt x="214" y="330"/>
                    <a:pt x="213" y="330"/>
                  </a:cubicBezTo>
                  <a:cubicBezTo>
                    <a:pt x="212" y="330"/>
                    <a:pt x="210" y="332"/>
                    <a:pt x="209" y="333"/>
                  </a:cubicBezTo>
                  <a:cubicBezTo>
                    <a:pt x="209" y="334"/>
                    <a:pt x="207" y="335"/>
                    <a:pt x="206" y="336"/>
                  </a:cubicBezTo>
                  <a:cubicBezTo>
                    <a:pt x="205" y="337"/>
                    <a:pt x="202" y="339"/>
                    <a:pt x="202" y="339"/>
                  </a:cubicBezTo>
                  <a:cubicBezTo>
                    <a:pt x="201" y="340"/>
                    <a:pt x="202" y="341"/>
                    <a:pt x="200" y="343"/>
                  </a:cubicBezTo>
                  <a:cubicBezTo>
                    <a:pt x="199" y="346"/>
                    <a:pt x="199" y="345"/>
                    <a:pt x="198" y="346"/>
                  </a:cubicBezTo>
                  <a:cubicBezTo>
                    <a:pt x="198" y="347"/>
                    <a:pt x="196" y="348"/>
                    <a:pt x="196" y="348"/>
                  </a:cubicBezTo>
                  <a:cubicBezTo>
                    <a:pt x="196" y="348"/>
                    <a:pt x="192" y="346"/>
                    <a:pt x="191" y="346"/>
                  </a:cubicBezTo>
                  <a:cubicBezTo>
                    <a:pt x="190" y="346"/>
                    <a:pt x="186" y="348"/>
                    <a:pt x="186" y="348"/>
                  </a:cubicBezTo>
                  <a:cubicBezTo>
                    <a:pt x="186" y="349"/>
                    <a:pt x="186" y="349"/>
                    <a:pt x="186" y="349"/>
                  </a:cubicBezTo>
                  <a:cubicBezTo>
                    <a:pt x="186" y="349"/>
                    <a:pt x="188" y="352"/>
                    <a:pt x="188" y="353"/>
                  </a:cubicBezTo>
                  <a:cubicBezTo>
                    <a:pt x="188" y="353"/>
                    <a:pt x="188" y="356"/>
                    <a:pt x="188" y="357"/>
                  </a:cubicBezTo>
                  <a:cubicBezTo>
                    <a:pt x="188" y="358"/>
                    <a:pt x="189" y="359"/>
                    <a:pt x="189" y="360"/>
                  </a:cubicBezTo>
                  <a:cubicBezTo>
                    <a:pt x="189" y="361"/>
                    <a:pt x="190" y="363"/>
                    <a:pt x="190" y="364"/>
                  </a:cubicBezTo>
                  <a:cubicBezTo>
                    <a:pt x="190" y="365"/>
                    <a:pt x="194" y="367"/>
                    <a:pt x="194" y="367"/>
                  </a:cubicBezTo>
                  <a:cubicBezTo>
                    <a:pt x="195" y="368"/>
                    <a:pt x="194" y="368"/>
                    <a:pt x="194" y="370"/>
                  </a:cubicBezTo>
                  <a:cubicBezTo>
                    <a:pt x="194" y="372"/>
                    <a:pt x="195" y="374"/>
                    <a:pt x="195" y="374"/>
                  </a:cubicBezTo>
                  <a:cubicBezTo>
                    <a:pt x="195" y="374"/>
                    <a:pt x="199" y="374"/>
                    <a:pt x="200" y="374"/>
                  </a:cubicBezTo>
                  <a:cubicBezTo>
                    <a:pt x="200" y="374"/>
                    <a:pt x="200" y="374"/>
                    <a:pt x="203" y="375"/>
                  </a:cubicBezTo>
                  <a:cubicBezTo>
                    <a:pt x="206" y="375"/>
                    <a:pt x="207" y="375"/>
                    <a:pt x="210" y="374"/>
                  </a:cubicBezTo>
                  <a:cubicBezTo>
                    <a:pt x="213" y="373"/>
                    <a:pt x="212" y="373"/>
                    <a:pt x="213" y="372"/>
                  </a:cubicBezTo>
                  <a:cubicBezTo>
                    <a:pt x="214" y="371"/>
                    <a:pt x="215" y="370"/>
                    <a:pt x="216" y="369"/>
                  </a:cubicBezTo>
                  <a:cubicBezTo>
                    <a:pt x="218" y="368"/>
                    <a:pt x="221" y="369"/>
                    <a:pt x="222" y="368"/>
                  </a:cubicBezTo>
                  <a:cubicBezTo>
                    <a:pt x="222" y="368"/>
                    <a:pt x="225" y="368"/>
                    <a:pt x="226" y="368"/>
                  </a:cubicBezTo>
                  <a:cubicBezTo>
                    <a:pt x="226" y="368"/>
                    <a:pt x="228" y="370"/>
                    <a:pt x="231" y="371"/>
                  </a:cubicBezTo>
                  <a:cubicBezTo>
                    <a:pt x="233" y="372"/>
                    <a:pt x="233" y="373"/>
                    <a:pt x="233" y="373"/>
                  </a:cubicBezTo>
                  <a:cubicBezTo>
                    <a:pt x="233" y="373"/>
                    <a:pt x="235" y="373"/>
                    <a:pt x="237" y="374"/>
                  </a:cubicBezTo>
                  <a:cubicBezTo>
                    <a:pt x="238" y="375"/>
                    <a:pt x="238" y="376"/>
                    <a:pt x="238" y="378"/>
                  </a:cubicBezTo>
                  <a:cubicBezTo>
                    <a:pt x="238" y="379"/>
                    <a:pt x="240" y="381"/>
                    <a:pt x="241" y="382"/>
                  </a:cubicBezTo>
                  <a:cubicBezTo>
                    <a:pt x="242" y="383"/>
                    <a:pt x="244" y="382"/>
                    <a:pt x="245" y="382"/>
                  </a:cubicBezTo>
                  <a:close/>
                  <a:moveTo>
                    <a:pt x="246" y="384"/>
                  </a:moveTo>
                  <a:cubicBezTo>
                    <a:pt x="246" y="385"/>
                    <a:pt x="245" y="387"/>
                    <a:pt x="245" y="387"/>
                  </a:cubicBezTo>
                  <a:cubicBezTo>
                    <a:pt x="244" y="387"/>
                    <a:pt x="244" y="387"/>
                    <a:pt x="244" y="387"/>
                  </a:cubicBezTo>
                  <a:cubicBezTo>
                    <a:pt x="243" y="385"/>
                    <a:pt x="243" y="385"/>
                    <a:pt x="243" y="385"/>
                  </a:cubicBezTo>
                  <a:cubicBezTo>
                    <a:pt x="243" y="386"/>
                    <a:pt x="242" y="390"/>
                    <a:pt x="242" y="390"/>
                  </a:cubicBezTo>
                  <a:cubicBezTo>
                    <a:pt x="242" y="390"/>
                    <a:pt x="245" y="393"/>
                    <a:pt x="245" y="393"/>
                  </a:cubicBezTo>
                  <a:cubicBezTo>
                    <a:pt x="245" y="392"/>
                    <a:pt x="247" y="390"/>
                    <a:pt x="247" y="390"/>
                  </a:cubicBezTo>
                  <a:cubicBezTo>
                    <a:pt x="247" y="389"/>
                    <a:pt x="248" y="385"/>
                    <a:pt x="248" y="385"/>
                  </a:cubicBezTo>
                  <a:cubicBezTo>
                    <a:pt x="248" y="385"/>
                    <a:pt x="246" y="384"/>
                    <a:pt x="246" y="384"/>
                  </a:cubicBezTo>
                  <a:close/>
                  <a:moveTo>
                    <a:pt x="273" y="385"/>
                  </a:moveTo>
                  <a:cubicBezTo>
                    <a:pt x="273" y="386"/>
                    <a:pt x="272" y="388"/>
                    <a:pt x="271" y="389"/>
                  </a:cubicBezTo>
                  <a:cubicBezTo>
                    <a:pt x="271" y="390"/>
                    <a:pt x="270" y="391"/>
                    <a:pt x="269" y="391"/>
                  </a:cubicBezTo>
                  <a:cubicBezTo>
                    <a:pt x="269" y="391"/>
                    <a:pt x="265" y="393"/>
                    <a:pt x="264" y="393"/>
                  </a:cubicBezTo>
                  <a:cubicBezTo>
                    <a:pt x="263" y="394"/>
                    <a:pt x="259" y="395"/>
                    <a:pt x="259" y="395"/>
                  </a:cubicBezTo>
                  <a:cubicBezTo>
                    <a:pt x="258" y="396"/>
                    <a:pt x="255" y="398"/>
                    <a:pt x="255" y="398"/>
                  </a:cubicBezTo>
                  <a:cubicBezTo>
                    <a:pt x="249" y="401"/>
                    <a:pt x="249" y="401"/>
                    <a:pt x="249" y="401"/>
                  </a:cubicBezTo>
                  <a:cubicBezTo>
                    <a:pt x="248" y="403"/>
                    <a:pt x="251" y="401"/>
                    <a:pt x="251" y="401"/>
                  </a:cubicBezTo>
                  <a:cubicBezTo>
                    <a:pt x="251" y="401"/>
                    <a:pt x="253" y="401"/>
                    <a:pt x="254" y="400"/>
                  </a:cubicBezTo>
                  <a:cubicBezTo>
                    <a:pt x="255" y="400"/>
                    <a:pt x="256" y="399"/>
                    <a:pt x="257" y="399"/>
                  </a:cubicBezTo>
                  <a:cubicBezTo>
                    <a:pt x="257" y="399"/>
                    <a:pt x="260" y="399"/>
                    <a:pt x="260" y="399"/>
                  </a:cubicBezTo>
                  <a:cubicBezTo>
                    <a:pt x="260" y="399"/>
                    <a:pt x="266" y="396"/>
                    <a:pt x="267" y="395"/>
                  </a:cubicBezTo>
                  <a:cubicBezTo>
                    <a:pt x="269" y="393"/>
                    <a:pt x="270" y="392"/>
                    <a:pt x="271" y="392"/>
                  </a:cubicBezTo>
                  <a:cubicBezTo>
                    <a:pt x="271" y="392"/>
                    <a:pt x="272" y="392"/>
                    <a:pt x="274" y="391"/>
                  </a:cubicBezTo>
                  <a:cubicBezTo>
                    <a:pt x="275" y="391"/>
                    <a:pt x="275" y="390"/>
                    <a:pt x="275" y="390"/>
                  </a:cubicBezTo>
                  <a:cubicBezTo>
                    <a:pt x="275" y="390"/>
                    <a:pt x="274" y="390"/>
                    <a:pt x="273" y="389"/>
                  </a:cubicBezTo>
                  <a:cubicBezTo>
                    <a:pt x="273" y="387"/>
                    <a:pt x="275" y="388"/>
                    <a:pt x="275" y="388"/>
                  </a:cubicBezTo>
                  <a:cubicBezTo>
                    <a:pt x="275" y="388"/>
                    <a:pt x="275" y="384"/>
                    <a:pt x="275" y="383"/>
                  </a:cubicBezTo>
                  <a:cubicBezTo>
                    <a:pt x="275" y="383"/>
                    <a:pt x="273" y="385"/>
                    <a:pt x="273" y="385"/>
                  </a:cubicBezTo>
                  <a:close/>
                  <a:moveTo>
                    <a:pt x="302" y="314"/>
                  </a:moveTo>
                  <a:cubicBezTo>
                    <a:pt x="301" y="310"/>
                    <a:pt x="301" y="310"/>
                    <a:pt x="301" y="310"/>
                  </a:cubicBezTo>
                  <a:cubicBezTo>
                    <a:pt x="299" y="309"/>
                    <a:pt x="299" y="309"/>
                    <a:pt x="299" y="309"/>
                  </a:cubicBezTo>
                  <a:cubicBezTo>
                    <a:pt x="300" y="312"/>
                    <a:pt x="300" y="312"/>
                    <a:pt x="300" y="312"/>
                  </a:cubicBezTo>
                  <a:cubicBezTo>
                    <a:pt x="300" y="312"/>
                    <a:pt x="299" y="312"/>
                    <a:pt x="298" y="313"/>
                  </a:cubicBezTo>
                  <a:cubicBezTo>
                    <a:pt x="297" y="314"/>
                    <a:pt x="299" y="317"/>
                    <a:pt x="299" y="317"/>
                  </a:cubicBezTo>
                  <a:cubicBezTo>
                    <a:pt x="299" y="317"/>
                    <a:pt x="303" y="315"/>
                    <a:pt x="303" y="314"/>
                  </a:cubicBezTo>
                  <a:cubicBezTo>
                    <a:pt x="304" y="313"/>
                    <a:pt x="302" y="314"/>
                    <a:pt x="302" y="314"/>
                  </a:cubicBezTo>
                  <a:close/>
                  <a:moveTo>
                    <a:pt x="312" y="312"/>
                  </a:moveTo>
                  <a:cubicBezTo>
                    <a:pt x="312" y="315"/>
                    <a:pt x="312" y="315"/>
                    <a:pt x="312" y="315"/>
                  </a:cubicBezTo>
                  <a:cubicBezTo>
                    <a:pt x="311" y="316"/>
                    <a:pt x="311" y="316"/>
                    <a:pt x="311" y="316"/>
                  </a:cubicBezTo>
                  <a:cubicBezTo>
                    <a:pt x="310" y="315"/>
                    <a:pt x="310" y="315"/>
                    <a:pt x="310" y="315"/>
                  </a:cubicBezTo>
                  <a:cubicBezTo>
                    <a:pt x="309" y="315"/>
                    <a:pt x="309" y="315"/>
                    <a:pt x="309" y="315"/>
                  </a:cubicBezTo>
                  <a:cubicBezTo>
                    <a:pt x="309" y="315"/>
                    <a:pt x="310" y="317"/>
                    <a:pt x="310" y="318"/>
                  </a:cubicBezTo>
                  <a:cubicBezTo>
                    <a:pt x="310" y="318"/>
                    <a:pt x="313" y="318"/>
                    <a:pt x="313" y="318"/>
                  </a:cubicBezTo>
                  <a:cubicBezTo>
                    <a:pt x="313" y="318"/>
                    <a:pt x="316" y="316"/>
                    <a:pt x="316" y="316"/>
                  </a:cubicBezTo>
                  <a:cubicBezTo>
                    <a:pt x="317" y="315"/>
                    <a:pt x="317" y="313"/>
                    <a:pt x="317" y="313"/>
                  </a:cubicBezTo>
                  <a:cubicBezTo>
                    <a:pt x="315" y="312"/>
                    <a:pt x="315" y="312"/>
                    <a:pt x="315" y="312"/>
                  </a:cubicBezTo>
                  <a:lnTo>
                    <a:pt x="312" y="312"/>
                  </a:lnTo>
                  <a:close/>
                  <a:moveTo>
                    <a:pt x="286" y="310"/>
                  </a:moveTo>
                  <a:cubicBezTo>
                    <a:pt x="286" y="310"/>
                    <a:pt x="286" y="309"/>
                    <a:pt x="286" y="309"/>
                  </a:cubicBezTo>
                  <a:cubicBezTo>
                    <a:pt x="286" y="308"/>
                    <a:pt x="284" y="310"/>
                    <a:pt x="284" y="310"/>
                  </a:cubicBezTo>
                  <a:cubicBezTo>
                    <a:pt x="284" y="311"/>
                    <a:pt x="282" y="312"/>
                    <a:pt x="281" y="313"/>
                  </a:cubicBezTo>
                  <a:cubicBezTo>
                    <a:pt x="281" y="313"/>
                    <a:pt x="288" y="314"/>
                    <a:pt x="288" y="314"/>
                  </a:cubicBezTo>
                  <a:cubicBezTo>
                    <a:pt x="289" y="314"/>
                    <a:pt x="290" y="313"/>
                    <a:pt x="290" y="313"/>
                  </a:cubicBezTo>
                  <a:cubicBezTo>
                    <a:pt x="290" y="313"/>
                    <a:pt x="291" y="310"/>
                    <a:pt x="291" y="310"/>
                  </a:cubicBezTo>
                  <a:cubicBezTo>
                    <a:pt x="291" y="310"/>
                    <a:pt x="286" y="310"/>
                    <a:pt x="286" y="310"/>
                  </a:cubicBezTo>
                  <a:close/>
                </a:path>
              </a:pathLst>
            </a:custGeom>
            <a:solidFill>
              <a:srgbClr val="3B44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0"/>
            <p:cNvSpPr>
              <a:spLocks noEditPoints="1"/>
            </p:cNvSpPr>
            <p:nvPr/>
          </p:nvSpPr>
          <p:spPr bwMode="auto">
            <a:xfrm>
              <a:off x="1042988" y="1154113"/>
              <a:ext cx="644525" cy="641350"/>
            </a:xfrm>
            <a:custGeom>
              <a:avLst/>
              <a:gdLst>
                <a:gd name="T0" fmla="*/ 115 w 219"/>
                <a:gd name="T1" fmla="*/ 3 h 218"/>
                <a:gd name="T2" fmla="*/ 3 w 219"/>
                <a:gd name="T3" fmla="*/ 103 h 218"/>
                <a:gd name="T4" fmla="*/ 103 w 219"/>
                <a:gd name="T5" fmla="*/ 215 h 218"/>
                <a:gd name="T6" fmla="*/ 215 w 219"/>
                <a:gd name="T7" fmla="*/ 115 h 218"/>
                <a:gd name="T8" fmla="*/ 115 w 219"/>
                <a:gd name="T9" fmla="*/ 3 h 218"/>
                <a:gd name="T10" fmla="*/ 105 w 219"/>
                <a:gd name="T11" fmla="*/ 188 h 218"/>
                <a:gd name="T12" fmla="*/ 30 w 219"/>
                <a:gd name="T13" fmla="*/ 104 h 218"/>
                <a:gd name="T14" fmla="*/ 114 w 219"/>
                <a:gd name="T15" fmla="*/ 30 h 218"/>
                <a:gd name="T16" fmla="*/ 188 w 219"/>
                <a:gd name="T17" fmla="*/ 114 h 218"/>
                <a:gd name="T18" fmla="*/ 105 w 219"/>
                <a:gd name="T19" fmla="*/ 18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15" y="3"/>
                  </a:moveTo>
                  <a:cubicBezTo>
                    <a:pt x="57" y="0"/>
                    <a:pt x="7" y="44"/>
                    <a:pt x="3" y="103"/>
                  </a:cubicBezTo>
                  <a:cubicBezTo>
                    <a:pt x="0" y="161"/>
                    <a:pt x="45" y="212"/>
                    <a:pt x="103" y="215"/>
                  </a:cubicBezTo>
                  <a:cubicBezTo>
                    <a:pt x="162" y="218"/>
                    <a:pt x="212" y="174"/>
                    <a:pt x="215" y="115"/>
                  </a:cubicBezTo>
                  <a:cubicBezTo>
                    <a:pt x="219" y="57"/>
                    <a:pt x="174" y="6"/>
                    <a:pt x="115" y="3"/>
                  </a:cubicBezTo>
                  <a:close/>
                  <a:moveTo>
                    <a:pt x="105" y="188"/>
                  </a:moveTo>
                  <a:cubicBezTo>
                    <a:pt x="61" y="185"/>
                    <a:pt x="28" y="148"/>
                    <a:pt x="30" y="104"/>
                  </a:cubicBezTo>
                  <a:cubicBezTo>
                    <a:pt x="33" y="61"/>
                    <a:pt x="70" y="28"/>
                    <a:pt x="114" y="30"/>
                  </a:cubicBezTo>
                  <a:cubicBezTo>
                    <a:pt x="157" y="33"/>
                    <a:pt x="191" y="70"/>
                    <a:pt x="188" y="114"/>
                  </a:cubicBezTo>
                  <a:cubicBezTo>
                    <a:pt x="186" y="157"/>
                    <a:pt x="148" y="190"/>
                    <a:pt x="105" y="188"/>
                  </a:cubicBezTo>
                  <a:close/>
                </a:path>
              </a:pathLst>
            </a:custGeom>
            <a:solidFill>
              <a:srgbClr val="5FC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FC9E1"/>
                </a:solidFill>
              </a:endParaRPr>
            </a:p>
          </p:txBody>
        </p:sp>
        <p:sp>
          <p:nvSpPr>
            <p:cNvPr id="35" name="Freeform 11"/>
            <p:cNvSpPr>
              <a:spLocks/>
            </p:cNvSpPr>
            <p:nvPr/>
          </p:nvSpPr>
          <p:spPr bwMode="auto">
            <a:xfrm>
              <a:off x="1552576" y="1668463"/>
              <a:ext cx="63500" cy="61913"/>
            </a:xfrm>
            <a:custGeom>
              <a:avLst/>
              <a:gdLst>
                <a:gd name="T0" fmla="*/ 20 w 22"/>
                <a:gd name="T1" fmla="*/ 2 h 21"/>
                <a:gd name="T2" fmla="*/ 19 w 22"/>
                <a:gd name="T3" fmla="*/ 10 h 21"/>
                <a:gd name="T4" fmla="*/ 11 w 22"/>
                <a:gd name="T5" fmla="*/ 19 h 21"/>
                <a:gd name="T6" fmla="*/ 2 w 22"/>
                <a:gd name="T7" fmla="*/ 19 h 21"/>
                <a:gd name="T8" fmla="*/ 2 w 22"/>
                <a:gd name="T9" fmla="*/ 19 h 21"/>
                <a:gd name="T10" fmla="*/ 3 w 22"/>
                <a:gd name="T11" fmla="*/ 11 h 21"/>
                <a:gd name="T12" fmla="*/ 12 w 22"/>
                <a:gd name="T13" fmla="*/ 2 h 21"/>
                <a:gd name="T14" fmla="*/ 20 w 22"/>
                <a:gd name="T15" fmla="*/ 2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20" y="2"/>
                  </a:moveTo>
                  <a:cubicBezTo>
                    <a:pt x="22" y="4"/>
                    <a:pt x="22" y="8"/>
                    <a:pt x="19" y="10"/>
                  </a:cubicBezTo>
                  <a:cubicBezTo>
                    <a:pt x="11" y="19"/>
                    <a:pt x="11" y="19"/>
                    <a:pt x="11" y="19"/>
                  </a:cubicBezTo>
                  <a:cubicBezTo>
                    <a:pt x="8" y="21"/>
                    <a:pt x="4" y="21"/>
                    <a:pt x="2" y="19"/>
                  </a:cubicBezTo>
                  <a:cubicBezTo>
                    <a:pt x="2" y="19"/>
                    <a:pt x="2" y="19"/>
                    <a:pt x="2" y="19"/>
                  </a:cubicBezTo>
                  <a:cubicBezTo>
                    <a:pt x="0" y="17"/>
                    <a:pt x="0" y="13"/>
                    <a:pt x="3" y="11"/>
                  </a:cubicBezTo>
                  <a:cubicBezTo>
                    <a:pt x="12" y="2"/>
                    <a:pt x="12" y="2"/>
                    <a:pt x="12" y="2"/>
                  </a:cubicBezTo>
                  <a:cubicBezTo>
                    <a:pt x="14" y="0"/>
                    <a:pt x="18" y="0"/>
                    <a:pt x="20" y="2"/>
                  </a:cubicBezTo>
                  <a:close/>
                </a:path>
              </a:pathLst>
            </a:custGeom>
            <a:solidFill>
              <a:srgbClr val="23A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2"/>
            <p:cNvSpPr>
              <a:spLocks/>
            </p:cNvSpPr>
            <p:nvPr/>
          </p:nvSpPr>
          <p:spPr bwMode="auto">
            <a:xfrm>
              <a:off x="1573213" y="1689100"/>
              <a:ext cx="273050" cy="279400"/>
            </a:xfrm>
            <a:custGeom>
              <a:avLst/>
              <a:gdLst>
                <a:gd name="T0" fmla="*/ 89 w 93"/>
                <a:gd name="T1" fmla="*/ 62 h 95"/>
                <a:gd name="T2" fmla="*/ 88 w 93"/>
                <a:gd name="T3" fmla="*/ 77 h 95"/>
                <a:gd name="T4" fmla="*/ 73 w 93"/>
                <a:gd name="T5" fmla="*/ 91 h 95"/>
                <a:gd name="T6" fmla="*/ 59 w 93"/>
                <a:gd name="T7" fmla="*/ 91 h 95"/>
                <a:gd name="T8" fmla="*/ 59 w 93"/>
                <a:gd name="T9" fmla="*/ 91 h 95"/>
                <a:gd name="T10" fmla="*/ 4 w 93"/>
                <a:gd name="T11" fmla="*/ 18 h 95"/>
                <a:gd name="T12" fmla="*/ 18 w 93"/>
                <a:gd name="T13" fmla="*/ 4 h 95"/>
                <a:gd name="T14" fmla="*/ 89 w 93"/>
                <a:gd name="T15" fmla="*/ 62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95">
                  <a:moveTo>
                    <a:pt x="89" y="62"/>
                  </a:moveTo>
                  <a:cubicBezTo>
                    <a:pt x="93" y="66"/>
                    <a:pt x="92" y="73"/>
                    <a:pt x="88" y="77"/>
                  </a:cubicBezTo>
                  <a:cubicBezTo>
                    <a:pt x="73" y="91"/>
                    <a:pt x="73" y="91"/>
                    <a:pt x="73" y="91"/>
                  </a:cubicBezTo>
                  <a:cubicBezTo>
                    <a:pt x="69" y="95"/>
                    <a:pt x="62" y="95"/>
                    <a:pt x="59" y="91"/>
                  </a:cubicBezTo>
                  <a:cubicBezTo>
                    <a:pt x="59" y="91"/>
                    <a:pt x="59" y="91"/>
                    <a:pt x="59" y="91"/>
                  </a:cubicBezTo>
                  <a:cubicBezTo>
                    <a:pt x="55" y="87"/>
                    <a:pt x="0" y="22"/>
                    <a:pt x="4" y="18"/>
                  </a:cubicBezTo>
                  <a:cubicBezTo>
                    <a:pt x="18" y="4"/>
                    <a:pt x="18" y="4"/>
                    <a:pt x="18" y="4"/>
                  </a:cubicBezTo>
                  <a:cubicBezTo>
                    <a:pt x="23" y="0"/>
                    <a:pt x="86" y="59"/>
                    <a:pt x="89" y="62"/>
                  </a:cubicBezTo>
                  <a:close/>
                </a:path>
              </a:pathLst>
            </a:custGeom>
            <a:solidFill>
              <a:srgbClr val="5FC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FC9E1"/>
                </a:solidFill>
              </a:endParaRPr>
            </a:p>
          </p:txBody>
        </p:sp>
        <p:sp>
          <p:nvSpPr>
            <p:cNvPr id="37" name="Freeform 13"/>
            <p:cNvSpPr>
              <a:spLocks noEditPoints="1"/>
            </p:cNvSpPr>
            <p:nvPr/>
          </p:nvSpPr>
          <p:spPr bwMode="auto">
            <a:xfrm>
              <a:off x="255588" y="628650"/>
              <a:ext cx="1387475" cy="1385888"/>
            </a:xfrm>
            <a:custGeom>
              <a:avLst/>
              <a:gdLst>
                <a:gd name="T0" fmla="*/ 446 w 472"/>
                <a:gd name="T1" fmla="*/ 292 h 472"/>
                <a:gd name="T2" fmla="*/ 446 w 472"/>
                <a:gd name="T3" fmla="*/ 288 h 472"/>
                <a:gd name="T4" fmla="*/ 443 w 472"/>
                <a:gd name="T5" fmla="*/ 267 h 472"/>
                <a:gd name="T6" fmla="*/ 413 w 472"/>
                <a:gd name="T7" fmla="*/ 347 h 472"/>
                <a:gd name="T8" fmla="*/ 446 w 472"/>
                <a:gd name="T9" fmla="*/ 292 h 472"/>
                <a:gd name="T10" fmla="*/ 371 w 472"/>
                <a:gd name="T11" fmla="*/ 404 h 472"/>
                <a:gd name="T12" fmla="*/ 362 w 472"/>
                <a:gd name="T13" fmla="*/ 403 h 472"/>
                <a:gd name="T14" fmla="*/ 237 w 472"/>
                <a:gd name="T15" fmla="*/ 445 h 472"/>
                <a:gd name="T16" fmla="*/ 89 w 472"/>
                <a:gd name="T17" fmla="*/ 384 h 472"/>
                <a:gd name="T18" fmla="*/ 28 w 472"/>
                <a:gd name="T19" fmla="*/ 236 h 472"/>
                <a:gd name="T20" fmla="*/ 89 w 472"/>
                <a:gd name="T21" fmla="*/ 89 h 472"/>
                <a:gd name="T22" fmla="*/ 237 w 472"/>
                <a:gd name="T23" fmla="*/ 27 h 472"/>
                <a:gd name="T24" fmla="*/ 384 w 472"/>
                <a:gd name="T25" fmla="*/ 89 h 472"/>
                <a:gd name="T26" fmla="*/ 440 w 472"/>
                <a:gd name="T27" fmla="*/ 191 h 472"/>
                <a:gd name="T28" fmla="*/ 472 w 472"/>
                <a:gd name="T29" fmla="*/ 222 h 472"/>
                <a:gd name="T30" fmla="*/ 237 w 472"/>
                <a:gd name="T31" fmla="*/ 0 h 472"/>
                <a:gd name="T32" fmla="*/ 0 w 472"/>
                <a:gd name="T33" fmla="*/ 236 h 472"/>
                <a:gd name="T34" fmla="*/ 237 w 472"/>
                <a:gd name="T35" fmla="*/ 472 h 472"/>
                <a:gd name="T36" fmla="*/ 406 w 472"/>
                <a:gd name="T37" fmla="*/ 400 h 472"/>
                <a:gd name="T38" fmla="*/ 377 w 472"/>
                <a:gd name="T39" fmla="*/ 404 h 472"/>
                <a:gd name="T40" fmla="*/ 371 w 472"/>
                <a:gd name="T41" fmla="*/ 404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2" h="472">
                  <a:moveTo>
                    <a:pt x="446" y="292"/>
                  </a:moveTo>
                  <a:cubicBezTo>
                    <a:pt x="446" y="291"/>
                    <a:pt x="446" y="289"/>
                    <a:pt x="446" y="288"/>
                  </a:cubicBezTo>
                  <a:cubicBezTo>
                    <a:pt x="446" y="281"/>
                    <a:pt x="445" y="274"/>
                    <a:pt x="443" y="267"/>
                  </a:cubicBezTo>
                  <a:cubicBezTo>
                    <a:pt x="439" y="296"/>
                    <a:pt x="428" y="323"/>
                    <a:pt x="413" y="347"/>
                  </a:cubicBezTo>
                  <a:cubicBezTo>
                    <a:pt x="432" y="335"/>
                    <a:pt x="445" y="315"/>
                    <a:pt x="446" y="292"/>
                  </a:cubicBezTo>
                  <a:close/>
                  <a:moveTo>
                    <a:pt x="371" y="404"/>
                  </a:moveTo>
                  <a:cubicBezTo>
                    <a:pt x="368" y="404"/>
                    <a:pt x="365" y="403"/>
                    <a:pt x="362" y="403"/>
                  </a:cubicBezTo>
                  <a:cubicBezTo>
                    <a:pt x="327" y="429"/>
                    <a:pt x="284" y="445"/>
                    <a:pt x="237" y="445"/>
                  </a:cubicBezTo>
                  <a:cubicBezTo>
                    <a:pt x="179" y="445"/>
                    <a:pt x="127" y="421"/>
                    <a:pt x="89" y="384"/>
                  </a:cubicBezTo>
                  <a:cubicBezTo>
                    <a:pt x="51" y="346"/>
                    <a:pt x="28" y="294"/>
                    <a:pt x="28" y="236"/>
                  </a:cubicBezTo>
                  <a:cubicBezTo>
                    <a:pt x="28" y="178"/>
                    <a:pt x="51" y="126"/>
                    <a:pt x="89" y="89"/>
                  </a:cubicBezTo>
                  <a:cubicBezTo>
                    <a:pt x="127" y="51"/>
                    <a:pt x="179" y="27"/>
                    <a:pt x="237" y="27"/>
                  </a:cubicBezTo>
                  <a:cubicBezTo>
                    <a:pt x="294" y="27"/>
                    <a:pt x="346" y="51"/>
                    <a:pt x="384" y="89"/>
                  </a:cubicBezTo>
                  <a:cubicBezTo>
                    <a:pt x="412" y="116"/>
                    <a:pt x="432" y="151"/>
                    <a:pt x="440" y="191"/>
                  </a:cubicBezTo>
                  <a:cubicBezTo>
                    <a:pt x="453" y="199"/>
                    <a:pt x="464" y="210"/>
                    <a:pt x="472" y="222"/>
                  </a:cubicBezTo>
                  <a:cubicBezTo>
                    <a:pt x="465" y="98"/>
                    <a:pt x="362" y="0"/>
                    <a:pt x="237" y="0"/>
                  </a:cubicBezTo>
                  <a:cubicBezTo>
                    <a:pt x="106" y="0"/>
                    <a:pt x="1" y="106"/>
                    <a:pt x="0" y="236"/>
                  </a:cubicBezTo>
                  <a:cubicBezTo>
                    <a:pt x="1" y="367"/>
                    <a:pt x="106" y="472"/>
                    <a:pt x="237" y="472"/>
                  </a:cubicBezTo>
                  <a:cubicBezTo>
                    <a:pt x="303" y="472"/>
                    <a:pt x="363" y="445"/>
                    <a:pt x="406" y="400"/>
                  </a:cubicBezTo>
                  <a:cubicBezTo>
                    <a:pt x="397" y="403"/>
                    <a:pt x="387" y="404"/>
                    <a:pt x="377" y="404"/>
                  </a:cubicBezTo>
                  <a:cubicBezTo>
                    <a:pt x="375" y="404"/>
                    <a:pt x="373" y="404"/>
                    <a:pt x="371" y="404"/>
                  </a:cubicBezTo>
                  <a:close/>
                </a:path>
              </a:pathLst>
            </a:custGeom>
            <a:solidFill>
              <a:srgbClr val="3B44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9" name="组合 48"/>
          <p:cNvGrpSpPr/>
          <p:nvPr/>
        </p:nvGrpSpPr>
        <p:grpSpPr>
          <a:xfrm>
            <a:off x="8249013" y="1392071"/>
            <a:ext cx="1837482" cy="2018933"/>
            <a:chOff x="4997450" y="5111750"/>
            <a:chExt cx="1398588" cy="1536700"/>
          </a:xfrm>
        </p:grpSpPr>
        <p:sp>
          <p:nvSpPr>
            <p:cNvPr id="50" name="Freeform 74"/>
            <p:cNvSpPr>
              <a:spLocks/>
            </p:cNvSpPr>
            <p:nvPr/>
          </p:nvSpPr>
          <p:spPr bwMode="auto">
            <a:xfrm>
              <a:off x="5419725" y="5386388"/>
              <a:ext cx="269875" cy="220662"/>
            </a:xfrm>
            <a:custGeom>
              <a:avLst/>
              <a:gdLst>
                <a:gd name="T0" fmla="*/ 80 w 205"/>
                <a:gd name="T1" fmla="*/ 47 h 167"/>
                <a:gd name="T2" fmla="*/ 176 w 205"/>
                <a:gd name="T3" fmla="*/ 44 h 167"/>
                <a:gd name="T4" fmla="*/ 200 w 205"/>
                <a:gd name="T5" fmla="*/ 36 h 167"/>
                <a:gd name="T6" fmla="*/ 200 w 205"/>
                <a:gd name="T7" fmla="*/ 36 h 167"/>
                <a:gd name="T8" fmla="*/ 205 w 205"/>
                <a:gd name="T9" fmla="*/ 36 h 167"/>
                <a:gd name="T10" fmla="*/ 67 w 205"/>
                <a:gd name="T11" fmla="*/ 28 h 167"/>
                <a:gd name="T12" fmla="*/ 17 w 205"/>
                <a:gd name="T13" fmla="*/ 167 h 167"/>
                <a:gd name="T14" fmla="*/ 41 w 205"/>
                <a:gd name="T15" fmla="*/ 166 h 167"/>
                <a:gd name="T16" fmla="*/ 80 w 205"/>
                <a:gd name="T17" fmla="*/ 4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167">
                  <a:moveTo>
                    <a:pt x="80" y="47"/>
                  </a:moveTo>
                  <a:cubicBezTo>
                    <a:pt x="110" y="29"/>
                    <a:pt x="146" y="29"/>
                    <a:pt x="176" y="44"/>
                  </a:cubicBezTo>
                  <a:cubicBezTo>
                    <a:pt x="182" y="39"/>
                    <a:pt x="191" y="36"/>
                    <a:pt x="200" y="36"/>
                  </a:cubicBezTo>
                  <a:cubicBezTo>
                    <a:pt x="200" y="36"/>
                    <a:pt x="200" y="36"/>
                    <a:pt x="200" y="36"/>
                  </a:cubicBezTo>
                  <a:cubicBezTo>
                    <a:pt x="202" y="36"/>
                    <a:pt x="203" y="36"/>
                    <a:pt x="205" y="36"/>
                  </a:cubicBezTo>
                  <a:cubicBezTo>
                    <a:pt x="166" y="5"/>
                    <a:pt x="111" y="0"/>
                    <a:pt x="67" y="28"/>
                  </a:cubicBezTo>
                  <a:cubicBezTo>
                    <a:pt x="19" y="58"/>
                    <a:pt x="0" y="116"/>
                    <a:pt x="17" y="167"/>
                  </a:cubicBezTo>
                  <a:cubicBezTo>
                    <a:pt x="25" y="166"/>
                    <a:pt x="33" y="166"/>
                    <a:pt x="41" y="166"/>
                  </a:cubicBezTo>
                  <a:cubicBezTo>
                    <a:pt x="24" y="123"/>
                    <a:pt x="39" y="72"/>
                    <a:pt x="80" y="47"/>
                  </a:cubicBezTo>
                  <a:close/>
                </a:path>
              </a:pathLst>
            </a:custGeom>
            <a:solidFill>
              <a:srgbClr val="FF668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 name="Freeform 75"/>
            <p:cNvSpPr>
              <a:spLocks/>
            </p:cNvSpPr>
            <p:nvPr/>
          </p:nvSpPr>
          <p:spPr bwMode="auto">
            <a:xfrm>
              <a:off x="5716588" y="5538788"/>
              <a:ext cx="31750" cy="28575"/>
            </a:xfrm>
            <a:custGeom>
              <a:avLst/>
              <a:gdLst>
                <a:gd name="T0" fmla="*/ 1 w 24"/>
                <a:gd name="T1" fmla="*/ 22 h 22"/>
                <a:gd name="T2" fmla="*/ 24 w 24"/>
                <a:gd name="T3" fmla="*/ 18 h 22"/>
                <a:gd name="T4" fmla="*/ 23 w 24"/>
                <a:gd name="T5" fmla="*/ 0 h 22"/>
                <a:gd name="T6" fmla="*/ 0 w 24"/>
                <a:gd name="T7" fmla="*/ 1 h 22"/>
                <a:gd name="T8" fmla="*/ 1 w 24"/>
                <a:gd name="T9" fmla="*/ 22 h 22"/>
              </a:gdLst>
              <a:ahLst/>
              <a:cxnLst>
                <a:cxn ang="0">
                  <a:pos x="T0" y="T1"/>
                </a:cxn>
                <a:cxn ang="0">
                  <a:pos x="T2" y="T3"/>
                </a:cxn>
                <a:cxn ang="0">
                  <a:pos x="T4" y="T5"/>
                </a:cxn>
                <a:cxn ang="0">
                  <a:pos x="T6" y="T7"/>
                </a:cxn>
                <a:cxn ang="0">
                  <a:pos x="T8" y="T9"/>
                </a:cxn>
              </a:cxnLst>
              <a:rect l="0" t="0" r="r" b="b"/>
              <a:pathLst>
                <a:path w="24" h="22">
                  <a:moveTo>
                    <a:pt x="1" y="22"/>
                  </a:moveTo>
                  <a:cubicBezTo>
                    <a:pt x="8" y="20"/>
                    <a:pt x="16" y="18"/>
                    <a:pt x="24" y="18"/>
                  </a:cubicBezTo>
                  <a:cubicBezTo>
                    <a:pt x="24" y="12"/>
                    <a:pt x="24" y="6"/>
                    <a:pt x="23" y="0"/>
                  </a:cubicBezTo>
                  <a:cubicBezTo>
                    <a:pt x="16" y="1"/>
                    <a:pt x="8" y="1"/>
                    <a:pt x="0" y="1"/>
                  </a:cubicBezTo>
                  <a:cubicBezTo>
                    <a:pt x="1" y="8"/>
                    <a:pt x="1" y="15"/>
                    <a:pt x="1" y="22"/>
                  </a:cubicBez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76"/>
            <p:cNvSpPr>
              <a:spLocks/>
            </p:cNvSpPr>
            <p:nvPr/>
          </p:nvSpPr>
          <p:spPr bwMode="auto">
            <a:xfrm>
              <a:off x="5511800" y="5461000"/>
              <a:ext cx="158750" cy="169862"/>
            </a:xfrm>
            <a:custGeom>
              <a:avLst/>
              <a:gdLst>
                <a:gd name="T0" fmla="*/ 114 w 120"/>
                <a:gd name="T1" fmla="*/ 67 h 129"/>
                <a:gd name="T2" fmla="*/ 92 w 120"/>
                <a:gd name="T3" fmla="*/ 51 h 129"/>
                <a:gd name="T4" fmla="*/ 51 w 120"/>
                <a:gd name="T5" fmla="*/ 58 h 129"/>
                <a:gd name="T6" fmla="*/ 34 w 120"/>
                <a:gd name="T7" fmla="*/ 62 h 129"/>
                <a:gd name="T8" fmla="*/ 25 w 120"/>
                <a:gd name="T9" fmla="*/ 58 h 129"/>
                <a:gd name="T10" fmla="*/ 35 w 120"/>
                <a:gd name="T11" fmla="*/ 37 h 129"/>
                <a:gd name="T12" fmla="*/ 66 w 120"/>
                <a:gd name="T13" fmla="*/ 33 h 129"/>
                <a:gd name="T14" fmla="*/ 75 w 120"/>
                <a:gd name="T15" fmla="*/ 14 h 129"/>
                <a:gd name="T16" fmla="*/ 36 w 120"/>
                <a:gd name="T17" fmla="*/ 13 h 129"/>
                <a:gd name="T18" fmla="*/ 28 w 120"/>
                <a:gd name="T19" fmla="*/ 0 h 129"/>
                <a:gd name="T20" fmla="*/ 11 w 120"/>
                <a:gd name="T21" fmla="*/ 11 h 129"/>
                <a:gd name="T22" fmla="*/ 18 w 120"/>
                <a:gd name="T23" fmla="*/ 23 h 129"/>
                <a:gd name="T24" fmla="*/ 3 w 120"/>
                <a:gd name="T25" fmla="*/ 44 h 129"/>
                <a:gd name="T26" fmla="*/ 6 w 120"/>
                <a:gd name="T27" fmla="*/ 70 h 129"/>
                <a:gd name="T28" fmla="*/ 24 w 120"/>
                <a:gd name="T29" fmla="*/ 82 h 129"/>
                <a:gd name="T30" fmla="*/ 59 w 120"/>
                <a:gd name="T31" fmla="*/ 77 h 129"/>
                <a:gd name="T32" fmla="*/ 85 w 120"/>
                <a:gd name="T33" fmla="*/ 71 h 129"/>
                <a:gd name="T34" fmla="*/ 95 w 120"/>
                <a:gd name="T35" fmla="*/ 77 h 129"/>
                <a:gd name="T36" fmla="*/ 94 w 120"/>
                <a:gd name="T37" fmla="*/ 91 h 129"/>
                <a:gd name="T38" fmla="*/ 81 w 120"/>
                <a:gd name="T39" fmla="*/ 105 h 129"/>
                <a:gd name="T40" fmla="*/ 47 w 120"/>
                <a:gd name="T41" fmla="*/ 108 h 129"/>
                <a:gd name="T42" fmla="*/ 43 w 120"/>
                <a:gd name="T43" fmla="*/ 118 h 129"/>
                <a:gd name="T44" fmla="*/ 81 w 120"/>
                <a:gd name="T45" fmla="*/ 129 h 129"/>
                <a:gd name="T46" fmla="*/ 115 w 120"/>
                <a:gd name="T47" fmla="*/ 98 h 129"/>
                <a:gd name="T48" fmla="*/ 115 w 120"/>
                <a:gd name="T49" fmla="*/ 98 h 129"/>
                <a:gd name="T50" fmla="*/ 114 w 120"/>
                <a:gd name="T51" fmla="*/ 6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0" h="129">
                  <a:moveTo>
                    <a:pt x="114" y="67"/>
                  </a:moveTo>
                  <a:cubicBezTo>
                    <a:pt x="109" y="58"/>
                    <a:pt x="101" y="53"/>
                    <a:pt x="92" y="51"/>
                  </a:cubicBezTo>
                  <a:cubicBezTo>
                    <a:pt x="82" y="49"/>
                    <a:pt x="68" y="51"/>
                    <a:pt x="51" y="58"/>
                  </a:cubicBezTo>
                  <a:cubicBezTo>
                    <a:pt x="43" y="61"/>
                    <a:pt x="38" y="62"/>
                    <a:pt x="34" y="62"/>
                  </a:cubicBezTo>
                  <a:cubicBezTo>
                    <a:pt x="30" y="62"/>
                    <a:pt x="27" y="61"/>
                    <a:pt x="25" y="58"/>
                  </a:cubicBezTo>
                  <a:cubicBezTo>
                    <a:pt x="21" y="51"/>
                    <a:pt x="24" y="44"/>
                    <a:pt x="35" y="37"/>
                  </a:cubicBezTo>
                  <a:cubicBezTo>
                    <a:pt x="46" y="31"/>
                    <a:pt x="57" y="30"/>
                    <a:pt x="66" y="33"/>
                  </a:cubicBezTo>
                  <a:cubicBezTo>
                    <a:pt x="75" y="14"/>
                    <a:pt x="75" y="14"/>
                    <a:pt x="75" y="14"/>
                  </a:cubicBezTo>
                  <a:cubicBezTo>
                    <a:pt x="62" y="9"/>
                    <a:pt x="49" y="9"/>
                    <a:pt x="36" y="13"/>
                  </a:cubicBezTo>
                  <a:cubicBezTo>
                    <a:pt x="28" y="0"/>
                    <a:pt x="28" y="0"/>
                    <a:pt x="28" y="0"/>
                  </a:cubicBezTo>
                  <a:cubicBezTo>
                    <a:pt x="11" y="11"/>
                    <a:pt x="11" y="11"/>
                    <a:pt x="11" y="11"/>
                  </a:cubicBezTo>
                  <a:cubicBezTo>
                    <a:pt x="18" y="23"/>
                    <a:pt x="18" y="23"/>
                    <a:pt x="18" y="23"/>
                  </a:cubicBezTo>
                  <a:cubicBezTo>
                    <a:pt x="11" y="29"/>
                    <a:pt x="6" y="36"/>
                    <a:pt x="3" y="44"/>
                  </a:cubicBezTo>
                  <a:cubicBezTo>
                    <a:pt x="0" y="54"/>
                    <a:pt x="1" y="62"/>
                    <a:pt x="6" y="70"/>
                  </a:cubicBezTo>
                  <a:cubicBezTo>
                    <a:pt x="10" y="76"/>
                    <a:pt x="16" y="80"/>
                    <a:pt x="24" y="82"/>
                  </a:cubicBezTo>
                  <a:cubicBezTo>
                    <a:pt x="32" y="84"/>
                    <a:pt x="44" y="82"/>
                    <a:pt x="59" y="77"/>
                  </a:cubicBezTo>
                  <a:cubicBezTo>
                    <a:pt x="71" y="73"/>
                    <a:pt x="80" y="71"/>
                    <a:pt x="85" y="71"/>
                  </a:cubicBezTo>
                  <a:cubicBezTo>
                    <a:pt x="90" y="72"/>
                    <a:pt x="93" y="74"/>
                    <a:pt x="95" y="77"/>
                  </a:cubicBezTo>
                  <a:cubicBezTo>
                    <a:pt x="97" y="81"/>
                    <a:pt x="97" y="86"/>
                    <a:pt x="94" y="91"/>
                  </a:cubicBezTo>
                  <a:cubicBezTo>
                    <a:pt x="92" y="96"/>
                    <a:pt x="87" y="101"/>
                    <a:pt x="81" y="105"/>
                  </a:cubicBezTo>
                  <a:cubicBezTo>
                    <a:pt x="71" y="111"/>
                    <a:pt x="59" y="112"/>
                    <a:pt x="47" y="108"/>
                  </a:cubicBezTo>
                  <a:cubicBezTo>
                    <a:pt x="43" y="118"/>
                    <a:pt x="43" y="118"/>
                    <a:pt x="43" y="118"/>
                  </a:cubicBezTo>
                  <a:cubicBezTo>
                    <a:pt x="56" y="121"/>
                    <a:pt x="69" y="124"/>
                    <a:pt x="81" y="129"/>
                  </a:cubicBezTo>
                  <a:cubicBezTo>
                    <a:pt x="91" y="117"/>
                    <a:pt x="102" y="107"/>
                    <a:pt x="115" y="98"/>
                  </a:cubicBezTo>
                  <a:cubicBezTo>
                    <a:pt x="115" y="98"/>
                    <a:pt x="115" y="98"/>
                    <a:pt x="115" y="98"/>
                  </a:cubicBezTo>
                  <a:cubicBezTo>
                    <a:pt x="120" y="86"/>
                    <a:pt x="120" y="76"/>
                    <a:pt x="114" y="67"/>
                  </a:cubicBezTo>
                  <a:close/>
                </a:path>
              </a:pathLst>
            </a:custGeom>
            <a:solidFill>
              <a:srgbClr val="FF668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77"/>
            <p:cNvSpPr>
              <a:spLocks noEditPoints="1"/>
            </p:cNvSpPr>
            <p:nvPr/>
          </p:nvSpPr>
          <p:spPr bwMode="auto">
            <a:xfrm>
              <a:off x="4997450" y="5572125"/>
              <a:ext cx="965200" cy="1076325"/>
            </a:xfrm>
            <a:custGeom>
              <a:avLst/>
              <a:gdLst>
                <a:gd name="T0" fmla="*/ 474 w 732"/>
                <a:gd name="T1" fmla="*/ 55 h 816"/>
                <a:gd name="T2" fmla="*/ 366 w 732"/>
                <a:gd name="T3" fmla="*/ 34 h 816"/>
                <a:gd name="T4" fmla="*/ 258 w 732"/>
                <a:gd name="T5" fmla="*/ 55 h 816"/>
                <a:gd name="T6" fmla="*/ 151 w 732"/>
                <a:gd name="T7" fmla="*/ 0 h 816"/>
                <a:gd name="T8" fmla="*/ 20 w 732"/>
                <a:gd name="T9" fmla="*/ 131 h 816"/>
                <a:gd name="T10" fmla="*/ 64 w 732"/>
                <a:gd name="T11" fmla="*/ 229 h 816"/>
                <a:gd name="T12" fmla="*/ 0 w 732"/>
                <a:gd name="T13" fmla="*/ 455 h 816"/>
                <a:gd name="T14" fmla="*/ 99 w 732"/>
                <a:gd name="T15" fmla="*/ 672 h 816"/>
                <a:gd name="T16" fmla="*/ 220 w 732"/>
                <a:gd name="T17" fmla="*/ 816 h 816"/>
                <a:gd name="T18" fmla="*/ 310 w 732"/>
                <a:gd name="T19" fmla="*/ 747 h 816"/>
                <a:gd name="T20" fmla="*/ 366 w 732"/>
                <a:gd name="T21" fmla="*/ 749 h 816"/>
                <a:gd name="T22" fmla="*/ 422 w 732"/>
                <a:gd name="T23" fmla="*/ 747 h 816"/>
                <a:gd name="T24" fmla="*/ 512 w 732"/>
                <a:gd name="T25" fmla="*/ 816 h 816"/>
                <a:gd name="T26" fmla="*/ 632 w 732"/>
                <a:gd name="T27" fmla="*/ 672 h 816"/>
                <a:gd name="T28" fmla="*/ 732 w 732"/>
                <a:gd name="T29" fmla="*/ 455 h 816"/>
                <a:gd name="T30" fmla="*/ 667 w 732"/>
                <a:gd name="T31" fmla="*/ 229 h 816"/>
                <a:gd name="T32" fmla="*/ 712 w 732"/>
                <a:gd name="T33" fmla="*/ 131 h 816"/>
                <a:gd name="T34" fmla="*/ 580 w 732"/>
                <a:gd name="T35" fmla="*/ 0 h 816"/>
                <a:gd name="T36" fmla="*/ 474 w 732"/>
                <a:gd name="T37" fmla="*/ 55 h 816"/>
                <a:gd name="T38" fmla="*/ 451 w 732"/>
                <a:gd name="T39" fmla="*/ 171 h 816"/>
                <a:gd name="T40" fmla="*/ 479 w 732"/>
                <a:gd name="T41" fmla="*/ 198 h 816"/>
                <a:gd name="T42" fmla="*/ 451 w 732"/>
                <a:gd name="T43" fmla="*/ 226 h 816"/>
                <a:gd name="T44" fmla="*/ 424 w 732"/>
                <a:gd name="T45" fmla="*/ 198 h 816"/>
                <a:gd name="T46" fmla="*/ 451 w 732"/>
                <a:gd name="T47" fmla="*/ 171 h 816"/>
                <a:gd name="T48" fmla="*/ 280 w 732"/>
                <a:gd name="T49" fmla="*/ 171 h 816"/>
                <a:gd name="T50" fmla="*/ 308 w 732"/>
                <a:gd name="T51" fmla="*/ 198 h 816"/>
                <a:gd name="T52" fmla="*/ 280 w 732"/>
                <a:gd name="T53" fmla="*/ 226 h 816"/>
                <a:gd name="T54" fmla="*/ 253 w 732"/>
                <a:gd name="T55" fmla="*/ 198 h 816"/>
                <a:gd name="T56" fmla="*/ 280 w 732"/>
                <a:gd name="T57" fmla="*/ 171 h 816"/>
                <a:gd name="T58" fmla="*/ 90 w 732"/>
                <a:gd name="T59" fmla="*/ 190 h 816"/>
                <a:gd name="T60" fmla="*/ 66 w 732"/>
                <a:gd name="T61" fmla="*/ 131 h 816"/>
                <a:gd name="T62" fmla="*/ 151 w 732"/>
                <a:gd name="T63" fmla="*/ 46 h 816"/>
                <a:gd name="T64" fmla="*/ 216 w 732"/>
                <a:gd name="T65" fmla="*/ 75 h 816"/>
                <a:gd name="T66" fmla="*/ 90 w 732"/>
                <a:gd name="T67" fmla="*/ 190 h 816"/>
                <a:gd name="T68" fmla="*/ 366 w 732"/>
                <a:gd name="T69" fmla="*/ 551 h 816"/>
                <a:gd name="T70" fmla="*/ 158 w 732"/>
                <a:gd name="T71" fmla="*/ 425 h 816"/>
                <a:gd name="T72" fmla="*/ 366 w 732"/>
                <a:gd name="T73" fmla="*/ 299 h 816"/>
                <a:gd name="T74" fmla="*/ 574 w 732"/>
                <a:gd name="T75" fmla="*/ 425 h 816"/>
                <a:gd name="T76" fmla="*/ 366 w 732"/>
                <a:gd name="T77" fmla="*/ 551 h 816"/>
                <a:gd name="T78" fmla="*/ 580 w 732"/>
                <a:gd name="T79" fmla="*/ 46 h 816"/>
                <a:gd name="T80" fmla="*/ 666 w 732"/>
                <a:gd name="T81" fmla="*/ 131 h 816"/>
                <a:gd name="T82" fmla="*/ 642 w 732"/>
                <a:gd name="T83" fmla="*/ 190 h 816"/>
                <a:gd name="T84" fmla="*/ 516 w 732"/>
                <a:gd name="T85" fmla="*/ 75 h 816"/>
                <a:gd name="T86" fmla="*/ 580 w 732"/>
                <a:gd name="T87" fmla="*/ 46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2" h="816">
                  <a:moveTo>
                    <a:pt x="474" y="55"/>
                  </a:moveTo>
                  <a:cubicBezTo>
                    <a:pt x="440" y="41"/>
                    <a:pt x="403" y="34"/>
                    <a:pt x="366" y="34"/>
                  </a:cubicBezTo>
                  <a:cubicBezTo>
                    <a:pt x="328" y="34"/>
                    <a:pt x="292" y="41"/>
                    <a:pt x="258" y="55"/>
                  </a:cubicBezTo>
                  <a:cubicBezTo>
                    <a:pt x="234" y="22"/>
                    <a:pt x="195" y="0"/>
                    <a:pt x="151" y="0"/>
                  </a:cubicBezTo>
                  <a:cubicBezTo>
                    <a:pt x="79" y="0"/>
                    <a:pt x="20" y="59"/>
                    <a:pt x="20" y="131"/>
                  </a:cubicBezTo>
                  <a:cubicBezTo>
                    <a:pt x="20" y="170"/>
                    <a:pt x="37" y="205"/>
                    <a:pt x="64" y="229"/>
                  </a:cubicBezTo>
                  <a:cubicBezTo>
                    <a:pt x="24" y="298"/>
                    <a:pt x="0" y="377"/>
                    <a:pt x="0" y="455"/>
                  </a:cubicBezTo>
                  <a:cubicBezTo>
                    <a:pt x="0" y="552"/>
                    <a:pt x="38" y="623"/>
                    <a:pt x="99" y="672"/>
                  </a:cubicBezTo>
                  <a:cubicBezTo>
                    <a:pt x="117" y="742"/>
                    <a:pt x="165" y="816"/>
                    <a:pt x="220" y="816"/>
                  </a:cubicBezTo>
                  <a:cubicBezTo>
                    <a:pt x="255" y="816"/>
                    <a:pt x="287" y="786"/>
                    <a:pt x="310" y="747"/>
                  </a:cubicBezTo>
                  <a:cubicBezTo>
                    <a:pt x="328" y="749"/>
                    <a:pt x="347" y="749"/>
                    <a:pt x="366" y="749"/>
                  </a:cubicBezTo>
                  <a:cubicBezTo>
                    <a:pt x="385" y="749"/>
                    <a:pt x="404" y="749"/>
                    <a:pt x="422" y="747"/>
                  </a:cubicBezTo>
                  <a:cubicBezTo>
                    <a:pt x="445" y="786"/>
                    <a:pt x="477" y="816"/>
                    <a:pt x="512" y="816"/>
                  </a:cubicBezTo>
                  <a:cubicBezTo>
                    <a:pt x="567" y="816"/>
                    <a:pt x="614" y="742"/>
                    <a:pt x="632" y="672"/>
                  </a:cubicBezTo>
                  <a:cubicBezTo>
                    <a:pt x="694" y="623"/>
                    <a:pt x="732" y="552"/>
                    <a:pt x="732" y="455"/>
                  </a:cubicBezTo>
                  <a:cubicBezTo>
                    <a:pt x="732" y="377"/>
                    <a:pt x="708" y="298"/>
                    <a:pt x="667" y="229"/>
                  </a:cubicBezTo>
                  <a:cubicBezTo>
                    <a:pt x="695" y="205"/>
                    <a:pt x="712" y="170"/>
                    <a:pt x="712" y="131"/>
                  </a:cubicBezTo>
                  <a:cubicBezTo>
                    <a:pt x="712" y="59"/>
                    <a:pt x="653" y="0"/>
                    <a:pt x="580" y="0"/>
                  </a:cubicBezTo>
                  <a:cubicBezTo>
                    <a:pt x="537" y="0"/>
                    <a:pt x="498" y="22"/>
                    <a:pt x="474" y="55"/>
                  </a:cubicBezTo>
                  <a:close/>
                  <a:moveTo>
                    <a:pt x="451" y="171"/>
                  </a:moveTo>
                  <a:cubicBezTo>
                    <a:pt x="466" y="171"/>
                    <a:pt x="479" y="183"/>
                    <a:pt x="479" y="198"/>
                  </a:cubicBezTo>
                  <a:cubicBezTo>
                    <a:pt x="479" y="213"/>
                    <a:pt x="466" y="226"/>
                    <a:pt x="451" y="226"/>
                  </a:cubicBezTo>
                  <a:cubicBezTo>
                    <a:pt x="436" y="226"/>
                    <a:pt x="424" y="213"/>
                    <a:pt x="424" y="198"/>
                  </a:cubicBezTo>
                  <a:cubicBezTo>
                    <a:pt x="424" y="183"/>
                    <a:pt x="436" y="171"/>
                    <a:pt x="451" y="171"/>
                  </a:cubicBezTo>
                  <a:close/>
                  <a:moveTo>
                    <a:pt x="280" y="171"/>
                  </a:moveTo>
                  <a:cubicBezTo>
                    <a:pt x="296" y="171"/>
                    <a:pt x="308" y="183"/>
                    <a:pt x="308" y="198"/>
                  </a:cubicBezTo>
                  <a:cubicBezTo>
                    <a:pt x="308" y="213"/>
                    <a:pt x="296" y="226"/>
                    <a:pt x="280" y="226"/>
                  </a:cubicBezTo>
                  <a:cubicBezTo>
                    <a:pt x="265" y="226"/>
                    <a:pt x="253" y="213"/>
                    <a:pt x="253" y="198"/>
                  </a:cubicBezTo>
                  <a:cubicBezTo>
                    <a:pt x="253" y="183"/>
                    <a:pt x="265" y="171"/>
                    <a:pt x="280" y="171"/>
                  </a:cubicBezTo>
                  <a:close/>
                  <a:moveTo>
                    <a:pt x="90" y="190"/>
                  </a:moveTo>
                  <a:cubicBezTo>
                    <a:pt x="75" y="175"/>
                    <a:pt x="66" y="154"/>
                    <a:pt x="66" y="131"/>
                  </a:cubicBezTo>
                  <a:cubicBezTo>
                    <a:pt x="66" y="84"/>
                    <a:pt x="104" y="46"/>
                    <a:pt x="151" y="46"/>
                  </a:cubicBezTo>
                  <a:cubicBezTo>
                    <a:pt x="177" y="46"/>
                    <a:pt x="200" y="57"/>
                    <a:pt x="216" y="75"/>
                  </a:cubicBezTo>
                  <a:cubicBezTo>
                    <a:pt x="167" y="103"/>
                    <a:pt x="124" y="143"/>
                    <a:pt x="90" y="190"/>
                  </a:cubicBezTo>
                  <a:close/>
                  <a:moveTo>
                    <a:pt x="366" y="551"/>
                  </a:moveTo>
                  <a:cubicBezTo>
                    <a:pt x="251" y="551"/>
                    <a:pt x="158" y="495"/>
                    <a:pt x="158" y="425"/>
                  </a:cubicBezTo>
                  <a:cubicBezTo>
                    <a:pt x="158" y="356"/>
                    <a:pt x="251" y="299"/>
                    <a:pt x="366" y="299"/>
                  </a:cubicBezTo>
                  <a:cubicBezTo>
                    <a:pt x="481" y="299"/>
                    <a:pt x="574" y="356"/>
                    <a:pt x="574" y="425"/>
                  </a:cubicBezTo>
                  <a:cubicBezTo>
                    <a:pt x="574" y="495"/>
                    <a:pt x="481" y="551"/>
                    <a:pt x="366" y="551"/>
                  </a:cubicBezTo>
                  <a:close/>
                  <a:moveTo>
                    <a:pt x="580" y="46"/>
                  </a:moveTo>
                  <a:cubicBezTo>
                    <a:pt x="628" y="46"/>
                    <a:pt x="666" y="84"/>
                    <a:pt x="666" y="131"/>
                  </a:cubicBezTo>
                  <a:cubicBezTo>
                    <a:pt x="666" y="154"/>
                    <a:pt x="657" y="175"/>
                    <a:pt x="642" y="190"/>
                  </a:cubicBezTo>
                  <a:cubicBezTo>
                    <a:pt x="607" y="143"/>
                    <a:pt x="565" y="103"/>
                    <a:pt x="516" y="75"/>
                  </a:cubicBezTo>
                  <a:cubicBezTo>
                    <a:pt x="532" y="57"/>
                    <a:pt x="555" y="46"/>
                    <a:pt x="580" y="46"/>
                  </a:cubicBezTo>
                  <a:close/>
                </a:path>
              </a:pathLst>
            </a:custGeom>
            <a:solidFill>
              <a:srgbClr val="5FC9E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4" name="Oval 78"/>
            <p:cNvSpPr>
              <a:spLocks noChangeArrowheads="1"/>
            </p:cNvSpPr>
            <p:nvPr/>
          </p:nvSpPr>
          <p:spPr bwMode="auto">
            <a:xfrm>
              <a:off x="5289550" y="6078538"/>
              <a:ext cx="115888" cy="117475"/>
            </a:xfrm>
            <a:prstGeom prst="ellipse">
              <a:avLst/>
            </a:prstGeom>
            <a:solidFill>
              <a:srgbClr val="FF668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Oval 79"/>
            <p:cNvSpPr>
              <a:spLocks noChangeArrowheads="1"/>
            </p:cNvSpPr>
            <p:nvPr/>
          </p:nvSpPr>
          <p:spPr bwMode="auto">
            <a:xfrm>
              <a:off x="5554663" y="6078538"/>
              <a:ext cx="115888" cy="117475"/>
            </a:xfrm>
            <a:prstGeom prst="ellipse">
              <a:avLst/>
            </a:prstGeom>
            <a:solidFill>
              <a:srgbClr val="FF668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80"/>
            <p:cNvSpPr>
              <a:spLocks/>
            </p:cNvSpPr>
            <p:nvPr/>
          </p:nvSpPr>
          <p:spPr bwMode="auto">
            <a:xfrm>
              <a:off x="5943600" y="5340350"/>
              <a:ext cx="338138" cy="911225"/>
            </a:xfrm>
            <a:custGeom>
              <a:avLst/>
              <a:gdLst>
                <a:gd name="T0" fmla="*/ 156 w 257"/>
                <a:gd name="T1" fmla="*/ 665 h 691"/>
                <a:gd name="T2" fmla="*/ 200 w 257"/>
                <a:gd name="T3" fmla="*/ 691 h 691"/>
                <a:gd name="T4" fmla="*/ 224 w 257"/>
                <a:gd name="T5" fmla="*/ 685 h 691"/>
                <a:gd name="T6" fmla="*/ 243 w 257"/>
                <a:gd name="T7" fmla="*/ 617 h 691"/>
                <a:gd name="T8" fmla="*/ 166 w 257"/>
                <a:gd name="T9" fmla="*/ 369 h 691"/>
                <a:gd name="T10" fmla="*/ 166 w 257"/>
                <a:gd name="T11" fmla="*/ 355 h 691"/>
                <a:gd name="T12" fmla="*/ 212 w 257"/>
                <a:gd name="T13" fmla="*/ 279 h 691"/>
                <a:gd name="T14" fmla="*/ 150 w 257"/>
                <a:gd name="T15" fmla="*/ 64 h 691"/>
                <a:gd name="T16" fmla="*/ 36 w 257"/>
                <a:gd name="T17" fmla="*/ 15 h 691"/>
                <a:gd name="T18" fmla="*/ 8 w 257"/>
                <a:gd name="T19" fmla="*/ 51 h 691"/>
                <a:gd name="T20" fmla="*/ 54 w 257"/>
                <a:gd name="T21" fmla="*/ 42 h 691"/>
                <a:gd name="T22" fmla="*/ 59 w 257"/>
                <a:gd name="T23" fmla="*/ 40 h 691"/>
                <a:gd name="T24" fmla="*/ 69 w 257"/>
                <a:gd name="T25" fmla="*/ 39 h 691"/>
                <a:gd name="T26" fmla="*/ 108 w 257"/>
                <a:gd name="T27" fmla="*/ 69 h 691"/>
                <a:gd name="T28" fmla="*/ 79 w 257"/>
                <a:gd name="T29" fmla="*/ 118 h 691"/>
                <a:gd name="T30" fmla="*/ 78 w 257"/>
                <a:gd name="T31" fmla="*/ 118 h 691"/>
                <a:gd name="T32" fmla="*/ 0 w 257"/>
                <a:gd name="T33" fmla="*/ 134 h 691"/>
                <a:gd name="T34" fmla="*/ 9 w 257"/>
                <a:gd name="T35" fmla="*/ 247 h 691"/>
                <a:gd name="T36" fmla="*/ 41 w 257"/>
                <a:gd name="T37" fmla="*/ 283 h 691"/>
                <a:gd name="T38" fmla="*/ 46 w 257"/>
                <a:gd name="T39" fmla="*/ 238 h 691"/>
                <a:gd name="T40" fmla="*/ 22 w 257"/>
                <a:gd name="T41" fmla="*/ 132 h 691"/>
                <a:gd name="T42" fmla="*/ 72 w 257"/>
                <a:gd name="T43" fmla="*/ 306 h 691"/>
                <a:gd name="T44" fmla="*/ 66 w 257"/>
                <a:gd name="T45" fmla="*/ 369 h 691"/>
                <a:gd name="T46" fmla="*/ 156 w 257"/>
                <a:gd name="T47" fmla="*/ 665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7" h="691">
                  <a:moveTo>
                    <a:pt x="156" y="665"/>
                  </a:moveTo>
                  <a:cubicBezTo>
                    <a:pt x="165" y="682"/>
                    <a:pt x="182" y="691"/>
                    <a:pt x="200" y="691"/>
                  </a:cubicBezTo>
                  <a:cubicBezTo>
                    <a:pt x="208" y="691"/>
                    <a:pt x="216" y="689"/>
                    <a:pt x="224" y="685"/>
                  </a:cubicBezTo>
                  <a:cubicBezTo>
                    <a:pt x="248" y="671"/>
                    <a:pt x="257" y="641"/>
                    <a:pt x="243" y="617"/>
                  </a:cubicBezTo>
                  <a:cubicBezTo>
                    <a:pt x="178" y="499"/>
                    <a:pt x="166" y="416"/>
                    <a:pt x="166" y="369"/>
                  </a:cubicBezTo>
                  <a:cubicBezTo>
                    <a:pt x="166" y="364"/>
                    <a:pt x="166" y="359"/>
                    <a:pt x="166" y="355"/>
                  </a:cubicBezTo>
                  <a:cubicBezTo>
                    <a:pt x="190" y="345"/>
                    <a:pt x="211" y="324"/>
                    <a:pt x="212" y="279"/>
                  </a:cubicBezTo>
                  <a:cubicBezTo>
                    <a:pt x="206" y="189"/>
                    <a:pt x="191" y="139"/>
                    <a:pt x="150" y="64"/>
                  </a:cubicBezTo>
                  <a:cubicBezTo>
                    <a:pt x="120" y="10"/>
                    <a:pt x="68" y="0"/>
                    <a:pt x="36" y="15"/>
                  </a:cubicBezTo>
                  <a:cubicBezTo>
                    <a:pt x="21" y="21"/>
                    <a:pt x="12" y="35"/>
                    <a:pt x="8" y="51"/>
                  </a:cubicBezTo>
                  <a:cubicBezTo>
                    <a:pt x="33" y="47"/>
                    <a:pt x="50" y="43"/>
                    <a:pt x="54" y="42"/>
                  </a:cubicBezTo>
                  <a:cubicBezTo>
                    <a:pt x="57" y="41"/>
                    <a:pt x="58" y="40"/>
                    <a:pt x="59" y="40"/>
                  </a:cubicBezTo>
                  <a:cubicBezTo>
                    <a:pt x="62" y="40"/>
                    <a:pt x="66" y="39"/>
                    <a:pt x="69" y="39"/>
                  </a:cubicBezTo>
                  <a:cubicBezTo>
                    <a:pt x="87" y="39"/>
                    <a:pt x="103" y="51"/>
                    <a:pt x="108" y="69"/>
                  </a:cubicBezTo>
                  <a:cubicBezTo>
                    <a:pt x="113" y="91"/>
                    <a:pt x="100" y="112"/>
                    <a:pt x="79" y="118"/>
                  </a:cubicBezTo>
                  <a:cubicBezTo>
                    <a:pt x="78" y="118"/>
                    <a:pt x="78" y="118"/>
                    <a:pt x="78" y="118"/>
                  </a:cubicBezTo>
                  <a:cubicBezTo>
                    <a:pt x="68" y="121"/>
                    <a:pt x="39" y="127"/>
                    <a:pt x="0" y="134"/>
                  </a:cubicBezTo>
                  <a:cubicBezTo>
                    <a:pt x="1" y="174"/>
                    <a:pt x="4" y="219"/>
                    <a:pt x="9" y="247"/>
                  </a:cubicBezTo>
                  <a:cubicBezTo>
                    <a:pt x="19" y="260"/>
                    <a:pt x="30" y="272"/>
                    <a:pt x="41" y="283"/>
                  </a:cubicBezTo>
                  <a:cubicBezTo>
                    <a:pt x="42" y="268"/>
                    <a:pt x="44" y="252"/>
                    <a:pt x="46" y="238"/>
                  </a:cubicBezTo>
                  <a:cubicBezTo>
                    <a:pt x="34" y="203"/>
                    <a:pt x="26" y="168"/>
                    <a:pt x="22" y="132"/>
                  </a:cubicBezTo>
                  <a:cubicBezTo>
                    <a:pt x="42" y="181"/>
                    <a:pt x="67" y="246"/>
                    <a:pt x="72" y="306"/>
                  </a:cubicBezTo>
                  <a:cubicBezTo>
                    <a:pt x="69" y="319"/>
                    <a:pt x="66" y="340"/>
                    <a:pt x="66" y="369"/>
                  </a:cubicBezTo>
                  <a:cubicBezTo>
                    <a:pt x="66" y="433"/>
                    <a:pt x="83" y="534"/>
                    <a:pt x="156" y="665"/>
                  </a:cubicBezTo>
                  <a:close/>
                </a:path>
              </a:pathLst>
            </a:custGeom>
            <a:solidFill>
              <a:srgbClr val="50556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81"/>
            <p:cNvSpPr>
              <a:spLocks/>
            </p:cNvSpPr>
            <p:nvPr/>
          </p:nvSpPr>
          <p:spPr bwMode="auto">
            <a:xfrm>
              <a:off x="5741988" y="5111750"/>
              <a:ext cx="268288" cy="271462"/>
            </a:xfrm>
            <a:custGeom>
              <a:avLst/>
              <a:gdLst>
                <a:gd name="T0" fmla="*/ 138 w 204"/>
                <a:gd name="T1" fmla="*/ 185 h 205"/>
                <a:gd name="T2" fmla="*/ 185 w 204"/>
                <a:gd name="T3" fmla="*/ 67 h 205"/>
                <a:gd name="T4" fmla="*/ 67 w 204"/>
                <a:gd name="T5" fmla="*/ 20 h 205"/>
                <a:gd name="T6" fmla="*/ 20 w 204"/>
                <a:gd name="T7" fmla="*/ 138 h 205"/>
                <a:gd name="T8" fmla="*/ 138 w 204"/>
                <a:gd name="T9" fmla="*/ 185 h 205"/>
              </a:gdLst>
              <a:ahLst/>
              <a:cxnLst>
                <a:cxn ang="0">
                  <a:pos x="T0" y="T1"/>
                </a:cxn>
                <a:cxn ang="0">
                  <a:pos x="T2" y="T3"/>
                </a:cxn>
                <a:cxn ang="0">
                  <a:pos x="T4" y="T5"/>
                </a:cxn>
                <a:cxn ang="0">
                  <a:pos x="T6" y="T7"/>
                </a:cxn>
                <a:cxn ang="0">
                  <a:pos x="T8" y="T9"/>
                </a:cxn>
              </a:cxnLst>
              <a:rect l="0" t="0" r="r" b="b"/>
              <a:pathLst>
                <a:path w="204" h="205">
                  <a:moveTo>
                    <a:pt x="138" y="185"/>
                  </a:moveTo>
                  <a:cubicBezTo>
                    <a:pt x="183" y="166"/>
                    <a:pt x="204" y="113"/>
                    <a:pt x="185" y="67"/>
                  </a:cubicBezTo>
                  <a:cubicBezTo>
                    <a:pt x="165" y="21"/>
                    <a:pt x="112" y="0"/>
                    <a:pt x="67" y="20"/>
                  </a:cubicBezTo>
                  <a:cubicBezTo>
                    <a:pt x="21" y="39"/>
                    <a:pt x="0" y="92"/>
                    <a:pt x="20" y="138"/>
                  </a:cubicBezTo>
                  <a:cubicBezTo>
                    <a:pt x="39" y="184"/>
                    <a:pt x="92" y="205"/>
                    <a:pt x="138" y="185"/>
                  </a:cubicBezTo>
                  <a:close/>
                </a:path>
              </a:pathLst>
            </a:custGeom>
            <a:solidFill>
              <a:srgbClr val="50556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82"/>
            <p:cNvSpPr>
              <a:spLocks noEditPoints="1"/>
            </p:cNvSpPr>
            <p:nvPr/>
          </p:nvSpPr>
          <p:spPr bwMode="auto">
            <a:xfrm>
              <a:off x="6086475" y="6284913"/>
              <a:ext cx="309563" cy="361950"/>
            </a:xfrm>
            <a:custGeom>
              <a:avLst/>
              <a:gdLst>
                <a:gd name="T0" fmla="*/ 11 w 195"/>
                <a:gd name="T1" fmla="*/ 0 h 228"/>
                <a:gd name="T2" fmla="*/ 0 w 195"/>
                <a:gd name="T3" fmla="*/ 228 h 228"/>
                <a:gd name="T4" fmla="*/ 38 w 195"/>
                <a:gd name="T5" fmla="*/ 228 h 228"/>
                <a:gd name="T6" fmla="*/ 41 w 195"/>
                <a:gd name="T7" fmla="*/ 167 h 228"/>
                <a:gd name="T8" fmla="*/ 153 w 195"/>
                <a:gd name="T9" fmla="*/ 167 h 228"/>
                <a:gd name="T10" fmla="*/ 156 w 195"/>
                <a:gd name="T11" fmla="*/ 228 h 228"/>
                <a:gd name="T12" fmla="*/ 195 w 195"/>
                <a:gd name="T13" fmla="*/ 228 h 228"/>
                <a:gd name="T14" fmla="*/ 183 w 195"/>
                <a:gd name="T15" fmla="*/ 0 h 228"/>
                <a:gd name="T16" fmla="*/ 11 w 195"/>
                <a:gd name="T17" fmla="*/ 0 h 228"/>
                <a:gd name="T18" fmla="*/ 42 w 195"/>
                <a:gd name="T19" fmla="*/ 148 h 228"/>
                <a:gd name="T20" fmla="*/ 48 w 195"/>
                <a:gd name="T21" fmla="*/ 39 h 228"/>
                <a:gd name="T22" fmla="*/ 147 w 195"/>
                <a:gd name="T23" fmla="*/ 39 h 228"/>
                <a:gd name="T24" fmla="*/ 152 w 195"/>
                <a:gd name="T25" fmla="*/ 148 h 228"/>
                <a:gd name="T26" fmla="*/ 42 w 195"/>
                <a:gd name="T27" fmla="*/ 14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5" h="228">
                  <a:moveTo>
                    <a:pt x="11" y="0"/>
                  </a:moveTo>
                  <a:lnTo>
                    <a:pt x="0" y="228"/>
                  </a:lnTo>
                  <a:lnTo>
                    <a:pt x="38" y="228"/>
                  </a:lnTo>
                  <a:lnTo>
                    <a:pt x="41" y="167"/>
                  </a:lnTo>
                  <a:lnTo>
                    <a:pt x="153" y="167"/>
                  </a:lnTo>
                  <a:lnTo>
                    <a:pt x="156" y="228"/>
                  </a:lnTo>
                  <a:lnTo>
                    <a:pt x="195" y="228"/>
                  </a:lnTo>
                  <a:lnTo>
                    <a:pt x="183" y="0"/>
                  </a:lnTo>
                  <a:lnTo>
                    <a:pt x="11" y="0"/>
                  </a:lnTo>
                  <a:close/>
                  <a:moveTo>
                    <a:pt x="42" y="148"/>
                  </a:moveTo>
                  <a:lnTo>
                    <a:pt x="48" y="39"/>
                  </a:lnTo>
                  <a:lnTo>
                    <a:pt x="147" y="39"/>
                  </a:lnTo>
                  <a:lnTo>
                    <a:pt x="152" y="148"/>
                  </a:lnTo>
                  <a:lnTo>
                    <a:pt x="42" y="148"/>
                  </a:lnTo>
                  <a:close/>
                </a:path>
              </a:pathLst>
            </a:custGeom>
            <a:solidFill>
              <a:srgbClr val="5FC9E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83"/>
            <p:cNvSpPr>
              <a:spLocks/>
            </p:cNvSpPr>
            <p:nvPr/>
          </p:nvSpPr>
          <p:spPr bwMode="auto">
            <a:xfrm>
              <a:off x="5640388" y="5399088"/>
              <a:ext cx="439738" cy="130175"/>
            </a:xfrm>
            <a:custGeom>
              <a:avLst/>
              <a:gdLst>
                <a:gd name="T0" fmla="*/ 306 w 333"/>
                <a:gd name="T1" fmla="*/ 66 h 99"/>
                <a:gd name="T2" fmla="*/ 329 w 333"/>
                <a:gd name="T3" fmla="*/ 27 h 99"/>
                <a:gd name="T4" fmla="*/ 290 w 333"/>
                <a:gd name="T5" fmla="*/ 4 h 99"/>
                <a:gd name="T6" fmla="*/ 285 w 333"/>
                <a:gd name="T7" fmla="*/ 5 h 99"/>
                <a:gd name="T8" fmla="*/ 43 w 333"/>
                <a:gd name="T9" fmla="*/ 35 h 99"/>
                <a:gd name="T10" fmla="*/ 32 w 333"/>
                <a:gd name="T11" fmla="*/ 35 h 99"/>
                <a:gd name="T12" fmla="*/ 0 w 333"/>
                <a:gd name="T13" fmla="*/ 67 h 99"/>
                <a:gd name="T14" fmla="*/ 31 w 333"/>
                <a:gd name="T15" fmla="*/ 99 h 99"/>
                <a:gd name="T16" fmla="*/ 43 w 333"/>
                <a:gd name="T17" fmla="*/ 99 h 99"/>
                <a:gd name="T18" fmla="*/ 306 w 333"/>
                <a:gd name="T19"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3" h="99">
                  <a:moveTo>
                    <a:pt x="306" y="66"/>
                  </a:moveTo>
                  <a:cubicBezTo>
                    <a:pt x="323" y="62"/>
                    <a:pt x="333" y="44"/>
                    <a:pt x="329" y="27"/>
                  </a:cubicBezTo>
                  <a:cubicBezTo>
                    <a:pt x="325" y="10"/>
                    <a:pt x="307" y="0"/>
                    <a:pt x="290" y="4"/>
                  </a:cubicBezTo>
                  <a:cubicBezTo>
                    <a:pt x="290" y="4"/>
                    <a:pt x="288" y="5"/>
                    <a:pt x="285" y="5"/>
                  </a:cubicBezTo>
                  <a:cubicBezTo>
                    <a:pt x="260" y="11"/>
                    <a:pt x="151" y="35"/>
                    <a:pt x="43" y="35"/>
                  </a:cubicBezTo>
                  <a:cubicBezTo>
                    <a:pt x="40" y="35"/>
                    <a:pt x="36" y="35"/>
                    <a:pt x="32" y="35"/>
                  </a:cubicBezTo>
                  <a:cubicBezTo>
                    <a:pt x="15" y="35"/>
                    <a:pt x="0" y="49"/>
                    <a:pt x="0" y="67"/>
                  </a:cubicBezTo>
                  <a:cubicBezTo>
                    <a:pt x="0" y="84"/>
                    <a:pt x="14" y="99"/>
                    <a:pt x="31" y="99"/>
                  </a:cubicBezTo>
                  <a:cubicBezTo>
                    <a:pt x="35" y="99"/>
                    <a:pt x="39" y="99"/>
                    <a:pt x="43" y="99"/>
                  </a:cubicBezTo>
                  <a:cubicBezTo>
                    <a:pt x="177" y="99"/>
                    <a:pt x="304" y="66"/>
                    <a:pt x="306" y="66"/>
                  </a:cubicBezTo>
                  <a:close/>
                </a:path>
              </a:pathLst>
            </a:custGeom>
            <a:solidFill>
              <a:srgbClr val="505560"/>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535711200"/>
      </p:ext>
    </p:extLst>
  </p:cSld>
  <p:clrMapOvr>
    <a:masterClrMapping/>
  </p:clrMapOvr>
  <mc:AlternateContent xmlns:mc="http://schemas.openxmlformats.org/markup-compatibility/2006" xmlns:p14="http://schemas.microsoft.com/office/powerpoint/2010/main">
    <mc:Choice Requires="p14">
      <p:transition spd="med">
        <p14:pan/>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65564" y="953250"/>
            <a:ext cx="1210588" cy="5016758"/>
          </a:xfrm>
          <a:prstGeom prst="rect">
            <a:avLst/>
          </a:prstGeom>
          <a:noFill/>
        </p:spPr>
        <p:txBody>
          <a:bodyPr wrap="none" rtlCol="0">
            <a:spAutoFit/>
          </a:bodyPr>
          <a:lstStyle/>
          <a:p>
            <a:r>
              <a:rPr lang="zh-CN" altLang="en-US" sz="8000" b="1" dirty="0" smtClean="0">
                <a:solidFill>
                  <a:schemeClr val="bg1"/>
                </a:solidFill>
                <a:effectLst>
                  <a:outerShdw dist="101600" dir="10800000" algn="r" rotWithShape="0">
                    <a:prstClr val="black">
                      <a:alpha val="20000"/>
                    </a:prstClr>
                  </a:outerShdw>
                </a:effectLst>
              </a:rPr>
              <a:t>本</a:t>
            </a:r>
            <a:endParaRPr lang="en-US" altLang="zh-CN" sz="8000" b="1" dirty="0" smtClean="0">
              <a:solidFill>
                <a:schemeClr val="bg1"/>
              </a:solidFill>
              <a:effectLst>
                <a:outerShdw dist="101600" dir="10800000" algn="r" rotWithShape="0">
                  <a:prstClr val="black">
                    <a:alpha val="20000"/>
                  </a:prstClr>
                </a:outerShdw>
              </a:effectLst>
            </a:endParaRPr>
          </a:p>
          <a:p>
            <a:r>
              <a:rPr lang="zh-CN" altLang="en-US" sz="8000" b="1" dirty="0" smtClean="0">
                <a:solidFill>
                  <a:schemeClr val="bg1"/>
                </a:solidFill>
                <a:effectLst>
                  <a:outerShdw dist="101600" dir="10800000" algn="r" rotWithShape="0">
                    <a:prstClr val="black">
                      <a:alpha val="20000"/>
                    </a:prstClr>
                  </a:outerShdw>
                </a:effectLst>
              </a:rPr>
              <a:t>章</a:t>
            </a:r>
            <a:endParaRPr lang="en-US" altLang="zh-CN" sz="8000" b="1" dirty="0" smtClean="0">
              <a:solidFill>
                <a:schemeClr val="bg1"/>
              </a:solidFill>
              <a:effectLst>
                <a:outerShdw dist="101600" dir="10800000" algn="r" rotWithShape="0">
                  <a:prstClr val="black">
                    <a:alpha val="20000"/>
                  </a:prstClr>
                </a:outerShdw>
              </a:effectLst>
            </a:endParaRPr>
          </a:p>
          <a:p>
            <a:r>
              <a:rPr lang="zh-CN" altLang="en-US" sz="8000" b="1" dirty="0" smtClean="0">
                <a:solidFill>
                  <a:schemeClr val="bg1"/>
                </a:solidFill>
                <a:effectLst>
                  <a:outerShdw dist="101600" dir="10800000" algn="r" rotWithShape="0">
                    <a:prstClr val="black">
                      <a:alpha val="20000"/>
                    </a:prstClr>
                  </a:outerShdw>
                </a:effectLst>
              </a:rPr>
              <a:t>小</a:t>
            </a:r>
            <a:endParaRPr lang="en-US" altLang="zh-CN" sz="8000" b="1" dirty="0" smtClean="0">
              <a:solidFill>
                <a:schemeClr val="bg1"/>
              </a:solidFill>
              <a:effectLst>
                <a:outerShdw dist="101600" dir="10800000" algn="r" rotWithShape="0">
                  <a:prstClr val="black">
                    <a:alpha val="20000"/>
                  </a:prstClr>
                </a:outerShdw>
              </a:effectLst>
            </a:endParaRPr>
          </a:p>
          <a:p>
            <a:r>
              <a:rPr lang="zh-CN" altLang="en-US" sz="8000" b="1" dirty="0" smtClean="0">
                <a:solidFill>
                  <a:schemeClr val="bg1"/>
                </a:solidFill>
                <a:effectLst>
                  <a:outerShdw dist="101600" dir="10800000" algn="r" rotWithShape="0">
                    <a:prstClr val="black">
                      <a:alpha val="20000"/>
                    </a:prstClr>
                  </a:outerShdw>
                </a:effectLst>
              </a:rPr>
              <a:t>结</a:t>
            </a:r>
            <a:endParaRPr lang="zh-CN" altLang="en-US" sz="8000" b="1" dirty="0">
              <a:solidFill>
                <a:schemeClr val="bg1"/>
              </a:solidFill>
              <a:effectLst>
                <a:outerShdw dist="101600" dir="10800000" algn="r" rotWithShape="0">
                  <a:prstClr val="black">
                    <a:alpha val="20000"/>
                  </a:prstClr>
                </a:outerShdw>
              </a:effectLst>
            </a:endParaRPr>
          </a:p>
        </p:txBody>
      </p:sp>
      <p:sp>
        <p:nvSpPr>
          <p:cNvPr id="10" name="文本框 9"/>
          <p:cNvSpPr txBox="1"/>
          <p:nvPr/>
        </p:nvSpPr>
        <p:spPr>
          <a:xfrm>
            <a:off x="865564" y="953250"/>
            <a:ext cx="1210588" cy="5016758"/>
          </a:xfrm>
          <a:prstGeom prst="rect">
            <a:avLst/>
          </a:prstGeom>
          <a:noFill/>
        </p:spPr>
        <p:txBody>
          <a:bodyPr wrap="none" rtlCol="0">
            <a:spAutoFit/>
          </a:bodyPr>
          <a:lstStyle/>
          <a:p>
            <a:r>
              <a:rPr lang="zh-CN" altLang="en-US" sz="8000" b="1" dirty="0" smtClean="0">
                <a:solidFill>
                  <a:schemeClr val="bg1"/>
                </a:solidFill>
                <a:effectLst>
                  <a:outerShdw dist="101600" dir="10800000" algn="r" rotWithShape="0">
                    <a:prstClr val="black">
                      <a:alpha val="20000"/>
                    </a:prstClr>
                  </a:outerShdw>
                </a:effectLst>
              </a:rPr>
              <a:t>本</a:t>
            </a:r>
            <a:endParaRPr lang="en-US" altLang="zh-CN" sz="8000" b="1" dirty="0" smtClean="0">
              <a:solidFill>
                <a:schemeClr val="bg1"/>
              </a:solidFill>
              <a:effectLst>
                <a:outerShdw dist="101600" dir="10800000" algn="r" rotWithShape="0">
                  <a:prstClr val="black">
                    <a:alpha val="20000"/>
                  </a:prstClr>
                </a:outerShdw>
              </a:effectLst>
            </a:endParaRPr>
          </a:p>
          <a:p>
            <a:r>
              <a:rPr lang="zh-CN" altLang="en-US" sz="8000" b="1" dirty="0" smtClean="0">
                <a:solidFill>
                  <a:schemeClr val="bg1"/>
                </a:solidFill>
                <a:effectLst>
                  <a:outerShdw dist="101600" dir="10800000" algn="r" rotWithShape="0">
                    <a:prstClr val="black">
                      <a:alpha val="20000"/>
                    </a:prstClr>
                  </a:outerShdw>
                </a:effectLst>
              </a:rPr>
              <a:t>章</a:t>
            </a:r>
            <a:endParaRPr lang="en-US" altLang="zh-CN" sz="8000" b="1" dirty="0" smtClean="0">
              <a:solidFill>
                <a:schemeClr val="bg1"/>
              </a:solidFill>
              <a:effectLst>
                <a:outerShdw dist="101600" dir="10800000" algn="r" rotWithShape="0">
                  <a:prstClr val="black">
                    <a:alpha val="20000"/>
                  </a:prstClr>
                </a:outerShdw>
              </a:effectLst>
            </a:endParaRPr>
          </a:p>
          <a:p>
            <a:r>
              <a:rPr lang="zh-CN" altLang="en-US" sz="8000" b="1" dirty="0" smtClean="0">
                <a:solidFill>
                  <a:schemeClr val="bg1"/>
                </a:solidFill>
                <a:effectLst>
                  <a:outerShdw dist="101600" dir="10800000" algn="r" rotWithShape="0">
                    <a:prstClr val="black">
                      <a:alpha val="20000"/>
                    </a:prstClr>
                  </a:outerShdw>
                </a:effectLst>
              </a:rPr>
              <a:t>小</a:t>
            </a:r>
            <a:endParaRPr lang="en-US" altLang="zh-CN" sz="8000" b="1" dirty="0" smtClean="0">
              <a:solidFill>
                <a:schemeClr val="bg1"/>
              </a:solidFill>
              <a:effectLst>
                <a:outerShdw dist="101600" dir="10800000" algn="r" rotWithShape="0">
                  <a:prstClr val="black">
                    <a:alpha val="20000"/>
                  </a:prstClr>
                </a:outerShdw>
              </a:effectLst>
            </a:endParaRPr>
          </a:p>
          <a:p>
            <a:r>
              <a:rPr lang="zh-CN" altLang="en-US" sz="8000" b="1" dirty="0" smtClean="0">
                <a:solidFill>
                  <a:schemeClr val="bg1"/>
                </a:solidFill>
                <a:effectLst>
                  <a:outerShdw dist="101600" dir="10800000" algn="r" rotWithShape="0">
                    <a:prstClr val="black">
                      <a:alpha val="20000"/>
                    </a:prstClr>
                  </a:outerShdw>
                </a:effectLst>
              </a:rPr>
              <a:t>结</a:t>
            </a:r>
            <a:endParaRPr lang="zh-CN" altLang="en-US" sz="8000" b="1" dirty="0">
              <a:solidFill>
                <a:schemeClr val="bg1"/>
              </a:solidFill>
              <a:effectLst>
                <a:outerShdw dist="101600" dir="10800000" algn="r" rotWithShape="0">
                  <a:prstClr val="black">
                    <a:alpha val="20000"/>
                  </a:prstClr>
                </a:outerShdw>
              </a:effectLst>
            </a:endParaRPr>
          </a:p>
        </p:txBody>
      </p:sp>
      <p:sp>
        <p:nvSpPr>
          <p:cNvPr id="11" name="文本框 10"/>
          <p:cNvSpPr txBox="1"/>
          <p:nvPr/>
        </p:nvSpPr>
        <p:spPr>
          <a:xfrm>
            <a:off x="5090476" y="3632546"/>
            <a:ext cx="3608680" cy="1421928"/>
          </a:xfrm>
          <a:prstGeom prst="rect">
            <a:avLst/>
          </a:prstGeom>
          <a:noFill/>
        </p:spPr>
        <p:txBody>
          <a:bodyPr wrap="none" rtlCol="0">
            <a:spAutoFit/>
          </a:bodyPr>
          <a:lstStyle/>
          <a:p>
            <a:pPr>
              <a:lnSpc>
                <a:spcPct val="120000"/>
              </a:lnSpc>
            </a:pPr>
            <a:r>
              <a:rPr lang="en-US" altLang="zh-CN" dirty="0" smtClean="0">
                <a:solidFill>
                  <a:srgbClr val="4B5860"/>
                </a:solidFill>
              </a:rPr>
              <a:t>1.</a:t>
            </a:r>
            <a:r>
              <a:rPr lang="zh-CN" altLang="en-US" dirty="0" smtClean="0">
                <a:solidFill>
                  <a:srgbClr val="4B5860"/>
                </a:solidFill>
              </a:rPr>
              <a:t>我们需要搜集哪些类型的素材？</a:t>
            </a:r>
            <a:endParaRPr lang="en-US" altLang="zh-CN" dirty="0" smtClean="0">
              <a:solidFill>
                <a:srgbClr val="4B5860"/>
              </a:solidFill>
            </a:endParaRPr>
          </a:p>
          <a:p>
            <a:pPr>
              <a:lnSpc>
                <a:spcPct val="120000"/>
              </a:lnSpc>
            </a:pPr>
            <a:r>
              <a:rPr lang="en-US" altLang="zh-CN" dirty="0" smtClean="0">
                <a:solidFill>
                  <a:srgbClr val="4B5860"/>
                </a:solidFill>
              </a:rPr>
              <a:t>2.</a:t>
            </a:r>
            <a:r>
              <a:rPr lang="zh-CN" altLang="en-US" dirty="0" smtClean="0">
                <a:solidFill>
                  <a:srgbClr val="4B5860"/>
                </a:solidFill>
              </a:rPr>
              <a:t>可以通过哪些渠道搜集搜素？</a:t>
            </a:r>
            <a:endParaRPr lang="en-US" altLang="zh-CN" dirty="0" smtClean="0">
              <a:solidFill>
                <a:srgbClr val="4B5860"/>
              </a:solidFill>
            </a:endParaRPr>
          </a:p>
          <a:p>
            <a:pPr>
              <a:lnSpc>
                <a:spcPct val="120000"/>
              </a:lnSpc>
            </a:pPr>
            <a:r>
              <a:rPr lang="en-US" altLang="zh-CN" dirty="0" smtClean="0">
                <a:solidFill>
                  <a:srgbClr val="4B5860"/>
                </a:solidFill>
              </a:rPr>
              <a:t>3.</a:t>
            </a:r>
            <a:r>
              <a:rPr lang="zh-CN" altLang="en-US" dirty="0" smtClean="0">
                <a:solidFill>
                  <a:srgbClr val="4B5860"/>
                </a:solidFill>
              </a:rPr>
              <a:t>有哪些好的网站可以搜集素材？</a:t>
            </a:r>
            <a:endParaRPr lang="en-US" altLang="zh-CN" dirty="0" smtClean="0">
              <a:solidFill>
                <a:srgbClr val="4B5860"/>
              </a:solidFill>
            </a:endParaRPr>
          </a:p>
          <a:p>
            <a:pPr>
              <a:lnSpc>
                <a:spcPct val="120000"/>
              </a:lnSpc>
            </a:pPr>
            <a:r>
              <a:rPr lang="en-US" altLang="zh-CN" dirty="0" smtClean="0">
                <a:solidFill>
                  <a:srgbClr val="4B5860"/>
                </a:solidFill>
              </a:rPr>
              <a:t>4.</a:t>
            </a:r>
            <a:r>
              <a:rPr lang="zh-CN" altLang="en-US" dirty="0" smtClean="0">
                <a:solidFill>
                  <a:srgbClr val="4B5860"/>
                </a:solidFill>
              </a:rPr>
              <a:t>什么时候搜集素材比较合适？</a:t>
            </a:r>
            <a:endParaRPr lang="en-US" altLang="zh-CN" dirty="0" smtClean="0">
              <a:solidFill>
                <a:srgbClr val="4B5860"/>
              </a:solidFill>
            </a:endParaRPr>
          </a:p>
        </p:txBody>
      </p:sp>
      <p:grpSp>
        <p:nvGrpSpPr>
          <p:cNvPr id="12" name="组合 11"/>
          <p:cNvGrpSpPr/>
          <p:nvPr/>
        </p:nvGrpSpPr>
        <p:grpSpPr>
          <a:xfrm>
            <a:off x="5820834" y="1389979"/>
            <a:ext cx="2401156" cy="1938707"/>
            <a:chOff x="7870825" y="1077913"/>
            <a:chExt cx="642938" cy="519112"/>
          </a:xfrm>
          <a:solidFill>
            <a:srgbClr val="596273"/>
          </a:solidFill>
        </p:grpSpPr>
        <p:sp>
          <p:nvSpPr>
            <p:cNvPr id="13" name="Freeform 5"/>
            <p:cNvSpPr>
              <a:spLocks noEditPoints="1"/>
            </p:cNvSpPr>
            <p:nvPr/>
          </p:nvSpPr>
          <p:spPr bwMode="auto">
            <a:xfrm>
              <a:off x="8070850" y="1077913"/>
              <a:ext cx="442913" cy="417513"/>
            </a:xfrm>
            <a:custGeom>
              <a:avLst/>
              <a:gdLst>
                <a:gd name="T0" fmla="*/ 58 w 117"/>
                <a:gd name="T1" fmla="*/ 9 h 111"/>
                <a:gd name="T2" fmla="*/ 108 w 117"/>
                <a:gd name="T3" fmla="*/ 43 h 111"/>
                <a:gd name="T4" fmla="*/ 85 w 117"/>
                <a:gd name="T5" fmla="*/ 72 h 111"/>
                <a:gd name="T6" fmla="*/ 79 w 117"/>
                <a:gd name="T7" fmla="*/ 75 h 111"/>
                <a:gd name="T8" fmla="*/ 79 w 117"/>
                <a:gd name="T9" fmla="*/ 81 h 111"/>
                <a:gd name="T10" fmla="*/ 79 w 117"/>
                <a:gd name="T11" fmla="*/ 87 h 111"/>
                <a:gd name="T12" fmla="*/ 77 w 117"/>
                <a:gd name="T13" fmla="*/ 82 h 111"/>
                <a:gd name="T14" fmla="*/ 75 w 117"/>
                <a:gd name="T15" fmla="*/ 76 h 111"/>
                <a:gd name="T16" fmla="*/ 68 w 117"/>
                <a:gd name="T17" fmla="*/ 77 h 111"/>
                <a:gd name="T18" fmla="*/ 58 w 117"/>
                <a:gd name="T19" fmla="*/ 78 h 111"/>
                <a:gd name="T20" fmla="*/ 9 w 117"/>
                <a:gd name="T21" fmla="*/ 43 h 111"/>
                <a:gd name="T22" fmla="*/ 58 w 117"/>
                <a:gd name="T23" fmla="*/ 9 h 111"/>
                <a:gd name="T24" fmla="*/ 58 w 117"/>
                <a:gd name="T25" fmla="*/ 0 h 111"/>
                <a:gd name="T26" fmla="*/ 0 w 117"/>
                <a:gd name="T27" fmla="*/ 43 h 111"/>
                <a:gd name="T28" fmla="*/ 58 w 117"/>
                <a:gd name="T29" fmla="*/ 87 h 111"/>
                <a:gd name="T30" fmla="*/ 69 w 117"/>
                <a:gd name="T31" fmla="*/ 86 h 111"/>
                <a:gd name="T32" fmla="*/ 65 w 117"/>
                <a:gd name="T33" fmla="*/ 111 h 111"/>
                <a:gd name="T34" fmla="*/ 89 w 117"/>
                <a:gd name="T35" fmla="*/ 80 h 111"/>
                <a:gd name="T36" fmla="*/ 117 w 117"/>
                <a:gd name="T37" fmla="*/ 43 h 111"/>
                <a:gd name="T38" fmla="*/ 58 w 117"/>
                <a:gd name="T3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7" h="111">
                  <a:moveTo>
                    <a:pt x="58" y="9"/>
                  </a:moveTo>
                  <a:cubicBezTo>
                    <a:pt x="86" y="9"/>
                    <a:pt x="108" y="24"/>
                    <a:pt x="108" y="43"/>
                  </a:cubicBezTo>
                  <a:cubicBezTo>
                    <a:pt x="108" y="55"/>
                    <a:pt x="99" y="66"/>
                    <a:pt x="85" y="72"/>
                  </a:cubicBezTo>
                  <a:cubicBezTo>
                    <a:pt x="79" y="75"/>
                    <a:pt x="79" y="75"/>
                    <a:pt x="79" y="75"/>
                  </a:cubicBezTo>
                  <a:cubicBezTo>
                    <a:pt x="79" y="81"/>
                    <a:pt x="79" y="81"/>
                    <a:pt x="79" y="81"/>
                  </a:cubicBezTo>
                  <a:cubicBezTo>
                    <a:pt x="80" y="83"/>
                    <a:pt x="79" y="85"/>
                    <a:pt x="79" y="87"/>
                  </a:cubicBezTo>
                  <a:cubicBezTo>
                    <a:pt x="79" y="85"/>
                    <a:pt x="78" y="84"/>
                    <a:pt x="77" y="82"/>
                  </a:cubicBezTo>
                  <a:cubicBezTo>
                    <a:pt x="75" y="76"/>
                    <a:pt x="75" y="76"/>
                    <a:pt x="75" y="76"/>
                  </a:cubicBezTo>
                  <a:cubicBezTo>
                    <a:pt x="68" y="77"/>
                    <a:pt x="68" y="77"/>
                    <a:pt x="68" y="77"/>
                  </a:cubicBezTo>
                  <a:cubicBezTo>
                    <a:pt x="65" y="77"/>
                    <a:pt x="61" y="78"/>
                    <a:pt x="58" y="78"/>
                  </a:cubicBezTo>
                  <a:cubicBezTo>
                    <a:pt x="31" y="78"/>
                    <a:pt x="9" y="62"/>
                    <a:pt x="9" y="43"/>
                  </a:cubicBezTo>
                  <a:cubicBezTo>
                    <a:pt x="9" y="24"/>
                    <a:pt x="31" y="9"/>
                    <a:pt x="58" y="9"/>
                  </a:cubicBezTo>
                  <a:moveTo>
                    <a:pt x="58" y="0"/>
                  </a:moveTo>
                  <a:cubicBezTo>
                    <a:pt x="26" y="0"/>
                    <a:pt x="0" y="19"/>
                    <a:pt x="0" y="43"/>
                  </a:cubicBezTo>
                  <a:cubicBezTo>
                    <a:pt x="0" y="67"/>
                    <a:pt x="26" y="87"/>
                    <a:pt x="58" y="87"/>
                  </a:cubicBezTo>
                  <a:cubicBezTo>
                    <a:pt x="62" y="87"/>
                    <a:pt x="66" y="86"/>
                    <a:pt x="69" y="86"/>
                  </a:cubicBezTo>
                  <a:cubicBezTo>
                    <a:pt x="74" y="97"/>
                    <a:pt x="65" y="111"/>
                    <a:pt x="65" y="111"/>
                  </a:cubicBezTo>
                  <a:cubicBezTo>
                    <a:pt x="87" y="104"/>
                    <a:pt x="89" y="88"/>
                    <a:pt x="89" y="80"/>
                  </a:cubicBezTo>
                  <a:cubicBezTo>
                    <a:pt x="106" y="73"/>
                    <a:pt x="117" y="59"/>
                    <a:pt x="117" y="43"/>
                  </a:cubicBezTo>
                  <a:cubicBezTo>
                    <a:pt x="117" y="19"/>
                    <a:pt x="91" y="0"/>
                    <a:pt x="5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4" name="Oval 6"/>
            <p:cNvSpPr>
              <a:spLocks noChangeArrowheads="1"/>
            </p:cNvSpPr>
            <p:nvPr/>
          </p:nvSpPr>
          <p:spPr bwMode="auto">
            <a:xfrm>
              <a:off x="8172450" y="1235075"/>
              <a:ext cx="46038" cy="42863"/>
            </a:xfrm>
            <a:prstGeom prst="ellipse">
              <a:avLst/>
            </a:prstGeom>
            <a:solidFill>
              <a:srgbClr val="5FC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5" name="Oval 7"/>
            <p:cNvSpPr>
              <a:spLocks noChangeArrowheads="1"/>
            </p:cNvSpPr>
            <p:nvPr/>
          </p:nvSpPr>
          <p:spPr bwMode="auto">
            <a:xfrm>
              <a:off x="8267700" y="1235075"/>
              <a:ext cx="44450" cy="42863"/>
            </a:xfrm>
            <a:prstGeom prst="ellipse">
              <a:avLst/>
            </a:prstGeom>
            <a:solidFill>
              <a:srgbClr val="5FC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6" name="Oval 8"/>
            <p:cNvSpPr>
              <a:spLocks noChangeArrowheads="1"/>
            </p:cNvSpPr>
            <p:nvPr/>
          </p:nvSpPr>
          <p:spPr bwMode="auto">
            <a:xfrm>
              <a:off x="8366125" y="1235075"/>
              <a:ext cx="44450" cy="42863"/>
            </a:xfrm>
            <a:prstGeom prst="ellipse">
              <a:avLst/>
            </a:prstGeom>
            <a:solidFill>
              <a:srgbClr val="5FC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7" name="Freeform 9"/>
            <p:cNvSpPr>
              <a:spLocks noEditPoints="1"/>
            </p:cNvSpPr>
            <p:nvPr/>
          </p:nvSpPr>
          <p:spPr bwMode="auto">
            <a:xfrm>
              <a:off x="7870825" y="1235075"/>
              <a:ext cx="385763" cy="361950"/>
            </a:xfrm>
            <a:custGeom>
              <a:avLst/>
              <a:gdLst>
                <a:gd name="T0" fmla="*/ 51 w 102"/>
                <a:gd name="T1" fmla="*/ 0 h 96"/>
                <a:gd name="T2" fmla="*/ 0 w 102"/>
                <a:gd name="T3" fmla="*/ 37 h 96"/>
                <a:gd name="T4" fmla="*/ 25 w 102"/>
                <a:gd name="T5" fmla="*/ 70 h 96"/>
                <a:gd name="T6" fmla="*/ 45 w 102"/>
                <a:gd name="T7" fmla="*/ 96 h 96"/>
                <a:gd name="T8" fmla="*/ 42 w 102"/>
                <a:gd name="T9" fmla="*/ 75 h 96"/>
                <a:gd name="T10" fmla="*/ 51 w 102"/>
                <a:gd name="T11" fmla="*/ 75 h 96"/>
                <a:gd name="T12" fmla="*/ 102 w 102"/>
                <a:gd name="T13" fmla="*/ 37 h 96"/>
                <a:gd name="T14" fmla="*/ 51 w 102"/>
                <a:gd name="T15" fmla="*/ 0 h 96"/>
                <a:gd name="T16" fmla="*/ 26 w 102"/>
                <a:gd name="T17" fmla="*/ 53 h 96"/>
                <a:gd name="T18" fmla="*/ 20 w 102"/>
                <a:gd name="T19" fmla="*/ 47 h 96"/>
                <a:gd name="T20" fmla="*/ 26 w 102"/>
                <a:gd name="T21" fmla="*/ 41 h 96"/>
                <a:gd name="T22" fmla="*/ 32 w 102"/>
                <a:gd name="T23" fmla="*/ 47 h 96"/>
                <a:gd name="T24" fmla="*/ 26 w 102"/>
                <a:gd name="T25" fmla="*/ 53 h 96"/>
                <a:gd name="T26" fmla="*/ 51 w 102"/>
                <a:gd name="T27" fmla="*/ 53 h 96"/>
                <a:gd name="T28" fmla="*/ 45 w 102"/>
                <a:gd name="T29" fmla="*/ 47 h 96"/>
                <a:gd name="T30" fmla="*/ 51 w 102"/>
                <a:gd name="T31" fmla="*/ 41 h 96"/>
                <a:gd name="T32" fmla="*/ 57 w 102"/>
                <a:gd name="T33" fmla="*/ 47 h 96"/>
                <a:gd name="T34" fmla="*/ 51 w 102"/>
                <a:gd name="T35" fmla="*/ 53 h 96"/>
                <a:gd name="T36" fmla="*/ 76 w 102"/>
                <a:gd name="T37" fmla="*/ 53 h 96"/>
                <a:gd name="T38" fmla="*/ 70 w 102"/>
                <a:gd name="T39" fmla="*/ 47 h 96"/>
                <a:gd name="T40" fmla="*/ 76 w 102"/>
                <a:gd name="T41" fmla="*/ 41 h 96"/>
                <a:gd name="T42" fmla="*/ 82 w 102"/>
                <a:gd name="T43" fmla="*/ 47 h 96"/>
                <a:gd name="T44" fmla="*/ 76 w 102"/>
                <a:gd name="T45" fmla="*/ 5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2" h="96">
                  <a:moveTo>
                    <a:pt x="51" y="0"/>
                  </a:moveTo>
                  <a:cubicBezTo>
                    <a:pt x="23" y="0"/>
                    <a:pt x="0" y="17"/>
                    <a:pt x="0" y="37"/>
                  </a:cubicBezTo>
                  <a:cubicBezTo>
                    <a:pt x="0" y="51"/>
                    <a:pt x="10" y="63"/>
                    <a:pt x="25" y="70"/>
                  </a:cubicBezTo>
                  <a:cubicBezTo>
                    <a:pt x="25" y="76"/>
                    <a:pt x="26" y="91"/>
                    <a:pt x="45" y="96"/>
                  </a:cubicBezTo>
                  <a:cubicBezTo>
                    <a:pt x="45" y="96"/>
                    <a:pt x="38" y="84"/>
                    <a:pt x="42" y="75"/>
                  </a:cubicBezTo>
                  <a:cubicBezTo>
                    <a:pt x="45" y="75"/>
                    <a:pt x="48" y="75"/>
                    <a:pt x="51" y="75"/>
                  </a:cubicBezTo>
                  <a:cubicBezTo>
                    <a:pt x="79" y="75"/>
                    <a:pt x="102" y="58"/>
                    <a:pt x="102" y="37"/>
                  </a:cubicBezTo>
                  <a:cubicBezTo>
                    <a:pt x="102" y="17"/>
                    <a:pt x="79" y="0"/>
                    <a:pt x="51" y="0"/>
                  </a:cubicBezTo>
                  <a:close/>
                  <a:moveTo>
                    <a:pt x="26" y="53"/>
                  </a:moveTo>
                  <a:cubicBezTo>
                    <a:pt x="23" y="53"/>
                    <a:pt x="20" y="50"/>
                    <a:pt x="20" y="47"/>
                  </a:cubicBezTo>
                  <a:cubicBezTo>
                    <a:pt x="20" y="44"/>
                    <a:pt x="23" y="41"/>
                    <a:pt x="26" y="41"/>
                  </a:cubicBezTo>
                  <a:cubicBezTo>
                    <a:pt x="29" y="41"/>
                    <a:pt x="32" y="44"/>
                    <a:pt x="32" y="47"/>
                  </a:cubicBezTo>
                  <a:cubicBezTo>
                    <a:pt x="32" y="50"/>
                    <a:pt x="29" y="53"/>
                    <a:pt x="26" y="53"/>
                  </a:cubicBezTo>
                  <a:close/>
                  <a:moveTo>
                    <a:pt x="51" y="53"/>
                  </a:moveTo>
                  <a:cubicBezTo>
                    <a:pt x="48" y="53"/>
                    <a:pt x="45" y="50"/>
                    <a:pt x="45" y="47"/>
                  </a:cubicBezTo>
                  <a:cubicBezTo>
                    <a:pt x="45" y="44"/>
                    <a:pt x="48" y="41"/>
                    <a:pt x="51" y="41"/>
                  </a:cubicBezTo>
                  <a:cubicBezTo>
                    <a:pt x="54" y="41"/>
                    <a:pt x="57" y="44"/>
                    <a:pt x="57" y="47"/>
                  </a:cubicBezTo>
                  <a:cubicBezTo>
                    <a:pt x="57" y="50"/>
                    <a:pt x="54" y="53"/>
                    <a:pt x="51" y="53"/>
                  </a:cubicBezTo>
                  <a:close/>
                  <a:moveTo>
                    <a:pt x="76" y="53"/>
                  </a:moveTo>
                  <a:cubicBezTo>
                    <a:pt x="73" y="53"/>
                    <a:pt x="70" y="50"/>
                    <a:pt x="70" y="47"/>
                  </a:cubicBezTo>
                  <a:cubicBezTo>
                    <a:pt x="70" y="44"/>
                    <a:pt x="73" y="41"/>
                    <a:pt x="76" y="41"/>
                  </a:cubicBezTo>
                  <a:cubicBezTo>
                    <a:pt x="80" y="41"/>
                    <a:pt x="82" y="44"/>
                    <a:pt x="82" y="47"/>
                  </a:cubicBezTo>
                  <a:cubicBezTo>
                    <a:pt x="82" y="50"/>
                    <a:pt x="80" y="53"/>
                    <a:pt x="76" y="53"/>
                  </a:cubicBezTo>
                  <a:close/>
                </a:path>
              </a:pathLst>
            </a:custGeom>
            <a:solidFill>
              <a:srgbClr val="5FC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spTree>
    <p:extLst>
      <p:ext uri="{BB962C8B-B14F-4D97-AF65-F5344CB8AC3E}">
        <p14:creationId xmlns:p14="http://schemas.microsoft.com/office/powerpoint/2010/main" val="2073170915"/>
      </p:ext>
    </p:extLst>
  </p:cSld>
  <p:clrMapOvr>
    <a:masterClrMapping/>
  </p:clrMapOvr>
  <p:transition spd="med">
    <p:cove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55"/>
          <p:cNvGrpSpPr/>
          <p:nvPr/>
        </p:nvGrpSpPr>
        <p:grpSpPr>
          <a:xfrm>
            <a:off x="3123631" y="2903023"/>
            <a:ext cx="5611608" cy="3639349"/>
            <a:chOff x="3123631" y="2903023"/>
            <a:chExt cx="5611608" cy="3639349"/>
          </a:xfrm>
        </p:grpSpPr>
        <p:sp>
          <p:nvSpPr>
            <p:cNvPr id="31" name="Oval 22"/>
            <p:cNvSpPr>
              <a:spLocks noChangeArrowheads="1"/>
            </p:cNvSpPr>
            <p:nvPr/>
          </p:nvSpPr>
          <p:spPr bwMode="auto">
            <a:xfrm>
              <a:off x="3465907" y="6206460"/>
              <a:ext cx="2160000" cy="335912"/>
            </a:xfrm>
            <a:prstGeom prst="ellipse">
              <a:avLst/>
            </a:prstGeom>
            <a:solidFill>
              <a:srgbClr val="000000">
                <a:alpha val="14902"/>
              </a:srgb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 name="Oval 22"/>
            <p:cNvSpPr>
              <a:spLocks noChangeArrowheads="1"/>
            </p:cNvSpPr>
            <p:nvPr/>
          </p:nvSpPr>
          <p:spPr bwMode="auto">
            <a:xfrm>
              <a:off x="6258039" y="6206460"/>
              <a:ext cx="2160000" cy="335912"/>
            </a:xfrm>
            <a:prstGeom prst="ellipse">
              <a:avLst/>
            </a:prstGeom>
            <a:solidFill>
              <a:srgbClr val="000000">
                <a:alpha val="14902"/>
              </a:srgb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 name="Oval 489"/>
            <p:cNvSpPr>
              <a:spLocks noChangeArrowheads="1"/>
            </p:cNvSpPr>
            <p:nvPr/>
          </p:nvSpPr>
          <p:spPr bwMode="auto">
            <a:xfrm>
              <a:off x="4098817" y="2903023"/>
              <a:ext cx="832617" cy="832617"/>
            </a:xfrm>
            <a:prstGeom prst="ellipse">
              <a:avLst/>
            </a:pr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490"/>
            <p:cNvSpPr>
              <a:spLocks/>
            </p:cNvSpPr>
            <p:nvPr/>
          </p:nvSpPr>
          <p:spPr bwMode="auto">
            <a:xfrm>
              <a:off x="3585560" y="3729939"/>
              <a:ext cx="1619610" cy="2714558"/>
            </a:xfrm>
            <a:custGeom>
              <a:avLst/>
              <a:gdLst>
                <a:gd name="T0" fmla="*/ 337 w 350"/>
                <a:gd name="T1" fmla="*/ 288 h 587"/>
                <a:gd name="T2" fmla="*/ 298 w 350"/>
                <a:gd name="T3" fmla="*/ 269 h 587"/>
                <a:gd name="T4" fmla="*/ 151 w 350"/>
                <a:gd name="T5" fmla="*/ 270 h 587"/>
                <a:gd name="T6" fmla="*/ 168 w 350"/>
                <a:gd name="T7" fmla="*/ 140 h 587"/>
                <a:gd name="T8" fmla="*/ 103 w 350"/>
                <a:gd name="T9" fmla="*/ 122 h 587"/>
                <a:gd name="T10" fmla="*/ 75 w 350"/>
                <a:gd name="T11" fmla="*/ 71 h 587"/>
                <a:gd name="T12" fmla="*/ 115 w 350"/>
                <a:gd name="T13" fmla="*/ 41 h 587"/>
                <a:gd name="T14" fmla="*/ 126 w 350"/>
                <a:gd name="T15" fmla="*/ 42 h 587"/>
                <a:gd name="T16" fmla="*/ 176 w 350"/>
                <a:gd name="T17" fmla="*/ 57 h 587"/>
                <a:gd name="T18" fmla="*/ 137 w 350"/>
                <a:gd name="T19" fmla="*/ 9 h 587"/>
                <a:gd name="T20" fmla="*/ 33 w 350"/>
                <a:gd name="T21" fmla="*/ 77 h 587"/>
                <a:gd name="T22" fmla="*/ 10 w 350"/>
                <a:gd name="T23" fmla="*/ 300 h 587"/>
                <a:gd name="T24" fmla="*/ 104 w 350"/>
                <a:gd name="T25" fmla="*/ 370 h 587"/>
                <a:gd name="T26" fmla="*/ 115 w 350"/>
                <a:gd name="T27" fmla="*/ 370 h 587"/>
                <a:gd name="T28" fmla="*/ 234 w 350"/>
                <a:gd name="T29" fmla="*/ 369 h 587"/>
                <a:gd name="T30" fmla="*/ 195 w 350"/>
                <a:gd name="T31" fmla="*/ 525 h 587"/>
                <a:gd name="T32" fmla="*/ 231 w 350"/>
                <a:gd name="T33" fmla="*/ 585 h 587"/>
                <a:gd name="T34" fmla="*/ 243 w 350"/>
                <a:gd name="T35" fmla="*/ 587 h 587"/>
                <a:gd name="T36" fmla="*/ 292 w 350"/>
                <a:gd name="T37" fmla="*/ 549 h 587"/>
                <a:gd name="T38" fmla="*/ 347 w 350"/>
                <a:gd name="T39" fmla="*/ 331 h 587"/>
                <a:gd name="T40" fmla="*/ 337 w 350"/>
                <a:gd name="T41" fmla="*/ 288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0" h="587">
                  <a:moveTo>
                    <a:pt x="337" y="288"/>
                  </a:moveTo>
                  <a:cubicBezTo>
                    <a:pt x="328" y="276"/>
                    <a:pt x="313" y="269"/>
                    <a:pt x="298" y="269"/>
                  </a:cubicBezTo>
                  <a:cubicBezTo>
                    <a:pt x="151" y="270"/>
                    <a:pt x="151" y="270"/>
                    <a:pt x="151" y="270"/>
                  </a:cubicBezTo>
                  <a:cubicBezTo>
                    <a:pt x="151" y="225"/>
                    <a:pt x="160" y="179"/>
                    <a:pt x="168" y="140"/>
                  </a:cubicBezTo>
                  <a:cubicBezTo>
                    <a:pt x="103" y="122"/>
                    <a:pt x="103" y="122"/>
                    <a:pt x="103" y="122"/>
                  </a:cubicBezTo>
                  <a:cubicBezTo>
                    <a:pt x="82" y="115"/>
                    <a:pt x="69" y="92"/>
                    <a:pt x="75" y="71"/>
                  </a:cubicBezTo>
                  <a:cubicBezTo>
                    <a:pt x="80" y="53"/>
                    <a:pt x="97" y="41"/>
                    <a:pt x="115" y="41"/>
                  </a:cubicBezTo>
                  <a:cubicBezTo>
                    <a:pt x="119" y="41"/>
                    <a:pt x="123" y="41"/>
                    <a:pt x="126" y="42"/>
                  </a:cubicBezTo>
                  <a:cubicBezTo>
                    <a:pt x="176" y="57"/>
                    <a:pt x="176" y="57"/>
                    <a:pt x="176" y="57"/>
                  </a:cubicBezTo>
                  <a:cubicBezTo>
                    <a:pt x="171" y="33"/>
                    <a:pt x="158" y="14"/>
                    <a:pt x="137" y="9"/>
                  </a:cubicBezTo>
                  <a:cubicBezTo>
                    <a:pt x="103" y="0"/>
                    <a:pt x="53" y="19"/>
                    <a:pt x="33" y="77"/>
                  </a:cubicBezTo>
                  <a:cubicBezTo>
                    <a:pt x="6" y="158"/>
                    <a:pt x="0" y="211"/>
                    <a:pt x="10" y="300"/>
                  </a:cubicBezTo>
                  <a:cubicBezTo>
                    <a:pt x="23" y="364"/>
                    <a:pt x="67" y="371"/>
                    <a:pt x="104" y="370"/>
                  </a:cubicBezTo>
                  <a:cubicBezTo>
                    <a:pt x="108" y="370"/>
                    <a:pt x="112" y="370"/>
                    <a:pt x="115" y="370"/>
                  </a:cubicBezTo>
                  <a:cubicBezTo>
                    <a:pt x="234" y="369"/>
                    <a:pt x="234" y="369"/>
                    <a:pt x="234" y="369"/>
                  </a:cubicBezTo>
                  <a:cubicBezTo>
                    <a:pt x="195" y="525"/>
                    <a:pt x="195" y="525"/>
                    <a:pt x="195" y="525"/>
                  </a:cubicBezTo>
                  <a:cubicBezTo>
                    <a:pt x="188" y="551"/>
                    <a:pt x="204" y="579"/>
                    <a:pt x="231" y="585"/>
                  </a:cubicBezTo>
                  <a:cubicBezTo>
                    <a:pt x="235" y="586"/>
                    <a:pt x="239" y="587"/>
                    <a:pt x="243" y="587"/>
                  </a:cubicBezTo>
                  <a:cubicBezTo>
                    <a:pt x="265" y="587"/>
                    <a:pt x="286" y="572"/>
                    <a:pt x="292" y="549"/>
                  </a:cubicBezTo>
                  <a:cubicBezTo>
                    <a:pt x="347" y="331"/>
                    <a:pt x="347" y="331"/>
                    <a:pt x="347" y="331"/>
                  </a:cubicBezTo>
                  <a:cubicBezTo>
                    <a:pt x="350" y="316"/>
                    <a:pt x="347" y="300"/>
                    <a:pt x="337" y="288"/>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491"/>
            <p:cNvSpPr>
              <a:spLocks/>
            </p:cNvSpPr>
            <p:nvPr/>
          </p:nvSpPr>
          <p:spPr bwMode="auto">
            <a:xfrm>
              <a:off x="3950543" y="3940943"/>
              <a:ext cx="1648126" cy="695748"/>
            </a:xfrm>
            <a:custGeom>
              <a:avLst/>
              <a:gdLst>
                <a:gd name="T0" fmla="*/ 5 w 357"/>
                <a:gd name="T1" fmla="*/ 27 h 150"/>
                <a:gd name="T2" fmla="*/ 27 w 357"/>
                <a:gd name="T3" fmla="*/ 67 h 150"/>
                <a:gd name="T4" fmla="*/ 312 w 357"/>
                <a:gd name="T5" fmla="*/ 149 h 150"/>
                <a:gd name="T6" fmla="*/ 321 w 357"/>
                <a:gd name="T7" fmla="*/ 150 h 150"/>
                <a:gd name="T8" fmla="*/ 352 w 357"/>
                <a:gd name="T9" fmla="*/ 127 h 150"/>
                <a:gd name="T10" fmla="*/ 330 w 357"/>
                <a:gd name="T11" fmla="*/ 87 h 150"/>
                <a:gd name="T12" fmla="*/ 45 w 357"/>
                <a:gd name="T13" fmla="*/ 5 h 150"/>
                <a:gd name="T14" fmla="*/ 5 w 357"/>
                <a:gd name="T15" fmla="*/ 27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7" h="150">
                  <a:moveTo>
                    <a:pt x="5" y="27"/>
                  </a:moveTo>
                  <a:cubicBezTo>
                    <a:pt x="0" y="44"/>
                    <a:pt x="10" y="62"/>
                    <a:pt x="27" y="67"/>
                  </a:cubicBezTo>
                  <a:cubicBezTo>
                    <a:pt x="312" y="149"/>
                    <a:pt x="312" y="149"/>
                    <a:pt x="312" y="149"/>
                  </a:cubicBezTo>
                  <a:cubicBezTo>
                    <a:pt x="315" y="150"/>
                    <a:pt x="318" y="150"/>
                    <a:pt x="321" y="150"/>
                  </a:cubicBezTo>
                  <a:cubicBezTo>
                    <a:pt x="335" y="150"/>
                    <a:pt x="348" y="141"/>
                    <a:pt x="352" y="127"/>
                  </a:cubicBezTo>
                  <a:cubicBezTo>
                    <a:pt x="357" y="110"/>
                    <a:pt x="347" y="92"/>
                    <a:pt x="330" y="87"/>
                  </a:cubicBezTo>
                  <a:cubicBezTo>
                    <a:pt x="45" y="5"/>
                    <a:pt x="45" y="5"/>
                    <a:pt x="45" y="5"/>
                  </a:cubicBezTo>
                  <a:cubicBezTo>
                    <a:pt x="28" y="0"/>
                    <a:pt x="10" y="10"/>
                    <a:pt x="5" y="27"/>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492"/>
            <p:cNvSpPr>
              <a:spLocks/>
            </p:cNvSpPr>
            <p:nvPr/>
          </p:nvSpPr>
          <p:spPr bwMode="auto">
            <a:xfrm>
              <a:off x="3123631" y="4134840"/>
              <a:ext cx="1271738" cy="1591098"/>
            </a:xfrm>
            <a:custGeom>
              <a:avLst/>
              <a:gdLst>
                <a:gd name="T0" fmla="*/ 274 w 274"/>
                <a:gd name="T1" fmla="*/ 328 h 344"/>
                <a:gd name="T2" fmla="*/ 258 w 274"/>
                <a:gd name="T3" fmla="*/ 312 h 344"/>
                <a:gd name="T4" fmla="*/ 99 w 274"/>
                <a:gd name="T5" fmla="*/ 312 h 344"/>
                <a:gd name="T6" fmla="*/ 33 w 274"/>
                <a:gd name="T7" fmla="*/ 14 h 344"/>
                <a:gd name="T8" fmla="*/ 14 w 274"/>
                <a:gd name="T9" fmla="*/ 2 h 344"/>
                <a:gd name="T10" fmla="*/ 2 w 274"/>
                <a:gd name="T11" fmla="*/ 21 h 344"/>
                <a:gd name="T12" fmla="*/ 70 w 274"/>
                <a:gd name="T13" fmla="*/ 331 h 344"/>
                <a:gd name="T14" fmla="*/ 86 w 274"/>
                <a:gd name="T15" fmla="*/ 344 h 344"/>
                <a:gd name="T16" fmla="*/ 258 w 274"/>
                <a:gd name="T17" fmla="*/ 344 h 344"/>
                <a:gd name="T18" fmla="*/ 274 w 274"/>
                <a:gd name="T19" fmla="*/ 328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4" h="344">
                  <a:moveTo>
                    <a:pt x="274" y="328"/>
                  </a:moveTo>
                  <a:cubicBezTo>
                    <a:pt x="274" y="319"/>
                    <a:pt x="267" y="312"/>
                    <a:pt x="258" y="312"/>
                  </a:cubicBezTo>
                  <a:cubicBezTo>
                    <a:pt x="99" y="312"/>
                    <a:pt x="99" y="312"/>
                    <a:pt x="99" y="312"/>
                  </a:cubicBezTo>
                  <a:cubicBezTo>
                    <a:pt x="33" y="14"/>
                    <a:pt x="33" y="14"/>
                    <a:pt x="33" y="14"/>
                  </a:cubicBezTo>
                  <a:cubicBezTo>
                    <a:pt x="31" y="6"/>
                    <a:pt x="23" y="0"/>
                    <a:pt x="14" y="2"/>
                  </a:cubicBezTo>
                  <a:cubicBezTo>
                    <a:pt x="6" y="4"/>
                    <a:pt x="0" y="12"/>
                    <a:pt x="2" y="21"/>
                  </a:cubicBezTo>
                  <a:cubicBezTo>
                    <a:pt x="70" y="331"/>
                    <a:pt x="70" y="331"/>
                    <a:pt x="70" y="331"/>
                  </a:cubicBezTo>
                  <a:cubicBezTo>
                    <a:pt x="72" y="339"/>
                    <a:pt x="78" y="344"/>
                    <a:pt x="86" y="344"/>
                  </a:cubicBezTo>
                  <a:cubicBezTo>
                    <a:pt x="258" y="344"/>
                    <a:pt x="258" y="344"/>
                    <a:pt x="258" y="344"/>
                  </a:cubicBezTo>
                  <a:cubicBezTo>
                    <a:pt x="267" y="344"/>
                    <a:pt x="274" y="337"/>
                    <a:pt x="274" y="328"/>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493"/>
            <p:cNvSpPr>
              <a:spLocks/>
            </p:cNvSpPr>
            <p:nvPr/>
          </p:nvSpPr>
          <p:spPr bwMode="auto">
            <a:xfrm>
              <a:off x="6653696" y="3729939"/>
              <a:ext cx="1619610" cy="2714558"/>
            </a:xfrm>
            <a:custGeom>
              <a:avLst/>
              <a:gdLst>
                <a:gd name="T0" fmla="*/ 107 w 350"/>
                <a:gd name="T1" fmla="*/ 587 h 587"/>
                <a:gd name="T2" fmla="*/ 119 w 350"/>
                <a:gd name="T3" fmla="*/ 585 h 587"/>
                <a:gd name="T4" fmla="*/ 156 w 350"/>
                <a:gd name="T5" fmla="*/ 525 h 587"/>
                <a:gd name="T6" fmla="*/ 116 w 350"/>
                <a:gd name="T7" fmla="*/ 369 h 587"/>
                <a:gd name="T8" fmla="*/ 235 w 350"/>
                <a:gd name="T9" fmla="*/ 370 h 587"/>
                <a:gd name="T10" fmla="*/ 246 w 350"/>
                <a:gd name="T11" fmla="*/ 370 h 587"/>
                <a:gd name="T12" fmla="*/ 340 w 350"/>
                <a:gd name="T13" fmla="*/ 300 h 587"/>
                <a:gd name="T14" fmla="*/ 317 w 350"/>
                <a:gd name="T15" fmla="*/ 77 h 587"/>
                <a:gd name="T16" fmla="*/ 213 w 350"/>
                <a:gd name="T17" fmla="*/ 9 h 587"/>
                <a:gd name="T18" fmla="*/ 175 w 350"/>
                <a:gd name="T19" fmla="*/ 105 h 587"/>
                <a:gd name="T20" fmla="*/ 181 w 350"/>
                <a:gd name="T21" fmla="*/ 131 h 587"/>
                <a:gd name="T22" fmla="*/ 195 w 350"/>
                <a:gd name="T23" fmla="*/ 72 h 587"/>
                <a:gd name="T24" fmla="*/ 235 w 350"/>
                <a:gd name="T25" fmla="*/ 41 h 587"/>
                <a:gd name="T26" fmla="*/ 245 w 350"/>
                <a:gd name="T27" fmla="*/ 42 h 587"/>
                <a:gd name="T28" fmla="*/ 270 w 350"/>
                <a:gd name="T29" fmla="*/ 61 h 587"/>
                <a:gd name="T30" fmla="*/ 275 w 350"/>
                <a:gd name="T31" fmla="*/ 92 h 587"/>
                <a:gd name="T32" fmla="*/ 239 w 350"/>
                <a:gd name="T33" fmla="*/ 239 h 587"/>
                <a:gd name="T34" fmla="*/ 210 w 350"/>
                <a:gd name="T35" fmla="*/ 269 h 587"/>
                <a:gd name="T36" fmla="*/ 71 w 350"/>
                <a:gd name="T37" fmla="*/ 307 h 587"/>
                <a:gd name="T38" fmla="*/ 61 w 350"/>
                <a:gd name="T39" fmla="*/ 308 h 587"/>
                <a:gd name="T40" fmla="*/ 21 w 350"/>
                <a:gd name="T41" fmla="*/ 279 h 587"/>
                <a:gd name="T42" fmla="*/ 13 w 350"/>
                <a:gd name="T43" fmla="*/ 288 h 587"/>
                <a:gd name="T44" fmla="*/ 4 w 350"/>
                <a:gd name="T45" fmla="*/ 331 h 587"/>
                <a:gd name="T46" fmla="*/ 59 w 350"/>
                <a:gd name="T47" fmla="*/ 549 h 587"/>
                <a:gd name="T48" fmla="*/ 107 w 350"/>
                <a:gd name="T49" fmla="*/ 58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0" h="587">
                  <a:moveTo>
                    <a:pt x="107" y="587"/>
                  </a:moveTo>
                  <a:cubicBezTo>
                    <a:pt x="111" y="587"/>
                    <a:pt x="115" y="586"/>
                    <a:pt x="119" y="585"/>
                  </a:cubicBezTo>
                  <a:cubicBezTo>
                    <a:pt x="146" y="579"/>
                    <a:pt x="162" y="551"/>
                    <a:pt x="156" y="525"/>
                  </a:cubicBezTo>
                  <a:cubicBezTo>
                    <a:pt x="116" y="369"/>
                    <a:pt x="116" y="369"/>
                    <a:pt x="116" y="369"/>
                  </a:cubicBezTo>
                  <a:cubicBezTo>
                    <a:pt x="235" y="370"/>
                    <a:pt x="235" y="370"/>
                    <a:pt x="235" y="370"/>
                  </a:cubicBezTo>
                  <a:cubicBezTo>
                    <a:pt x="238" y="370"/>
                    <a:pt x="242" y="370"/>
                    <a:pt x="246" y="370"/>
                  </a:cubicBezTo>
                  <a:cubicBezTo>
                    <a:pt x="283" y="371"/>
                    <a:pt x="327" y="364"/>
                    <a:pt x="340" y="300"/>
                  </a:cubicBezTo>
                  <a:cubicBezTo>
                    <a:pt x="350" y="211"/>
                    <a:pt x="344" y="158"/>
                    <a:pt x="317" y="77"/>
                  </a:cubicBezTo>
                  <a:cubicBezTo>
                    <a:pt x="297" y="19"/>
                    <a:pt x="247" y="0"/>
                    <a:pt x="213" y="9"/>
                  </a:cubicBezTo>
                  <a:cubicBezTo>
                    <a:pt x="179" y="17"/>
                    <a:pt x="164" y="65"/>
                    <a:pt x="175" y="105"/>
                  </a:cubicBezTo>
                  <a:cubicBezTo>
                    <a:pt x="177" y="113"/>
                    <a:pt x="179" y="122"/>
                    <a:pt x="181" y="131"/>
                  </a:cubicBezTo>
                  <a:cubicBezTo>
                    <a:pt x="195" y="72"/>
                    <a:pt x="195" y="72"/>
                    <a:pt x="195" y="72"/>
                  </a:cubicBezTo>
                  <a:cubicBezTo>
                    <a:pt x="200" y="54"/>
                    <a:pt x="216" y="41"/>
                    <a:pt x="235" y="41"/>
                  </a:cubicBezTo>
                  <a:cubicBezTo>
                    <a:pt x="238" y="41"/>
                    <a:pt x="242" y="41"/>
                    <a:pt x="245" y="42"/>
                  </a:cubicBezTo>
                  <a:cubicBezTo>
                    <a:pt x="256" y="45"/>
                    <a:pt x="265" y="51"/>
                    <a:pt x="270" y="61"/>
                  </a:cubicBezTo>
                  <a:cubicBezTo>
                    <a:pt x="276" y="70"/>
                    <a:pt x="278" y="81"/>
                    <a:pt x="275" y="92"/>
                  </a:cubicBezTo>
                  <a:cubicBezTo>
                    <a:pt x="239" y="239"/>
                    <a:pt x="239" y="239"/>
                    <a:pt x="239" y="239"/>
                  </a:cubicBezTo>
                  <a:cubicBezTo>
                    <a:pt x="236" y="254"/>
                    <a:pt x="225" y="265"/>
                    <a:pt x="210" y="269"/>
                  </a:cubicBezTo>
                  <a:cubicBezTo>
                    <a:pt x="71" y="307"/>
                    <a:pt x="71" y="307"/>
                    <a:pt x="71" y="307"/>
                  </a:cubicBezTo>
                  <a:cubicBezTo>
                    <a:pt x="68" y="308"/>
                    <a:pt x="64" y="308"/>
                    <a:pt x="61" y="308"/>
                  </a:cubicBezTo>
                  <a:cubicBezTo>
                    <a:pt x="43" y="308"/>
                    <a:pt x="27" y="296"/>
                    <a:pt x="21" y="279"/>
                  </a:cubicBezTo>
                  <a:cubicBezTo>
                    <a:pt x="18" y="282"/>
                    <a:pt x="15" y="285"/>
                    <a:pt x="13" y="288"/>
                  </a:cubicBezTo>
                  <a:cubicBezTo>
                    <a:pt x="3" y="300"/>
                    <a:pt x="0" y="316"/>
                    <a:pt x="4" y="331"/>
                  </a:cubicBezTo>
                  <a:cubicBezTo>
                    <a:pt x="59" y="549"/>
                    <a:pt x="59" y="549"/>
                    <a:pt x="59" y="549"/>
                  </a:cubicBezTo>
                  <a:cubicBezTo>
                    <a:pt x="64" y="572"/>
                    <a:pt x="85" y="587"/>
                    <a:pt x="107" y="587"/>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494"/>
            <p:cNvSpPr>
              <a:spLocks/>
            </p:cNvSpPr>
            <p:nvPr/>
          </p:nvSpPr>
          <p:spPr bwMode="auto">
            <a:xfrm>
              <a:off x="7463501" y="4134840"/>
              <a:ext cx="1271738" cy="1591098"/>
            </a:xfrm>
            <a:custGeom>
              <a:avLst/>
              <a:gdLst>
                <a:gd name="T0" fmla="*/ 204 w 274"/>
                <a:gd name="T1" fmla="*/ 331 h 344"/>
                <a:gd name="T2" fmla="*/ 272 w 274"/>
                <a:gd name="T3" fmla="*/ 21 h 344"/>
                <a:gd name="T4" fmla="*/ 260 w 274"/>
                <a:gd name="T5" fmla="*/ 2 h 344"/>
                <a:gd name="T6" fmla="*/ 241 w 274"/>
                <a:gd name="T7" fmla="*/ 14 h 344"/>
                <a:gd name="T8" fmla="*/ 176 w 274"/>
                <a:gd name="T9" fmla="*/ 312 h 344"/>
                <a:gd name="T10" fmla="*/ 16 w 274"/>
                <a:gd name="T11" fmla="*/ 312 h 344"/>
                <a:gd name="T12" fmla="*/ 0 w 274"/>
                <a:gd name="T13" fmla="*/ 328 h 344"/>
                <a:gd name="T14" fmla="*/ 16 w 274"/>
                <a:gd name="T15" fmla="*/ 344 h 344"/>
                <a:gd name="T16" fmla="*/ 188 w 274"/>
                <a:gd name="T17" fmla="*/ 344 h 344"/>
                <a:gd name="T18" fmla="*/ 204 w 274"/>
                <a:gd name="T19" fmla="*/ 331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4" h="344">
                  <a:moveTo>
                    <a:pt x="204" y="331"/>
                  </a:moveTo>
                  <a:cubicBezTo>
                    <a:pt x="272" y="21"/>
                    <a:pt x="272" y="21"/>
                    <a:pt x="272" y="21"/>
                  </a:cubicBezTo>
                  <a:cubicBezTo>
                    <a:pt x="274" y="12"/>
                    <a:pt x="268" y="4"/>
                    <a:pt x="260" y="2"/>
                  </a:cubicBezTo>
                  <a:cubicBezTo>
                    <a:pt x="251" y="0"/>
                    <a:pt x="243" y="6"/>
                    <a:pt x="241" y="14"/>
                  </a:cubicBezTo>
                  <a:cubicBezTo>
                    <a:pt x="176" y="312"/>
                    <a:pt x="176" y="312"/>
                    <a:pt x="176" y="312"/>
                  </a:cubicBezTo>
                  <a:cubicBezTo>
                    <a:pt x="16" y="312"/>
                    <a:pt x="16" y="312"/>
                    <a:pt x="16" y="312"/>
                  </a:cubicBezTo>
                  <a:cubicBezTo>
                    <a:pt x="8" y="312"/>
                    <a:pt x="0" y="319"/>
                    <a:pt x="0" y="328"/>
                  </a:cubicBezTo>
                  <a:cubicBezTo>
                    <a:pt x="0" y="337"/>
                    <a:pt x="8" y="344"/>
                    <a:pt x="16" y="344"/>
                  </a:cubicBezTo>
                  <a:cubicBezTo>
                    <a:pt x="188" y="344"/>
                    <a:pt x="188" y="344"/>
                    <a:pt x="188" y="344"/>
                  </a:cubicBezTo>
                  <a:cubicBezTo>
                    <a:pt x="196" y="344"/>
                    <a:pt x="202" y="338"/>
                    <a:pt x="204" y="331"/>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495"/>
            <p:cNvSpPr>
              <a:spLocks/>
            </p:cNvSpPr>
            <p:nvPr/>
          </p:nvSpPr>
          <p:spPr bwMode="auto">
            <a:xfrm>
              <a:off x="4714725" y="4688018"/>
              <a:ext cx="2440821" cy="188196"/>
            </a:xfrm>
            <a:custGeom>
              <a:avLst/>
              <a:gdLst>
                <a:gd name="T0" fmla="*/ 470 w 528"/>
                <a:gd name="T1" fmla="*/ 19 h 40"/>
                <a:gd name="T2" fmla="*/ 528 w 528"/>
                <a:gd name="T3" fmla="*/ 3 h 40"/>
                <a:gd name="T4" fmla="*/ 528 w 528"/>
                <a:gd name="T5" fmla="*/ 0 h 40"/>
                <a:gd name="T6" fmla="*/ 0 w 528"/>
                <a:gd name="T7" fmla="*/ 0 h 40"/>
                <a:gd name="T8" fmla="*/ 0 w 528"/>
                <a:gd name="T9" fmla="*/ 40 h 40"/>
                <a:gd name="T10" fmla="*/ 443 w 528"/>
                <a:gd name="T11" fmla="*/ 40 h 40"/>
                <a:gd name="T12" fmla="*/ 445 w 528"/>
                <a:gd name="T13" fmla="*/ 37 h 40"/>
                <a:gd name="T14" fmla="*/ 470 w 528"/>
                <a:gd name="T15" fmla="*/ 19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8" h="40">
                  <a:moveTo>
                    <a:pt x="470" y="19"/>
                  </a:moveTo>
                  <a:cubicBezTo>
                    <a:pt x="528" y="3"/>
                    <a:pt x="528" y="3"/>
                    <a:pt x="528" y="3"/>
                  </a:cubicBezTo>
                  <a:cubicBezTo>
                    <a:pt x="528" y="0"/>
                    <a:pt x="528" y="0"/>
                    <a:pt x="528" y="0"/>
                  </a:cubicBezTo>
                  <a:cubicBezTo>
                    <a:pt x="0" y="0"/>
                    <a:pt x="0" y="0"/>
                    <a:pt x="0" y="0"/>
                  </a:cubicBezTo>
                  <a:cubicBezTo>
                    <a:pt x="0" y="40"/>
                    <a:pt x="0" y="40"/>
                    <a:pt x="0" y="40"/>
                  </a:cubicBezTo>
                  <a:cubicBezTo>
                    <a:pt x="443" y="40"/>
                    <a:pt x="443" y="40"/>
                    <a:pt x="443" y="40"/>
                  </a:cubicBezTo>
                  <a:cubicBezTo>
                    <a:pt x="444" y="40"/>
                    <a:pt x="444" y="38"/>
                    <a:pt x="445" y="37"/>
                  </a:cubicBezTo>
                  <a:cubicBezTo>
                    <a:pt x="450" y="28"/>
                    <a:pt x="459" y="22"/>
                    <a:pt x="470" y="19"/>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496"/>
            <p:cNvSpPr>
              <a:spLocks/>
            </p:cNvSpPr>
            <p:nvPr/>
          </p:nvSpPr>
          <p:spPr bwMode="auto">
            <a:xfrm>
              <a:off x="5535936" y="3684316"/>
              <a:ext cx="1100653" cy="912457"/>
            </a:xfrm>
            <a:custGeom>
              <a:avLst/>
              <a:gdLst>
                <a:gd name="T0" fmla="*/ 20 w 193"/>
                <a:gd name="T1" fmla="*/ 0 h 160"/>
                <a:gd name="T2" fmla="*/ 0 w 193"/>
                <a:gd name="T3" fmla="*/ 5 h 160"/>
                <a:gd name="T4" fmla="*/ 41 w 193"/>
                <a:gd name="T5" fmla="*/ 160 h 160"/>
                <a:gd name="T6" fmla="*/ 193 w 193"/>
                <a:gd name="T7" fmla="*/ 160 h 160"/>
                <a:gd name="T8" fmla="*/ 193 w 193"/>
                <a:gd name="T9" fmla="*/ 141 h 160"/>
                <a:gd name="T10" fmla="*/ 55 w 193"/>
                <a:gd name="T11" fmla="*/ 141 h 160"/>
                <a:gd name="T12" fmla="*/ 20 w 193"/>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93" h="160">
                  <a:moveTo>
                    <a:pt x="20" y="0"/>
                  </a:moveTo>
                  <a:lnTo>
                    <a:pt x="0" y="5"/>
                  </a:lnTo>
                  <a:lnTo>
                    <a:pt x="41" y="160"/>
                  </a:lnTo>
                  <a:lnTo>
                    <a:pt x="193" y="160"/>
                  </a:lnTo>
                  <a:lnTo>
                    <a:pt x="193" y="141"/>
                  </a:lnTo>
                  <a:lnTo>
                    <a:pt x="55" y="141"/>
                  </a:lnTo>
                  <a:lnTo>
                    <a:pt x="20" y="0"/>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Oval 502"/>
            <p:cNvSpPr>
              <a:spLocks noChangeArrowheads="1"/>
            </p:cNvSpPr>
            <p:nvPr/>
          </p:nvSpPr>
          <p:spPr bwMode="auto">
            <a:xfrm>
              <a:off x="6927433" y="2903023"/>
              <a:ext cx="832617" cy="832617"/>
            </a:xfrm>
            <a:prstGeom prst="ellipse">
              <a:avLst/>
            </a:pr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506"/>
            <p:cNvSpPr>
              <a:spLocks/>
            </p:cNvSpPr>
            <p:nvPr/>
          </p:nvSpPr>
          <p:spPr bwMode="auto">
            <a:xfrm>
              <a:off x="6773457" y="3946647"/>
              <a:ext cx="1129165" cy="1163382"/>
            </a:xfrm>
            <a:custGeom>
              <a:avLst/>
              <a:gdLst>
                <a:gd name="T0" fmla="*/ 36 w 245"/>
                <a:gd name="T1" fmla="*/ 252 h 252"/>
                <a:gd name="T2" fmla="*/ 44 w 245"/>
                <a:gd name="T3" fmla="*/ 251 h 252"/>
                <a:gd name="T4" fmla="*/ 183 w 245"/>
                <a:gd name="T5" fmla="*/ 213 h 252"/>
                <a:gd name="T6" fmla="*/ 205 w 245"/>
                <a:gd name="T7" fmla="*/ 190 h 252"/>
                <a:gd name="T8" fmla="*/ 241 w 245"/>
                <a:gd name="T9" fmla="*/ 43 h 252"/>
                <a:gd name="T10" fmla="*/ 218 w 245"/>
                <a:gd name="T11" fmla="*/ 4 h 252"/>
                <a:gd name="T12" fmla="*/ 179 w 245"/>
                <a:gd name="T13" fmla="*/ 27 h 252"/>
                <a:gd name="T14" fmla="*/ 148 w 245"/>
                <a:gd name="T15" fmla="*/ 156 h 252"/>
                <a:gd name="T16" fmla="*/ 27 w 245"/>
                <a:gd name="T17" fmla="*/ 189 h 252"/>
                <a:gd name="T18" fmla="*/ 5 w 245"/>
                <a:gd name="T19" fmla="*/ 228 h 252"/>
                <a:gd name="T20" fmla="*/ 36 w 245"/>
                <a:gd name="T21"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5" h="252">
                  <a:moveTo>
                    <a:pt x="36" y="252"/>
                  </a:moveTo>
                  <a:cubicBezTo>
                    <a:pt x="38" y="252"/>
                    <a:pt x="41" y="251"/>
                    <a:pt x="44" y="251"/>
                  </a:cubicBezTo>
                  <a:cubicBezTo>
                    <a:pt x="183" y="213"/>
                    <a:pt x="183" y="213"/>
                    <a:pt x="183" y="213"/>
                  </a:cubicBezTo>
                  <a:cubicBezTo>
                    <a:pt x="194" y="210"/>
                    <a:pt x="203" y="201"/>
                    <a:pt x="205" y="190"/>
                  </a:cubicBezTo>
                  <a:cubicBezTo>
                    <a:pt x="241" y="43"/>
                    <a:pt x="241" y="43"/>
                    <a:pt x="241" y="43"/>
                  </a:cubicBezTo>
                  <a:cubicBezTo>
                    <a:pt x="245" y="25"/>
                    <a:pt x="235" y="8"/>
                    <a:pt x="218" y="4"/>
                  </a:cubicBezTo>
                  <a:cubicBezTo>
                    <a:pt x="201" y="0"/>
                    <a:pt x="183" y="10"/>
                    <a:pt x="179" y="27"/>
                  </a:cubicBezTo>
                  <a:cubicBezTo>
                    <a:pt x="148" y="156"/>
                    <a:pt x="148" y="156"/>
                    <a:pt x="148" y="156"/>
                  </a:cubicBezTo>
                  <a:cubicBezTo>
                    <a:pt x="27" y="189"/>
                    <a:pt x="27" y="189"/>
                    <a:pt x="27" y="189"/>
                  </a:cubicBezTo>
                  <a:cubicBezTo>
                    <a:pt x="10" y="193"/>
                    <a:pt x="0" y="211"/>
                    <a:pt x="5" y="228"/>
                  </a:cubicBezTo>
                  <a:cubicBezTo>
                    <a:pt x="9" y="242"/>
                    <a:pt x="22" y="252"/>
                    <a:pt x="36" y="252"/>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3" name="矩形 32"/>
          <p:cNvSpPr/>
          <p:nvPr/>
        </p:nvSpPr>
        <p:spPr>
          <a:xfrm>
            <a:off x="1680527" y="31769"/>
            <a:ext cx="10636556" cy="396134"/>
          </a:xfrm>
          <a:prstGeom prst="rect">
            <a:avLst/>
          </a:prstGeom>
          <a:noFill/>
        </p:spPr>
        <p:txBody>
          <a:bodyPr wrap="square" rtlCol="0">
            <a:spAutoFit/>
          </a:bodyPr>
          <a:lstStyle/>
          <a:p>
            <a:pPr>
              <a:lnSpc>
                <a:spcPct val="120000"/>
              </a:lnSpc>
            </a:pPr>
            <a:r>
              <a:rPr lang="zh-CN" altLang="en-US" dirty="0" smtClean="0">
                <a:solidFill>
                  <a:schemeClr val="bg1"/>
                </a:solidFill>
              </a:rPr>
              <a:t>目前制作幻灯片主要有以下三个主流软件。</a:t>
            </a:r>
            <a:endParaRPr lang="zh-CN" altLang="en-US" sz="2200" b="1" dirty="0">
              <a:solidFill>
                <a:schemeClr val="bg1"/>
              </a:solidFill>
            </a:endParaRPr>
          </a:p>
        </p:txBody>
      </p:sp>
      <p:sp>
        <p:nvSpPr>
          <p:cNvPr id="34" name="椭圆形标注 33"/>
          <p:cNvSpPr/>
          <p:nvPr/>
        </p:nvSpPr>
        <p:spPr>
          <a:xfrm>
            <a:off x="8062343" y="1181389"/>
            <a:ext cx="1995999" cy="1995999"/>
          </a:xfrm>
          <a:prstGeom prst="wedgeEllipseCallout">
            <a:avLst>
              <a:gd name="adj1" fmla="val -55426"/>
              <a:gd name="adj2" fmla="val 44966"/>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9747863">
            <a:off x="3322215" y="725264"/>
            <a:ext cx="1595974" cy="2093027"/>
          </a:xfrm>
          <a:custGeom>
            <a:avLst/>
            <a:gdLst>
              <a:gd name="connsiteX0" fmla="*/ 725646 w 1451294"/>
              <a:gd name="connsiteY0" fmla="*/ 0 h 1903288"/>
              <a:gd name="connsiteX1" fmla="*/ 814233 w 1451294"/>
              <a:gd name="connsiteY1" fmla="*/ 460924 h 1903288"/>
              <a:gd name="connsiteX2" fmla="*/ 871890 w 1451294"/>
              <a:gd name="connsiteY2" fmla="*/ 466737 h 1903288"/>
              <a:gd name="connsiteX3" fmla="*/ 1451294 w 1451294"/>
              <a:gd name="connsiteY3" fmla="*/ 1177641 h 1903288"/>
              <a:gd name="connsiteX4" fmla="*/ 725647 w 1451294"/>
              <a:gd name="connsiteY4" fmla="*/ 1903288 h 1903288"/>
              <a:gd name="connsiteX5" fmla="*/ 0 w 1451294"/>
              <a:gd name="connsiteY5" fmla="*/ 1177641 h 1903288"/>
              <a:gd name="connsiteX6" fmla="*/ 579404 w 1451294"/>
              <a:gd name="connsiteY6" fmla="*/ 466737 h 1903288"/>
              <a:gd name="connsiteX7" fmla="*/ 637059 w 1451294"/>
              <a:gd name="connsiteY7" fmla="*/ 460925 h 190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1294" h="1903288">
                <a:moveTo>
                  <a:pt x="725646" y="0"/>
                </a:moveTo>
                <a:lnTo>
                  <a:pt x="814233" y="460924"/>
                </a:lnTo>
                <a:lnTo>
                  <a:pt x="871890" y="466737"/>
                </a:lnTo>
                <a:cubicBezTo>
                  <a:pt x="1202556" y="534401"/>
                  <a:pt x="1451294" y="826973"/>
                  <a:pt x="1451294" y="1177641"/>
                </a:cubicBezTo>
                <a:cubicBezTo>
                  <a:pt x="1451294" y="1578405"/>
                  <a:pt x="1126411" y="1903288"/>
                  <a:pt x="725647" y="1903288"/>
                </a:cubicBezTo>
                <a:cubicBezTo>
                  <a:pt x="324883" y="1903288"/>
                  <a:pt x="0" y="1578405"/>
                  <a:pt x="0" y="1177641"/>
                </a:cubicBezTo>
                <a:cubicBezTo>
                  <a:pt x="0" y="826973"/>
                  <a:pt x="248739" y="534401"/>
                  <a:pt x="579404" y="466737"/>
                </a:cubicBezTo>
                <a:lnTo>
                  <a:pt x="637059" y="460925"/>
                </a:lnTo>
                <a:close/>
              </a:path>
            </a:pathLst>
          </a:cu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6538570">
            <a:off x="2059818" y="1820184"/>
            <a:ext cx="1595974" cy="2093027"/>
          </a:xfrm>
          <a:custGeom>
            <a:avLst/>
            <a:gdLst>
              <a:gd name="connsiteX0" fmla="*/ 725646 w 1451294"/>
              <a:gd name="connsiteY0" fmla="*/ 0 h 1903288"/>
              <a:gd name="connsiteX1" fmla="*/ 814233 w 1451294"/>
              <a:gd name="connsiteY1" fmla="*/ 460924 h 1903288"/>
              <a:gd name="connsiteX2" fmla="*/ 871890 w 1451294"/>
              <a:gd name="connsiteY2" fmla="*/ 466737 h 1903288"/>
              <a:gd name="connsiteX3" fmla="*/ 1451294 w 1451294"/>
              <a:gd name="connsiteY3" fmla="*/ 1177641 h 1903288"/>
              <a:gd name="connsiteX4" fmla="*/ 725647 w 1451294"/>
              <a:gd name="connsiteY4" fmla="*/ 1903288 h 1903288"/>
              <a:gd name="connsiteX5" fmla="*/ 0 w 1451294"/>
              <a:gd name="connsiteY5" fmla="*/ 1177641 h 1903288"/>
              <a:gd name="connsiteX6" fmla="*/ 579404 w 1451294"/>
              <a:gd name="connsiteY6" fmla="*/ 466737 h 1903288"/>
              <a:gd name="connsiteX7" fmla="*/ 637059 w 1451294"/>
              <a:gd name="connsiteY7" fmla="*/ 460925 h 190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1294" h="1903288">
                <a:moveTo>
                  <a:pt x="725646" y="0"/>
                </a:moveTo>
                <a:lnTo>
                  <a:pt x="814233" y="460924"/>
                </a:lnTo>
                <a:lnTo>
                  <a:pt x="871890" y="466737"/>
                </a:lnTo>
                <a:cubicBezTo>
                  <a:pt x="1202556" y="534401"/>
                  <a:pt x="1451294" y="826973"/>
                  <a:pt x="1451294" y="1177641"/>
                </a:cubicBezTo>
                <a:cubicBezTo>
                  <a:pt x="1451294" y="1578405"/>
                  <a:pt x="1126411" y="1903288"/>
                  <a:pt x="725647" y="1903288"/>
                </a:cubicBezTo>
                <a:cubicBezTo>
                  <a:pt x="324883" y="1903288"/>
                  <a:pt x="0" y="1578405"/>
                  <a:pt x="0" y="1177641"/>
                </a:cubicBezTo>
                <a:cubicBezTo>
                  <a:pt x="0" y="826973"/>
                  <a:pt x="248739" y="534401"/>
                  <a:pt x="579404" y="466737"/>
                </a:cubicBezTo>
                <a:lnTo>
                  <a:pt x="637059" y="460925"/>
                </a:lnTo>
                <a:close/>
              </a:path>
            </a:pathLst>
          </a:cu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13243255">
            <a:off x="4819362" y="1303631"/>
            <a:ext cx="1595974" cy="2093027"/>
          </a:xfrm>
          <a:custGeom>
            <a:avLst/>
            <a:gdLst>
              <a:gd name="connsiteX0" fmla="*/ 725646 w 1451294"/>
              <a:gd name="connsiteY0" fmla="*/ 0 h 1903288"/>
              <a:gd name="connsiteX1" fmla="*/ 814233 w 1451294"/>
              <a:gd name="connsiteY1" fmla="*/ 460924 h 1903288"/>
              <a:gd name="connsiteX2" fmla="*/ 871890 w 1451294"/>
              <a:gd name="connsiteY2" fmla="*/ 466737 h 1903288"/>
              <a:gd name="connsiteX3" fmla="*/ 1451294 w 1451294"/>
              <a:gd name="connsiteY3" fmla="*/ 1177641 h 1903288"/>
              <a:gd name="connsiteX4" fmla="*/ 725647 w 1451294"/>
              <a:gd name="connsiteY4" fmla="*/ 1903288 h 1903288"/>
              <a:gd name="connsiteX5" fmla="*/ 0 w 1451294"/>
              <a:gd name="connsiteY5" fmla="*/ 1177641 h 1903288"/>
              <a:gd name="connsiteX6" fmla="*/ 579404 w 1451294"/>
              <a:gd name="connsiteY6" fmla="*/ 466737 h 1903288"/>
              <a:gd name="connsiteX7" fmla="*/ 637059 w 1451294"/>
              <a:gd name="connsiteY7" fmla="*/ 460925 h 190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1294" h="1903288">
                <a:moveTo>
                  <a:pt x="725646" y="0"/>
                </a:moveTo>
                <a:lnTo>
                  <a:pt x="814233" y="460924"/>
                </a:lnTo>
                <a:lnTo>
                  <a:pt x="871890" y="466737"/>
                </a:lnTo>
                <a:cubicBezTo>
                  <a:pt x="1202556" y="534401"/>
                  <a:pt x="1451294" y="826973"/>
                  <a:pt x="1451294" y="1177641"/>
                </a:cubicBezTo>
                <a:cubicBezTo>
                  <a:pt x="1451294" y="1578405"/>
                  <a:pt x="1126411" y="1903288"/>
                  <a:pt x="725647" y="1903288"/>
                </a:cubicBezTo>
                <a:cubicBezTo>
                  <a:pt x="324883" y="1903288"/>
                  <a:pt x="0" y="1578405"/>
                  <a:pt x="0" y="1177641"/>
                </a:cubicBezTo>
                <a:cubicBezTo>
                  <a:pt x="0" y="826973"/>
                  <a:pt x="248739" y="534401"/>
                  <a:pt x="579404" y="466737"/>
                </a:cubicBezTo>
                <a:lnTo>
                  <a:pt x="637059" y="460925"/>
                </a:lnTo>
                <a:close/>
              </a:path>
            </a:pathLst>
          </a:cu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5425028" y="1546654"/>
            <a:ext cx="670972" cy="784417"/>
            <a:chOff x="1663700" y="2651125"/>
            <a:chExt cx="2197100" cy="2568575"/>
          </a:xfrm>
          <a:solidFill>
            <a:srgbClr val="1D8DE5"/>
          </a:solidFill>
        </p:grpSpPr>
        <p:sp>
          <p:nvSpPr>
            <p:cNvPr id="47" name="Freeform 5"/>
            <p:cNvSpPr>
              <a:spLocks/>
            </p:cNvSpPr>
            <p:nvPr/>
          </p:nvSpPr>
          <p:spPr bwMode="auto">
            <a:xfrm>
              <a:off x="1731963" y="2651125"/>
              <a:ext cx="2054225" cy="1287463"/>
            </a:xfrm>
            <a:custGeom>
              <a:avLst/>
              <a:gdLst>
                <a:gd name="T0" fmla="*/ 537 w 545"/>
                <a:gd name="T1" fmla="*/ 170 h 342"/>
                <a:gd name="T2" fmla="*/ 537 w 545"/>
                <a:gd name="T3" fmla="*/ 177 h 342"/>
                <a:gd name="T4" fmla="*/ 537 w 545"/>
                <a:gd name="T5" fmla="*/ 181 h 342"/>
                <a:gd name="T6" fmla="*/ 540 w 545"/>
                <a:gd name="T7" fmla="*/ 243 h 342"/>
                <a:gd name="T8" fmla="*/ 541 w 545"/>
                <a:gd name="T9" fmla="*/ 258 h 342"/>
                <a:gd name="T10" fmla="*/ 542 w 545"/>
                <a:gd name="T11" fmla="*/ 286 h 342"/>
                <a:gd name="T12" fmla="*/ 543 w 545"/>
                <a:gd name="T13" fmla="*/ 291 h 342"/>
                <a:gd name="T14" fmla="*/ 543 w 545"/>
                <a:gd name="T15" fmla="*/ 296 h 342"/>
                <a:gd name="T16" fmla="*/ 545 w 545"/>
                <a:gd name="T17" fmla="*/ 337 h 342"/>
                <a:gd name="T18" fmla="*/ 540 w 545"/>
                <a:gd name="T19" fmla="*/ 342 h 342"/>
                <a:gd name="T20" fmla="*/ 0 w 545"/>
                <a:gd name="T21" fmla="*/ 342 h 342"/>
                <a:gd name="T22" fmla="*/ 0 w 545"/>
                <a:gd name="T23" fmla="*/ 334 h 342"/>
                <a:gd name="T24" fmla="*/ 0 w 545"/>
                <a:gd name="T25" fmla="*/ 332 h 342"/>
                <a:gd name="T26" fmla="*/ 3 w 545"/>
                <a:gd name="T27" fmla="*/ 273 h 342"/>
                <a:gd name="T28" fmla="*/ 3 w 545"/>
                <a:gd name="T29" fmla="*/ 265 h 342"/>
                <a:gd name="T30" fmla="*/ 3 w 545"/>
                <a:gd name="T31" fmla="*/ 265 h 342"/>
                <a:gd name="T32" fmla="*/ 3 w 545"/>
                <a:gd name="T33" fmla="*/ 264 h 342"/>
                <a:gd name="T34" fmla="*/ 3 w 545"/>
                <a:gd name="T35" fmla="*/ 262 h 342"/>
                <a:gd name="T36" fmla="*/ 4 w 545"/>
                <a:gd name="T37" fmla="*/ 252 h 342"/>
                <a:gd name="T38" fmla="*/ 6 w 545"/>
                <a:gd name="T39" fmla="*/ 208 h 342"/>
                <a:gd name="T40" fmla="*/ 9 w 545"/>
                <a:gd name="T41" fmla="*/ 124 h 342"/>
                <a:gd name="T42" fmla="*/ 10 w 545"/>
                <a:gd name="T43" fmla="*/ 119 h 342"/>
                <a:gd name="T44" fmla="*/ 23 w 545"/>
                <a:gd name="T45" fmla="*/ 101 h 342"/>
                <a:gd name="T46" fmla="*/ 24 w 545"/>
                <a:gd name="T47" fmla="*/ 99 h 342"/>
                <a:gd name="T48" fmla="*/ 24 w 545"/>
                <a:gd name="T49" fmla="*/ 99 h 342"/>
                <a:gd name="T50" fmla="*/ 29 w 545"/>
                <a:gd name="T51" fmla="*/ 97 h 342"/>
                <a:gd name="T52" fmla="*/ 29 w 545"/>
                <a:gd name="T53" fmla="*/ 97 h 342"/>
                <a:gd name="T54" fmla="*/ 54 w 545"/>
                <a:gd name="T55" fmla="*/ 95 h 342"/>
                <a:gd name="T56" fmla="*/ 59 w 545"/>
                <a:gd name="T57" fmla="*/ 91 h 342"/>
                <a:gd name="T58" fmla="*/ 60 w 545"/>
                <a:gd name="T59" fmla="*/ 54 h 342"/>
                <a:gd name="T60" fmla="*/ 61 w 545"/>
                <a:gd name="T61" fmla="*/ 47 h 342"/>
                <a:gd name="T62" fmla="*/ 79 w 545"/>
                <a:gd name="T63" fmla="*/ 25 h 342"/>
                <a:gd name="T64" fmla="*/ 91 w 545"/>
                <a:gd name="T65" fmla="*/ 20 h 342"/>
                <a:gd name="T66" fmla="*/ 159 w 545"/>
                <a:gd name="T67" fmla="*/ 20 h 342"/>
                <a:gd name="T68" fmla="*/ 164 w 545"/>
                <a:gd name="T69" fmla="*/ 19 h 342"/>
                <a:gd name="T70" fmla="*/ 172 w 545"/>
                <a:gd name="T71" fmla="*/ 14 h 342"/>
                <a:gd name="T72" fmla="*/ 198 w 545"/>
                <a:gd name="T73" fmla="*/ 0 h 342"/>
                <a:gd name="T74" fmla="*/ 243 w 545"/>
                <a:gd name="T75" fmla="*/ 0 h 342"/>
                <a:gd name="T76" fmla="*/ 264 w 545"/>
                <a:gd name="T77" fmla="*/ 4 h 342"/>
                <a:gd name="T78" fmla="*/ 265 w 545"/>
                <a:gd name="T79" fmla="*/ 5 h 342"/>
                <a:gd name="T80" fmla="*/ 272 w 545"/>
                <a:gd name="T81" fmla="*/ 12 h 342"/>
                <a:gd name="T82" fmla="*/ 274 w 545"/>
                <a:gd name="T83" fmla="*/ 19 h 342"/>
                <a:gd name="T84" fmla="*/ 275 w 545"/>
                <a:gd name="T85" fmla="*/ 24 h 342"/>
                <a:gd name="T86" fmla="*/ 275 w 545"/>
                <a:gd name="T87" fmla="*/ 27 h 342"/>
                <a:gd name="T88" fmla="*/ 274 w 545"/>
                <a:gd name="T89" fmla="*/ 37 h 342"/>
                <a:gd name="T90" fmla="*/ 260 w 545"/>
                <a:gd name="T91" fmla="*/ 54 h 342"/>
                <a:gd name="T92" fmla="*/ 236 w 545"/>
                <a:gd name="T93" fmla="*/ 56 h 342"/>
                <a:gd name="T94" fmla="*/ 192 w 545"/>
                <a:gd name="T95" fmla="*/ 55 h 342"/>
                <a:gd name="T96" fmla="*/ 175 w 545"/>
                <a:gd name="T97" fmla="*/ 45 h 342"/>
                <a:gd name="T98" fmla="*/ 159 w 545"/>
                <a:gd name="T99" fmla="*/ 37 h 342"/>
                <a:gd name="T100" fmla="*/ 102 w 545"/>
                <a:gd name="T101" fmla="*/ 37 h 342"/>
                <a:gd name="T102" fmla="*/ 89 w 545"/>
                <a:gd name="T103" fmla="*/ 38 h 342"/>
                <a:gd name="T104" fmla="*/ 76 w 545"/>
                <a:gd name="T105" fmla="*/ 55 h 342"/>
                <a:gd name="T106" fmla="*/ 76 w 545"/>
                <a:gd name="T107" fmla="*/ 56 h 342"/>
                <a:gd name="T108" fmla="*/ 76 w 545"/>
                <a:gd name="T109" fmla="*/ 60 h 342"/>
                <a:gd name="T110" fmla="*/ 75 w 545"/>
                <a:gd name="T111" fmla="*/ 88 h 342"/>
                <a:gd name="T112" fmla="*/ 81 w 545"/>
                <a:gd name="T113" fmla="*/ 95 h 342"/>
                <a:gd name="T114" fmla="*/ 499 w 545"/>
                <a:gd name="T115" fmla="*/ 95 h 342"/>
                <a:gd name="T116" fmla="*/ 528 w 545"/>
                <a:gd name="T117" fmla="*/ 107 h 342"/>
                <a:gd name="T118" fmla="*/ 536 w 545"/>
                <a:gd name="T119" fmla="*/ 129 h 342"/>
                <a:gd name="T120" fmla="*/ 536 w 545"/>
                <a:gd name="T121" fmla="*/ 161 h 342"/>
                <a:gd name="T122" fmla="*/ 537 w 545"/>
                <a:gd name="T123" fmla="*/ 17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5" h="342">
                  <a:moveTo>
                    <a:pt x="537" y="170"/>
                  </a:moveTo>
                  <a:cubicBezTo>
                    <a:pt x="537" y="172"/>
                    <a:pt x="537" y="175"/>
                    <a:pt x="537" y="177"/>
                  </a:cubicBezTo>
                  <a:cubicBezTo>
                    <a:pt x="537" y="178"/>
                    <a:pt x="537" y="179"/>
                    <a:pt x="537" y="181"/>
                  </a:cubicBezTo>
                  <a:cubicBezTo>
                    <a:pt x="538" y="202"/>
                    <a:pt x="539" y="222"/>
                    <a:pt x="540" y="243"/>
                  </a:cubicBezTo>
                  <a:cubicBezTo>
                    <a:pt x="539" y="248"/>
                    <a:pt x="541" y="253"/>
                    <a:pt x="541" y="258"/>
                  </a:cubicBezTo>
                  <a:cubicBezTo>
                    <a:pt x="541" y="267"/>
                    <a:pt x="542" y="277"/>
                    <a:pt x="542" y="286"/>
                  </a:cubicBezTo>
                  <a:cubicBezTo>
                    <a:pt x="542" y="288"/>
                    <a:pt x="542" y="290"/>
                    <a:pt x="543" y="291"/>
                  </a:cubicBezTo>
                  <a:cubicBezTo>
                    <a:pt x="543" y="293"/>
                    <a:pt x="543" y="295"/>
                    <a:pt x="543" y="296"/>
                  </a:cubicBezTo>
                  <a:cubicBezTo>
                    <a:pt x="543" y="310"/>
                    <a:pt x="544" y="323"/>
                    <a:pt x="545" y="337"/>
                  </a:cubicBezTo>
                  <a:cubicBezTo>
                    <a:pt x="545" y="341"/>
                    <a:pt x="544" y="342"/>
                    <a:pt x="540" y="342"/>
                  </a:cubicBezTo>
                  <a:cubicBezTo>
                    <a:pt x="360" y="342"/>
                    <a:pt x="180" y="342"/>
                    <a:pt x="0" y="342"/>
                  </a:cubicBezTo>
                  <a:cubicBezTo>
                    <a:pt x="0" y="340"/>
                    <a:pt x="0" y="337"/>
                    <a:pt x="0" y="334"/>
                  </a:cubicBezTo>
                  <a:cubicBezTo>
                    <a:pt x="0" y="333"/>
                    <a:pt x="0" y="333"/>
                    <a:pt x="0" y="332"/>
                  </a:cubicBezTo>
                  <a:cubicBezTo>
                    <a:pt x="2" y="312"/>
                    <a:pt x="2" y="293"/>
                    <a:pt x="3" y="273"/>
                  </a:cubicBezTo>
                  <a:cubicBezTo>
                    <a:pt x="3" y="270"/>
                    <a:pt x="3" y="268"/>
                    <a:pt x="3" y="265"/>
                  </a:cubicBezTo>
                  <a:cubicBezTo>
                    <a:pt x="3" y="265"/>
                    <a:pt x="3" y="265"/>
                    <a:pt x="3" y="265"/>
                  </a:cubicBezTo>
                  <a:cubicBezTo>
                    <a:pt x="3" y="264"/>
                    <a:pt x="3" y="264"/>
                    <a:pt x="3" y="264"/>
                  </a:cubicBezTo>
                  <a:cubicBezTo>
                    <a:pt x="3" y="264"/>
                    <a:pt x="3" y="263"/>
                    <a:pt x="3" y="262"/>
                  </a:cubicBezTo>
                  <a:cubicBezTo>
                    <a:pt x="3" y="259"/>
                    <a:pt x="4" y="255"/>
                    <a:pt x="4" y="252"/>
                  </a:cubicBezTo>
                  <a:cubicBezTo>
                    <a:pt x="4" y="237"/>
                    <a:pt x="5" y="222"/>
                    <a:pt x="6" y="208"/>
                  </a:cubicBezTo>
                  <a:cubicBezTo>
                    <a:pt x="7" y="180"/>
                    <a:pt x="8" y="152"/>
                    <a:pt x="9" y="124"/>
                  </a:cubicBezTo>
                  <a:cubicBezTo>
                    <a:pt x="9" y="123"/>
                    <a:pt x="10" y="121"/>
                    <a:pt x="10" y="119"/>
                  </a:cubicBezTo>
                  <a:cubicBezTo>
                    <a:pt x="12" y="112"/>
                    <a:pt x="16" y="105"/>
                    <a:pt x="23" y="101"/>
                  </a:cubicBezTo>
                  <a:cubicBezTo>
                    <a:pt x="24" y="100"/>
                    <a:pt x="24" y="100"/>
                    <a:pt x="24" y="99"/>
                  </a:cubicBezTo>
                  <a:cubicBezTo>
                    <a:pt x="24" y="99"/>
                    <a:pt x="24" y="99"/>
                    <a:pt x="24" y="99"/>
                  </a:cubicBezTo>
                  <a:cubicBezTo>
                    <a:pt x="26" y="99"/>
                    <a:pt x="28" y="99"/>
                    <a:pt x="29" y="97"/>
                  </a:cubicBezTo>
                  <a:cubicBezTo>
                    <a:pt x="29" y="97"/>
                    <a:pt x="29" y="97"/>
                    <a:pt x="29" y="97"/>
                  </a:cubicBezTo>
                  <a:cubicBezTo>
                    <a:pt x="37" y="95"/>
                    <a:pt x="46" y="95"/>
                    <a:pt x="54" y="95"/>
                  </a:cubicBezTo>
                  <a:cubicBezTo>
                    <a:pt x="58" y="96"/>
                    <a:pt x="59" y="94"/>
                    <a:pt x="59" y="91"/>
                  </a:cubicBezTo>
                  <a:cubicBezTo>
                    <a:pt x="59" y="78"/>
                    <a:pt x="58" y="66"/>
                    <a:pt x="60" y="54"/>
                  </a:cubicBezTo>
                  <a:cubicBezTo>
                    <a:pt x="60" y="52"/>
                    <a:pt x="60" y="49"/>
                    <a:pt x="61" y="47"/>
                  </a:cubicBezTo>
                  <a:cubicBezTo>
                    <a:pt x="64" y="38"/>
                    <a:pt x="70" y="30"/>
                    <a:pt x="79" y="25"/>
                  </a:cubicBezTo>
                  <a:cubicBezTo>
                    <a:pt x="83" y="23"/>
                    <a:pt x="87" y="23"/>
                    <a:pt x="91" y="20"/>
                  </a:cubicBezTo>
                  <a:cubicBezTo>
                    <a:pt x="114" y="20"/>
                    <a:pt x="136" y="20"/>
                    <a:pt x="159" y="20"/>
                  </a:cubicBezTo>
                  <a:cubicBezTo>
                    <a:pt x="161" y="20"/>
                    <a:pt x="162" y="20"/>
                    <a:pt x="164" y="19"/>
                  </a:cubicBezTo>
                  <a:cubicBezTo>
                    <a:pt x="168" y="20"/>
                    <a:pt x="171" y="17"/>
                    <a:pt x="172" y="14"/>
                  </a:cubicBezTo>
                  <a:cubicBezTo>
                    <a:pt x="178" y="4"/>
                    <a:pt x="187" y="0"/>
                    <a:pt x="198" y="0"/>
                  </a:cubicBezTo>
                  <a:cubicBezTo>
                    <a:pt x="213" y="0"/>
                    <a:pt x="228" y="0"/>
                    <a:pt x="243" y="0"/>
                  </a:cubicBezTo>
                  <a:cubicBezTo>
                    <a:pt x="251" y="0"/>
                    <a:pt x="258" y="1"/>
                    <a:pt x="264" y="4"/>
                  </a:cubicBezTo>
                  <a:cubicBezTo>
                    <a:pt x="264" y="4"/>
                    <a:pt x="265" y="5"/>
                    <a:pt x="265" y="5"/>
                  </a:cubicBezTo>
                  <a:cubicBezTo>
                    <a:pt x="268" y="6"/>
                    <a:pt x="269" y="10"/>
                    <a:pt x="272" y="12"/>
                  </a:cubicBezTo>
                  <a:cubicBezTo>
                    <a:pt x="273" y="14"/>
                    <a:pt x="273" y="17"/>
                    <a:pt x="274" y="19"/>
                  </a:cubicBezTo>
                  <a:cubicBezTo>
                    <a:pt x="274" y="21"/>
                    <a:pt x="275" y="23"/>
                    <a:pt x="275" y="24"/>
                  </a:cubicBezTo>
                  <a:cubicBezTo>
                    <a:pt x="275" y="25"/>
                    <a:pt x="275" y="26"/>
                    <a:pt x="275" y="27"/>
                  </a:cubicBezTo>
                  <a:cubicBezTo>
                    <a:pt x="274" y="30"/>
                    <a:pt x="275" y="34"/>
                    <a:pt x="274" y="37"/>
                  </a:cubicBezTo>
                  <a:cubicBezTo>
                    <a:pt x="272" y="45"/>
                    <a:pt x="269" y="51"/>
                    <a:pt x="260" y="54"/>
                  </a:cubicBezTo>
                  <a:cubicBezTo>
                    <a:pt x="252" y="56"/>
                    <a:pt x="244" y="56"/>
                    <a:pt x="236" y="56"/>
                  </a:cubicBezTo>
                  <a:cubicBezTo>
                    <a:pt x="221" y="56"/>
                    <a:pt x="207" y="56"/>
                    <a:pt x="192" y="55"/>
                  </a:cubicBezTo>
                  <a:cubicBezTo>
                    <a:pt x="184" y="55"/>
                    <a:pt x="179" y="51"/>
                    <a:pt x="175" y="45"/>
                  </a:cubicBezTo>
                  <a:cubicBezTo>
                    <a:pt x="171" y="39"/>
                    <a:pt x="166" y="36"/>
                    <a:pt x="159" y="37"/>
                  </a:cubicBezTo>
                  <a:cubicBezTo>
                    <a:pt x="140" y="37"/>
                    <a:pt x="121" y="37"/>
                    <a:pt x="102" y="37"/>
                  </a:cubicBezTo>
                  <a:cubicBezTo>
                    <a:pt x="97" y="37"/>
                    <a:pt x="93" y="37"/>
                    <a:pt x="89" y="38"/>
                  </a:cubicBezTo>
                  <a:cubicBezTo>
                    <a:pt x="82" y="41"/>
                    <a:pt x="77" y="47"/>
                    <a:pt x="76" y="55"/>
                  </a:cubicBezTo>
                  <a:cubicBezTo>
                    <a:pt x="76" y="55"/>
                    <a:pt x="76" y="56"/>
                    <a:pt x="76" y="56"/>
                  </a:cubicBezTo>
                  <a:cubicBezTo>
                    <a:pt x="75" y="57"/>
                    <a:pt x="75" y="58"/>
                    <a:pt x="76" y="60"/>
                  </a:cubicBezTo>
                  <a:cubicBezTo>
                    <a:pt x="75" y="69"/>
                    <a:pt x="75" y="79"/>
                    <a:pt x="75" y="88"/>
                  </a:cubicBezTo>
                  <a:cubicBezTo>
                    <a:pt x="75" y="95"/>
                    <a:pt x="75" y="95"/>
                    <a:pt x="81" y="95"/>
                  </a:cubicBezTo>
                  <a:cubicBezTo>
                    <a:pt x="221" y="95"/>
                    <a:pt x="360" y="95"/>
                    <a:pt x="499" y="95"/>
                  </a:cubicBezTo>
                  <a:cubicBezTo>
                    <a:pt x="510" y="95"/>
                    <a:pt x="520" y="97"/>
                    <a:pt x="528" y="107"/>
                  </a:cubicBezTo>
                  <a:cubicBezTo>
                    <a:pt x="533" y="113"/>
                    <a:pt x="535" y="121"/>
                    <a:pt x="536" y="129"/>
                  </a:cubicBezTo>
                  <a:cubicBezTo>
                    <a:pt x="536" y="140"/>
                    <a:pt x="536" y="151"/>
                    <a:pt x="536" y="161"/>
                  </a:cubicBezTo>
                  <a:cubicBezTo>
                    <a:pt x="536" y="164"/>
                    <a:pt x="538" y="167"/>
                    <a:pt x="537"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1D8DE5"/>
                </a:solidFill>
              </a:endParaRPr>
            </a:p>
          </p:txBody>
        </p:sp>
        <p:sp>
          <p:nvSpPr>
            <p:cNvPr id="48" name="Freeform 6"/>
            <p:cNvSpPr>
              <a:spLocks/>
            </p:cNvSpPr>
            <p:nvPr/>
          </p:nvSpPr>
          <p:spPr bwMode="auto">
            <a:xfrm>
              <a:off x="2239963" y="4171950"/>
              <a:ext cx="1030288" cy="1047750"/>
            </a:xfrm>
            <a:custGeom>
              <a:avLst/>
              <a:gdLst>
                <a:gd name="T0" fmla="*/ 123 w 273"/>
                <a:gd name="T1" fmla="*/ 6 h 278"/>
                <a:gd name="T2" fmla="*/ 123 w 273"/>
                <a:gd name="T3" fmla="*/ 5 h 278"/>
                <a:gd name="T4" fmla="*/ 125 w 273"/>
                <a:gd name="T5" fmla="*/ 0 h 278"/>
                <a:gd name="T6" fmla="*/ 149 w 273"/>
                <a:gd name="T7" fmla="*/ 0 h 278"/>
                <a:gd name="T8" fmla="*/ 151 w 273"/>
                <a:gd name="T9" fmla="*/ 6 h 278"/>
                <a:gd name="T10" fmla="*/ 150 w 273"/>
                <a:gd name="T11" fmla="*/ 9 h 278"/>
                <a:gd name="T12" fmla="*/ 150 w 273"/>
                <a:gd name="T13" fmla="*/ 222 h 278"/>
                <a:gd name="T14" fmla="*/ 151 w 273"/>
                <a:gd name="T15" fmla="*/ 231 h 278"/>
                <a:gd name="T16" fmla="*/ 168 w 273"/>
                <a:gd name="T17" fmla="*/ 249 h 278"/>
                <a:gd name="T18" fmla="*/ 174 w 273"/>
                <a:gd name="T19" fmla="*/ 250 h 278"/>
                <a:gd name="T20" fmla="*/ 260 w 273"/>
                <a:gd name="T21" fmla="*/ 250 h 278"/>
                <a:gd name="T22" fmla="*/ 263 w 273"/>
                <a:gd name="T23" fmla="*/ 250 h 278"/>
                <a:gd name="T24" fmla="*/ 263 w 273"/>
                <a:gd name="T25" fmla="*/ 251 h 278"/>
                <a:gd name="T26" fmla="*/ 263 w 273"/>
                <a:gd name="T27" fmla="*/ 251 h 278"/>
                <a:gd name="T28" fmla="*/ 273 w 273"/>
                <a:gd name="T29" fmla="*/ 261 h 278"/>
                <a:gd name="T30" fmla="*/ 273 w 273"/>
                <a:gd name="T31" fmla="*/ 268 h 278"/>
                <a:gd name="T32" fmla="*/ 273 w 273"/>
                <a:gd name="T33" fmla="*/ 269 h 278"/>
                <a:gd name="T34" fmla="*/ 270 w 273"/>
                <a:gd name="T35" fmla="*/ 274 h 278"/>
                <a:gd name="T36" fmla="*/ 270 w 273"/>
                <a:gd name="T37" fmla="*/ 274 h 278"/>
                <a:gd name="T38" fmla="*/ 269 w 273"/>
                <a:gd name="T39" fmla="*/ 275 h 278"/>
                <a:gd name="T40" fmla="*/ 267 w 273"/>
                <a:gd name="T41" fmla="*/ 276 h 278"/>
                <a:gd name="T42" fmla="*/ 249 w 273"/>
                <a:gd name="T43" fmla="*/ 277 h 278"/>
                <a:gd name="T44" fmla="*/ 18 w 273"/>
                <a:gd name="T45" fmla="*/ 277 h 278"/>
                <a:gd name="T46" fmla="*/ 1 w 273"/>
                <a:gd name="T47" fmla="*/ 272 h 278"/>
                <a:gd name="T48" fmla="*/ 0 w 273"/>
                <a:gd name="T49" fmla="*/ 265 h 278"/>
                <a:gd name="T50" fmla="*/ 0 w 273"/>
                <a:gd name="T51" fmla="*/ 263 h 278"/>
                <a:gd name="T52" fmla="*/ 1 w 273"/>
                <a:gd name="T53" fmla="*/ 261 h 278"/>
                <a:gd name="T54" fmla="*/ 2 w 273"/>
                <a:gd name="T55" fmla="*/ 256 h 278"/>
                <a:gd name="T56" fmla="*/ 6 w 273"/>
                <a:gd name="T57" fmla="*/ 252 h 278"/>
                <a:gd name="T58" fmla="*/ 8 w 273"/>
                <a:gd name="T59" fmla="*/ 251 h 278"/>
                <a:gd name="T60" fmla="*/ 10 w 273"/>
                <a:gd name="T61" fmla="*/ 251 h 278"/>
                <a:gd name="T62" fmla="*/ 94 w 273"/>
                <a:gd name="T63" fmla="*/ 251 h 278"/>
                <a:gd name="T64" fmla="*/ 106 w 273"/>
                <a:gd name="T65" fmla="*/ 250 h 278"/>
                <a:gd name="T66" fmla="*/ 123 w 273"/>
                <a:gd name="T67" fmla="*/ 229 h 278"/>
                <a:gd name="T68" fmla="*/ 123 w 273"/>
                <a:gd name="T69" fmla="*/ 220 h 278"/>
                <a:gd name="T70" fmla="*/ 123 w 273"/>
                <a:gd name="T71" fmla="*/ 9 h 278"/>
                <a:gd name="T72" fmla="*/ 123 w 273"/>
                <a:gd name="T73" fmla="*/ 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3" h="278">
                  <a:moveTo>
                    <a:pt x="123" y="6"/>
                  </a:moveTo>
                  <a:cubicBezTo>
                    <a:pt x="123" y="6"/>
                    <a:pt x="123" y="6"/>
                    <a:pt x="123" y="5"/>
                  </a:cubicBezTo>
                  <a:cubicBezTo>
                    <a:pt x="124" y="4"/>
                    <a:pt x="123" y="2"/>
                    <a:pt x="125" y="0"/>
                  </a:cubicBezTo>
                  <a:cubicBezTo>
                    <a:pt x="133" y="1"/>
                    <a:pt x="141" y="1"/>
                    <a:pt x="149" y="0"/>
                  </a:cubicBezTo>
                  <a:cubicBezTo>
                    <a:pt x="151" y="2"/>
                    <a:pt x="150" y="4"/>
                    <a:pt x="151" y="6"/>
                  </a:cubicBezTo>
                  <a:cubicBezTo>
                    <a:pt x="151" y="7"/>
                    <a:pt x="150" y="8"/>
                    <a:pt x="150" y="9"/>
                  </a:cubicBezTo>
                  <a:cubicBezTo>
                    <a:pt x="150" y="80"/>
                    <a:pt x="150" y="151"/>
                    <a:pt x="150" y="222"/>
                  </a:cubicBezTo>
                  <a:cubicBezTo>
                    <a:pt x="150" y="225"/>
                    <a:pt x="150" y="228"/>
                    <a:pt x="151" y="231"/>
                  </a:cubicBezTo>
                  <a:cubicBezTo>
                    <a:pt x="150" y="239"/>
                    <a:pt x="159" y="249"/>
                    <a:pt x="168" y="249"/>
                  </a:cubicBezTo>
                  <a:cubicBezTo>
                    <a:pt x="170" y="250"/>
                    <a:pt x="172" y="250"/>
                    <a:pt x="174" y="250"/>
                  </a:cubicBezTo>
                  <a:cubicBezTo>
                    <a:pt x="203" y="250"/>
                    <a:pt x="231" y="250"/>
                    <a:pt x="260" y="250"/>
                  </a:cubicBezTo>
                  <a:cubicBezTo>
                    <a:pt x="261" y="250"/>
                    <a:pt x="262" y="250"/>
                    <a:pt x="263" y="250"/>
                  </a:cubicBezTo>
                  <a:cubicBezTo>
                    <a:pt x="263" y="250"/>
                    <a:pt x="263" y="251"/>
                    <a:pt x="263" y="251"/>
                  </a:cubicBezTo>
                  <a:cubicBezTo>
                    <a:pt x="263" y="251"/>
                    <a:pt x="263" y="251"/>
                    <a:pt x="263" y="251"/>
                  </a:cubicBezTo>
                  <a:cubicBezTo>
                    <a:pt x="269" y="252"/>
                    <a:pt x="272" y="256"/>
                    <a:pt x="273" y="261"/>
                  </a:cubicBezTo>
                  <a:cubicBezTo>
                    <a:pt x="273" y="263"/>
                    <a:pt x="273" y="266"/>
                    <a:pt x="273" y="268"/>
                  </a:cubicBezTo>
                  <a:cubicBezTo>
                    <a:pt x="273" y="268"/>
                    <a:pt x="273" y="268"/>
                    <a:pt x="273" y="269"/>
                  </a:cubicBezTo>
                  <a:cubicBezTo>
                    <a:pt x="272" y="270"/>
                    <a:pt x="271" y="272"/>
                    <a:pt x="270" y="274"/>
                  </a:cubicBezTo>
                  <a:cubicBezTo>
                    <a:pt x="270" y="274"/>
                    <a:pt x="270" y="274"/>
                    <a:pt x="270" y="274"/>
                  </a:cubicBezTo>
                  <a:cubicBezTo>
                    <a:pt x="270" y="274"/>
                    <a:pt x="269" y="275"/>
                    <a:pt x="269" y="275"/>
                  </a:cubicBezTo>
                  <a:cubicBezTo>
                    <a:pt x="268" y="275"/>
                    <a:pt x="268" y="276"/>
                    <a:pt x="267" y="276"/>
                  </a:cubicBezTo>
                  <a:cubicBezTo>
                    <a:pt x="261" y="278"/>
                    <a:pt x="255" y="277"/>
                    <a:pt x="249" y="277"/>
                  </a:cubicBezTo>
                  <a:cubicBezTo>
                    <a:pt x="172" y="277"/>
                    <a:pt x="95" y="277"/>
                    <a:pt x="18" y="277"/>
                  </a:cubicBezTo>
                  <a:cubicBezTo>
                    <a:pt x="11" y="277"/>
                    <a:pt x="6" y="276"/>
                    <a:pt x="1" y="272"/>
                  </a:cubicBezTo>
                  <a:cubicBezTo>
                    <a:pt x="1" y="269"/>
                    <a:pt x="1" y="267"/>
                    <a:pt x="0" y="265"/>
                  </a:cubicBezTo>
                  <a:cubicBezTo>
                    <a:pt x="0" y="264"/>
                    <a:pt x="0" y="264"/>
                    <a:pt x="0" y="263"/>
                  </a:cubicBezTo>
                  <a:cubicBezTo>
                    <a:pt x="0" y="262"/>
                    <a:pt x="1" y="262"/>
                    <a:pt x="1" y="261"/>
                  </a:cubicBezTo>
                  <a:cubicBezTo>
                    <a:pt x="1" y="260"/>
                    <a:pt x="2" y="258"/>
                    <a:pt x="2" y="256"/>
                  </a:cubicBezTo>
                  <a:cubicBezTo>
                    <a:pt x="4" y="256"/>
                    <a:pt x="5" y="254"/>
                    <a:pt x="6" y="252"/>
                  </a:cubicBezTo>
                  <a:cubicBezTo>
                    <a:pt x="7" y="252"/>
                    <a:pt x="8" y="252"/>
                    <a:pt x="8" y="251"/>
                  </a:cubicBezTo>
                  <a:cubicBezTo>
                    <a:pt x="9" y="251"/>
                    <a:pt x="9" y="251"/>
                    <a:pt x="10" y="251"/>
                  </a:cubicBezTo>
                  <a:cubicBezTo>
                    <a:pt x="38" y="251"/>
                    <a:pt x="66" y="251"/>
                    <a:pt x="94" y="251"/>
                  </a:cubicBezTo>
                  <a:cubicBezTo>
                    <a:pt x="98" y="251"/>
                    <a:pt x="102" y="250"/>
                    <a:pt x="106" y="250"/>
                  </a:cubicBezTo>
                  <a:cubicBezTo>
                    <a:pt x="114" y="249"/>
                    <a:pt x="123" y="239"/>
                    <a:pt x="123" y="229"/>
                  </a:cubicBezTo>
                  <a:cubicBezTo>
                    <a:pt x="123" y="226"/>
                    <a:pt x="123" y="223"/>
                    <a:pt x="123" y="220"/>
                  </a:cubicBezTo>
                  <a:cubicBezTo>
                    <a:pt x="123" y="150"/>
                    <a:pt x="123" y="80"/>
                    <a:pt x="123" y="9"/>
                  </a:cubicBezTo>
                  <a:cubicBezTo>
                    <a:pt x="123" y="8"/>
                    <a:pt x="123" y="7"/>
                    <a:pt x="12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1D8DE5"/>
                </a:solidFill>
              </a:endParaRPr>
            </a:p>
          </p:txBody>
        </p:sp>
        <p:sp>
          <p:nvSpPr>
            <p:cNvPr id="49" name="Freeform 7"/>
            <p:cNvSpPr>
              <a:spLocks/>
            </p:cNvSpPr>
            <p:nvPr/>
          </p:nvSpPr>
          <p:spPr bwMode="auto">
            <a:xfrm>
              <a:off x="1663700" y="4003675"/>
              <a:ext cx="2197100" cy="101600"/>
            </a:xfrm>
            <a:custGeom>
              <a:avLst/>
              <a:gdLst>
                <a:gd name="T0" fmla="*/ 577 w 583"/>
                <a:gd name="T1" fmla="*/ 1 h 27"/>
                <a:gd name="T2" fmla="*/ 581 w 583"/>
                <a:gd name="T3" fmla="*/ 6 h 27"/>
                <a:gd name="T4" fmla="*/ 578 w 583"/>
                <a:gd name="T5" fmla="*/ 14 h 27"/>
                <a:gd name="T6" fmla="*/ 557 w 583"/>
                <a:gd name="T7" fmla="*/ 27 h 27"/>
                <a:gd name="T8" fmla="*/ 548 w 583"/>
                <a:gd name="T9" fmla="*/ 27 h 27"/>
                <a:gd name="T10" fmla="*/ 33 w 583"/>
                <a:gd name="T11" fmla="*/ 27 h 27"/>
                <a:gd name="T12" fmla="*/ 20 w 583"/>
                <a:gd name="T13" fmla="*/ 27 h 27"/>
                <a:gd name="T14" fmla="*/ 0 w 583"/>
                <a:gd name="T15" fmla="*/ 4 h 27"/>
                <a:gd name="T16" fmla="*/ 3 w 583"/>
                <a:gd name="T17" fmla="*/ 1 h 27"/>
                <a:gd name="T18" fmla="*/ 9 w 583"/>
                <a:gd name="T19" fmla="*/ 1 h 27"/>
                <a:gd name="T20" fmla="*/ 570 w 583"/>
                <a:gd name="T21" fmla="*/ 1 h 27"/>
                <a:gd name="T22" fmla="*/ 577 w 583"/>
                <a:gd name="T23"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3" h="27">
                  <a:moveTo>
                    <a:pt x="577" y="1"/>
                  </a:moveTo>
                  <a:cubicBezTo>
                    <a:pt x="583" y="0"/>
                    <a:pt x="579" y="4"/>
                    <a:pt x="581" y="6"/>
                  </a:cubicBezTo>
                  <a:cubicBezTo>
                    <a:pt x="579" y="8"/>
                    <a:pt x="579" y="11"/>
                    <a:pt x="578" y="14"/>
                  </a:cubicBezTo>
                  <a:cubicBezTo>
                    <a:pt x="574" y="23"/>
                    <a:pt x="566" y="27"/>
                    <a:pt x="557" y="27"/>
                  </a:cubicBezTo>
                  <a:cubicBezTo>
                    <a:pt x="554" y="27"/>
                    <a:pt x="551" y="27"/>
                    <a:pt x="548" y="27"/>
                  </a:cubicBezTo>
                  <a:cubicBezTo>
                    <a:pt x="376" y="27"/>
                    <a:pt x="204" y="27"/>
                    <a:pt x="33" y="27"/>
                  </a:cubicBezTo>
                  <a:cubicBezTo>
                    <a:pt x="28" y="27"/>
                    <a:pt x="24" y="27"/>
                    <a:pt x="20" y="27"/>
                  </a:cubicBezTo>
                  <a:cubicBezTo>
                    <a:pt x="8" y="25"/>
                    <a:pt x="1" y="16"/>
                    <a:pt x="0" y="4"/>
                  </a:cubicBezTo>
                  <a:cubicBezTo>
                    <a:pt x="0" y="2"/>
                    <a:pt x="1" y="1"/>
                    <a:pt x="3" y="1"/>
                  </a:cubicBezTo>
                  <a:cubicBezTo>
                    <a:pt x="5" y="1"/>
                    <a:pt x="7" y="1"/>
                    <a:pt x="9" y="1"/>
                  </a:cubicBezTo>
                  <a:cubicBezTo>
                    <a:pt x="196" y="1"/>
                    <a:pt x="383" y="1"/>
                    <a:pt x="570" y="1"/>
                  </a:cubicBezTo>
                  <a:cubicBezTo>
                    <a:pt x="573" y="1"/>
                    <a:pt x="575" y="2"/>
                    <a:pt x="57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1D8DE5"/>
                </a:solidFill>
              </a:endParaRPr>
            </a:p>
          </p:txBody>
        </p:sp>
      </p:grpSp>
      <p:sp>
        <p:nvSpPr>
          <p:cNvPr id="50" name="Freeform 11"/>
          <p:cNvSpPr>
            <a:spLocks/>
          </p:cNvSpPr>
          <p:nvPr/>
        </p:nvSpPr>
        <p:spPr bwMode="auto">
          <a:xfrm>
            <a:off x="3608630" y="1089994"/>
            <a:ext cx="713270" cy="508561"/>
          </a:xfrm>
          <a:custGeom>
            <a:avLst/>
            <a:gdLst>
              <a:gd name="T0" fmla="*/ 32 w 1078"/>
              <a:gd name="T1" fmla="*/ 108 h 768"/>
              <a:gd name="T2" fmla="*/ 64 w 1078"/>
              <a:gd name="T3" fmla="*/ 1 h 768"/>
              <a:gd name="T4" fmla="*/ 403 w 1078"/>
              <a:gd name="T5" fmla="*/ 1 h 768"/>
              <a:gd name="T6" fmla="*/ 518 w 1078"/>
              <a:gd name="T7" fmla="*/ 161 h 768"/>
              <a:gd name="T8" fmla="*/ 480 w 1078"/>
              <a:gd name="T9" fmla="*/ 264 h 768"/>
              <a:gd name="T10" fmla="*/ 430 w 1078"/>
              <a:gd name="T11" fmla="*/ 272 h 768"/>
              <a:gd name="T12" fmla="*/ 344 w 1078"/>
              <a:gd name="T13" fmla="*/ 124 h 768"/>
              <a:gd name="T14" fmla="*/ 188 w 1078"/>
              <a:gd name="T15" fmla="*/ 143 h 768"/>
              <a:gd name="T16" fmla="*/ 313 w 1078"/>
              <a:gd name="T17" fmla="*/ 409 h 768"/>
              <a:gd name="T18" fmla="*/ 380 w 1078"/>
              <a:gd name="T19" fmla="*/ 541 h 768"/>
              <a:gd name="T20" fmla="*/ 446 w 1078"/>
              <a:gd name="T21" fmla="*/ 408 h 768"/>
              <a:gd name="T22" fmla="*/ 562 w 1078"/>
              <a:gd name="T23" fmla="*/ 160 h 768"/>
              <a:gd name="T24" fmla="*/ 673 w 1078"/>
              <a:gd name="T25" fmla="*/ 1 h 768"/>
              <a:gd name="T26" fmla="*/ 1063 w 1078"/>
              <a:gd name="T27" fmla="*/ 70 h 768"/>
              <a:gd name="T28" fmla="*/ 981 w 1078"/>
              <a:gd name="T29" fmla="*/ 248 h 768"/>
              <a:gd name="T30" fmla="*/ 861 w 1078"/>
              <a:gd name="T31" fmla="*/ 504 h 768"/>
              <a:gd name="T32" fmla="*/ 762 w 1078"/>
              <a:gd name="T33" fmla="*/ 714 h 768"/>
              <a:gd name="T34" fmla="*/ 668 w 1078"/>
              <a:gd name="T35" fmla="*/ 756 h 768"/>
              <a:gd name="T36" fmla="*/ 606 w 1078"/>
              <a:gd name="T37" fmla="*/ 648 h 768"/>
              <a:gd name="T38" fmla="*/ 561 w 1078"/>
              <a:gd name="T39" fmla="*/ 533 h 768"/>
              <a:gd name="T40" fmla="*/ 630 w 1078"/>
              <a:gd name="T41" fmla="*/ 401 h 768"/>
              <a:gd name="T42" fmla="*/ 710 w 1078"/>
              <a:gd name="T43" fmla="*/ 530 h 768"/>
              <a:gd name="T44" fmla="*/ 812 w 1078"/>
              <a:gd name="T45" fmla="*/ 311 h 768"/>
              <a:gd name="T46" fmla="*/ 892 w 1078"/>
              <a:gd name="T47" fmla="*/ 142 h 768"/>
              <a:gd name="T48" fmla="*/ 738 w 1078"/>
              <a:gd name="T49" fmla="*/ 124 h 768"/>
              <a:gd name="T50" fmla="*/ 678 w 1078"/>
              <a:gd name="T51" fmla="*/ 208 h 768"/>
              <a:gd name="T52" fmla="*/ 579 w 1078"/>
              <a:gd name="T53" fmla="*/ 420 h 768"/>
              <a:gd name="T54" fmla="*/ 473 w 1078"/>
              <a:gd name="T55" fmla="*/ 648 h 768"/>
              <a:gd name="T56" fmla="*/ 348 w 1078"/>
              <a:gd name="T57" fmla="*/ 756 h 768"/>
              <a:gd name="T58" fmla="*/ 293 w 1078"/>
              <a:gd name="T59" fmla="*/ 663 h 768"/>
              <a:gd name="T60" fmla="*/ 231 w 1078"/>
              <a:gd name="T61" fmla="*/ 532 h 768"/>
              <a:gd name="T62" fmla="*/ 90 w 1078"/>
              <a:gd name="T63" fmla="*/ 232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78" h="768">
                <a:moveTo>
                  <a:pt x="90" y="232"/>
                </a:moveTo>
                <a:cubicBezTo>
                  <a:pt x="73" y="190"/>
                  <a:pt x="53" y="149"/>
                  <a:pt x="32" y="108"/>
                </a:cubicBezTo>
                <a:cubicBezTo>
                  <a:pt x="27" y="96"/>
                  <a:pt x="22" y="84"/>
                  <a:pt x="17" y="73"/>
                </a:cubicBezTo>
                <a:cubicBezTo>
                  <a:pt x="0" y="34"/>
                  <a:pt x="20" y="1"/>
                  <a:pt x="64" y="1"/>
                </a:cubicBezTo>
                <a:cubicBezTo>
                  <a:pt x="148" y="1"/>
                  <a:pt x="231" y="1"/>
                  <a:pt x="315" y="1"/>
                </a:cubicBezTo>
                <a:cubicBezTo>
                  <a:pt x="345" y="1"/>
                  <a:pt x="374" y="1"/>
                  <a:pt x="403" y="1"/>
                </a:cubicBezTo>
                <a:cubicBezTo>
                  <a:pt x="429" y="1"/>
                  <a:pt x="447" y="12"/>
                  <a:pt x="457" y="35"/>
                </a:cubicBezTo>
                <a:cubicBezTo>
                  <a:pt x="478" y="77"/>
                  <a:pt x="498" y="119"/>
                  <a:pt x="518" y="161"/>
                </a:cubicBezTo>
                <a:cubicBezTo>
                  <a:pt x="521" y="169"/>
                  <a:pt x="520" y="177"/>
                  <a:pt x="516" y="185"/>
                </a:cubicBezTo>
                <a:cubicBezTo>
                  <a:pt x="503" y="211"/>
                  <a:pt x="492" y="238"/>
                  <a:pt x="480" y="264"/>
                </a:cubicBezTo>
                <a:cubicBezTo>
                  <a:pt x="471" y="281"/>
                  <a:pt x="463" y="298"/>
                  <a:pt x="453" y="317"/>
                </a:cubicBezTo>
                <a:cubicBezTo>
                  <a:pt x="445" y="300"/>
                  <a:pt x="438" y="286"/>
                  <a:pt x="430" y="272"/>
                </a:cubicBezTo>
                <a:cubicBezTo>
                  <a:pt x="411" y="229"/>
                  <a:pt x="391" y="185"/>
                  <a:pt x="371" y="141"/>
                </a:cubicBezTo>
                <a:cubicBezTo>
                  <a:pt x="366" y="131"/>
                  <a:pt x="357" y="124"/>
                  <a:pt x="344" y="124"/>
                </a:cubicBezTo>
                <a:cubicBezTo>
                  <a:pt x="296" y="124"/>
                  <a:pt x="248" y="124"/>
                  <a:pt x="200" y="124"/>
                </a:cubicBezTo>
                <a:cubicBezTo>
                  <a:pt x="185" y="124"/>
                  <a:pt x="182" y="131"/>
                  <a:pt x="188" y="143"/>
                </a:cubicBezTo>
                <a:cubicBezTo>
                  <a:pt x="209" y="189"/>
                  <a:pt x="232" y="236"/>
                  <a:pt x="254" y="282"/>
                </a:cubicBezTo>
                <a:cubicBezTo>
                  <a:pt x="272" y="325"/>
                  <a:pt x="292" y="367"/>
                  <a:pt x="313" y="409"/>
                </a:cubicBezTo>
                <a:cubicBezTo>
                  <a:pt x="332" y="449"/>
                  <a:pt x="350" y="490"/>
                  <a:pt x="369" y="530"/>
                </a:cubicBezTo>
                <a:cubicBezTo>
                  <a:pt x="371" y="535"/>
                  <a:pt x="373" y="541"/>
                  <a:pt x="380" y="541"/>
                </a:cubicBezTo>
                <a:cubicBezTo>
                  <a:pt x="386" y="541"/>
                  <a:pt x="388" y="535"/>
                  <a:pt x="390" y="531"/>
                </a:cubicBezTo>
                <a:cubicBezTo>
                  <a:pt x="409" y="490"/>
                  <a:pt x="428" y="449"/>
                  <a:pt x="446" y="408"/>
                </a:cubicBezTo>
                <a:cubicBezTo>
                  <a:pt x="468" y="362"/>
                  <a:pt x="490" y="315"/>
                  <a:pt x="511" y="268"/>
                </a:cubicBezTo>
                <a:cubicBezTo>
                  <a:pt x="530" y="233"/>
                  <a:pt x="546" y="197"/>
                  <a:pt x="562" y="160"/>
                </a:cubicBezTo>
                <a:cubicBezTo>
                  <a:pt x="581" y="120"/>
                  <a:pt x="602" y="80"/>
                  <a:pt x="618" y="39"/>
                </a:cubicBezTo>
                <a:cubicBezTo>
                  <a:pt x="629" y="13"/>
                  <a:pt x="647" y="1"/>
                  <a:pt x="673" y="1"/>
                </a:cubicBezTo>
                <a:cubicBezTo>
                  <a:pt x="789" y="0"/>
                  <a:pt x="906" y="0"/>
                  <a:pt x="1022" y="1"/>
                </a:cubicBezTo>
                <a:cubicBezTo>
                  <a:pt x="1058" y="2"/>
                  <a:pt x="1078" y="36"/>
                  <a:pt x="1063" y="70"/>
                </a:cubicBezTo>
                <a:cubicBezTo>
                  <a:pt x="1055" y="88"/>
                  <a:pt x="1047" y="106"/>
                  <a:pt x="1039" y="124"/>
                </a:cubicBezTo>
                <a:cubicBezTo>
                  <a:pt x="1018" y="165"/>
                  <a:pt x="999" y="206"/>
                  <a:pt x="981" y="248"/>
                </a:cubicBezTo>
                <a:cubicBezTo>
                  <a:pt x="962" y="288"/>
                  <a:pt x="943" y="328"/>
                  <a:pt x="924" y="368"/>
                </a:cubicBezTo>
                <a:cubicBezTo>
                  <a:pt x="903" y="413"/>
                  <a:pt x="882" y="459"/>
                  <a:pt x="861" y="504"/>
                </a:cubicBezTo>
                <a:cubicBezTo>
                  <a:pt x="839" y="547"/>
                  <a:pt x="818" y="591"/>
                  <a:pt x="799" y="636"/>
                </a:cubicBezTo>
                <a:cubicBezTo>
                  <a:pt x="787" y="662"/>
                  <a:pt x="774" y="688"/>
                  <a:pt x="762" y="714"/>
                </a:cubicBezTo>
                <a:cubicBezTo>
                  <a:pt x="753" y="733"/>
                  <a:pt x="742" y="749"/>
                  <a:pt x="725" y="759"/>
                </a:cubicBezTo>
                <a:cubicBezTo>
                  <a:pt x="705" y="766"/>
                  <a:pt x="686" y="765"/>
                  <a:pt x="668" y="756"/>
                </a:cubicBezTo>
                <a:cubicBezTo>
                  <a:pt x="655" y="745"/>
                  <a:pt x="647" y="731"/>
                  <a:pt x="639" y="717"/>
                </a:cubicBezTo>
                <a:cubicBezTo>
                  <a:pt x="626" y="695"/>
                  <a:pt x="617" y="671"/>
                  <a:pt x="606" y="648"/>
                </a:cubicBezTo>
                <a:cubicBezTo>
                  <a:pt x="592" y="617"/>
                  <a:pt x="578" y="586"/>
                  <a:pt x="564" y="556"/>
                </a:cubicBezTo>
                <a:cubicBezTo>
                  <a:pt x="561" y="548"/>
                  <a:pt x="557" y="541"/>
                  <a:pt x="561" y="533"/>
                </a:cubicBezTo>
                <a:cubicBezTo>
                  <a:pt x="578" y="497"/>
                  <a:pt x="594" y="461"/>
                  <a:pt x="611" y="424"/>
                </a:cubicBezTo>
                <a:cubicBezTo>
                  <a:pt x="619" y="418"/>
                  <a:pt x="616" y="403"/>
                  <a:pt x="630" y="401"/>
                </a:cubicBezTo>
                <a:cubicBezTo>
                  <a:pt x="650" y="445"/>
                  <a:pt x="670" y="490"/>
                  <a:pt x="691" y="534"/>
                </a:cubicBezTo>
                <a:cubicBezTo>
                  <a:pt x="699" y="550"/>
                  <a:pt x="706" y="539"/>
                  <a:pt x="710" y="530"/>
                </a:cubicBezTo>
                <a:cubicBezTo>
                  <a:pt x="730" y="488"/>
                  <a:pt x="749" y="446"/>
                  <a:pt x="769" y="404"/>
                </a:cubicBezTo>
                <a:cubicBezTo>
                  <a:pt x="783" y="373"/>
                  <a:pt x="797" y="342"/>
                  <a:pt x="812" y="311"/>
                </a:cubicBezTo>
                <a:cubicBezTo>
                  <a:pt x="829" y="279"/>
                  <a:pt x="844" y="246"/>
                  <a:pt x="858" y="212"/>
                </a:cubicBezTo>
                <a:cubicBezTo>
                  <a:pt x="869" y="189"/>
                  <a:pt x="881" y="166"/>
                  <a:pt x="892" y="142"/>
                </a:cubicBezTo>
                <a:cubicBezTo>
                  <a:pt x="898" y="130"/>
                  <a:pt x="893" y="124"/>
                  <a:pt x="879" y="124"/>
                </a:cubicBezTo>
                <a:cubicBezTo>
                  <a:pt x="832" y="124"/>
                  <a:pt x="785" y="124"/>
                  <a:pt x="738" y="124"/>
                </a:cubicBezTo>
                <a:cubicBezTo>
                  <a:pt x="724" y="124"/>
                  <a:pt x="713" y="131"/>
                  <a:pt x="708" y="143"/>
                </a:cubicBezTo>
                <a:cubicBezTo>
                  <a:pt x="697" y="164"/>
                  <a:pt x="688" y="186"/>
                  <a:pt x="678" y="208"/>
                </a:cubicBezTo>
                <a:cubicBezTo>
                  <a:pt x="663" y="236"/>
                  <a:pt x="650" y="265"/>
                  <a:pt x="638" y="295"/>
                </a:cubicBezTo>
                <a:cubicBezTo>
                  <a:pt x="617" y="336"/>
                  <a:pt x="597" y="378"/>
                  <a:pt x="579" y="420"/>
                </a:cubicBezTo>
                <a:cubicBezTo>
                  <a:pt x="562" y="456"/>
                  <a:pt x="545" y="492"/>
                  <a:pt x="529" y="528"/>
                </a:cubicBezTo>
                <a:cubicBezTo>
                  <a:pt x="510" y="568"/>
                  <a:pt x="491" y="608"/>
                  <a:pt x="473" y="648"/>
                </a:cubicBezTo>
                <a:cubicBezTo>
                  <a:pt x="452" y="681"/>
                  <a:pt x="444" y="720"/>
                  <a:pt x="418" y="751"/>
                </a:cubicBezTo>
                <a:cubicBezTo>
                  <a:pt x="396" y="766"/>
                  <a:pt x="372" y="768"/>
                  <a:pt x="348" y="756"/>
                </a:cubicBezTo>
                <a:cubicBezTo>
                  <a:pt x="324" y="736"/>
                  <a:pt x="313" y="709"/>
                  <a:pt x="301" y="681"/>
                </a:cubicBezTo>
                <a:cubicBezTo>
                  <a:pt x="298" y="675"/>
                  <a:pt x="296" y="669"/>
                  <a:pt x="293" y="663"/>
                </a:cubicBezTo>
                <a:cubicBezTo>
                  <a:pt x="275" y="625"/>
                  <a:pt x="260" y="585"/>
                  <a:pt x="237" y="548"/>
                </a:cubicBezTo>
                <a:cubicBezTo>
                  <a:pt x="234" y="543"/>
                  <a:pt x="237" y="536"/>
                  <a:pt x="231" y="532"/>
                </a:cubicBezTo>
                <a:cubicBezTo>
                  <a:pt x="209" y="479"/>
                  <a:pt x="184" y="428"/>
                  <a:pt x="158" y="376"/>
                </a:cubicBezTo>
                <a:cubicBezTo>
                  <a:pt x="137" y="328"/>
                  <a:pt x="115" y="279"/>
                  <a:pt x="90" y="232"/>
                </a:cubicBezTo>
                <a:close/>
              </a:path>
            </a:pathLst>
          </a:custGeom>
          <a:solidFill>
            <a:srgbClr val="FA4F4A"/>
          </a:solidFill>
          <a:ln>
            <a:noFill/>
          </a:ln>
        </p:spPr>
        <p:txBody>
          <a:bodyPr vert="horz" wrap="square" lIns="91440" tIns="45720" rIns="91440" bIns="45720" numCol="1" anchor="t" anchorCtr="0" compatLnSpc="1">
            <a:prstTxWarp prst="textNoShape">
              <a:avLst/>
            </a:prstTxWarp>
          </a:bodyPr>
          <a:lstStyle/>
          <a:p>
            <a:endParaRPr lang="zh-CN" altLang="en-US"/>
          </a:p>
        </p:txBody>
      </p:sp>
      <p:pic>
        <p:nvPicPr>
          <p:cNvPr id="51" name="图片 5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42668" y="2279141"/>
            <a:ext cx="601072" cy="587556"/>
          </a:xfrm>
          <a:prstGeom prst="rect">
            <a:avLst/>
          </a:prstGeom>
        </p:spPr>
      </p:pic>
      <p:sp>
        <p:nvSpPr>
          <p:cNvPr id="53" name="矩形 52"/>
          <p:cNvSpPr/>
          <p:nvPr/>
        </p:nvSpPr>
        <p:spPr>
          <a:xfrm>
            <a:off x="1875177" y="2880603"/>
            <a:ext cx="1546324" cy="387798"/>
          </a:xfrm>
          <a:prstGeom prst="rect">
            <a:avLst/>
          </a:prstGeom>
          <a:noFill/>
        </p:spPr>
        <p:txBody>
          <a:bodyPr wrap="square" rtlCol="0">
            <a:spAutoFit/>
          </a:bodyPr>
          <a:lstStyle/>
          <a:p>
            <a:pPr algn="ctr">
              <a:lnSpc>
                <a:spcPct val="120000"/>
              </a:lnSpc>
            </a:pPr>
            <a:r>
              <a:rPr lang="en-US" altLang="zh-CN" sz="1600" b="1" dirty="0" smtClean="0">
                <a:solidFill>
                  <a:schemeClr val="tx1">
                    <a:lumMod val="65000"/>
                    <a:lumOff val="35000"/>
                  </a:schemeClr>
                </a:solidFill>
              </a:rPr>
              <a:t>Power point</a:t>
            </a:r>
            <a:endParaRPr lang="zh-CN" altLang="en-US" sz="1600" b="1" dirty="0">
              <a:solidFill>
                <a:schemeClr val="tx1">
                  <a:lumMod val="65000"/>
                  <a:lumOff val="35000"/>
                </a:schemeClr>
              </a:solidFill>
            </a:endParaRPr>
          </a:p>
        </p:txBody>
      </p:sp>
      <p:sp>
        <p:nvSpPr>
          <p:cNvPr id="54" name="矩形 53"/>
          <p:cNvSpPr/>
          <p:nvPr/>
        </p:nvSpPr>
        <p:spPr>
          <a:xfrm>
            <a:off x="3465907" y="1713702"/>
            <a:ext cx="1083527" cy="387798"/>
          </a:xfrm>
          <a:prstGeom prst="rect">
            <a:avLst/>
          </a:prstGeom>
          <a:noFill/>
        </p:spPr>
        <p:txBody>
          <a:bodyPr wrap="square" rtlCol="0">
            <a:spAutoFit/>
          </a:bodyPr>
          <a:lstStyle/>
          <a:p>
            <a:pPr algn="ctr">
              <a:lnSpc>
                <a:spcPct val="120000"/>
              </a:lnSpc>
            </a:pPr>
            <a:r>
              <a:rPr lang="en-US" altLang="zh-CN" sz="1600" b="1" dirty="0" smtClean="0">
                <a:solidFill>
                  <a:schemeClr val="tx1">
                    <a:lumMod val="65000"/>
                    <a:lumOff val="35000"/>
                  </a:schemeClr>
                </a:solidFill>
              </a:rPr>
              <a:t>WPS</a:t>
            </a:r>
            <a:endParaRPr lang="zh-CN" altLang="en-US" sz="1600" b="1" dirty="0">
              <a:solidFill>
                <a:schemeClr val="tx1">
                  <a:lumMod val="65000"/>
                  <a:lumOff val="35000"/>
                </a:schemeClr>
              </a:solidFill>
            </a:endParaRPr>
          </a:p>
        </p:txBody>
      </p:sp>
      <p:sp>
        <p:nvSpPr>
          <p:cNvPr id="55" name="矩形 54"/>
          <p:cNvSpPr/>
          <p:nvPr/>
        </p:nvSpPr>
        <p:spPr>
          <a:xfrm>
            <a:off x="5246939" y="2420354"/>
            <a:ext cx="1095874" cy="387798"/>
          </a:xfrm>
          <a:prstGeom prst="rect">
            <a:avLst/>
          </a:prstGeom>
          <a:noFill/>
        </p:spPr>
        <p:txBody>
          <a:bodyPr wrap="square" rtlCol="0">
            <a:spAutoFit/>
          </a:bodyPr>
          <a:lstStyle/>
          <a:p>
            <a:pPr algn="ctr">
              <a:lnSpc>
                <a:spcPct val="120000"/>
              </a:lnSpc>
            </a:pPr>
            <a:r>
              <a:rPr lang="en-US" altLang="zh-CN" sz="1600" b="1" dirty="0" smtClean="0">
                <a:solidFill>
                  <a:schemeClr val="tx1">
                    <a:lumMod val="65000"/>
                    <a:lumOff val="35000"/>
                  </a:schemeClr>
                </a:solidFill>
              </a:rPr>
              <a:t>Keynote</a:t>
            </a:r>
            <a:endParaRPr lang="zh-CN" altLang="en-US" sz="1600" b="1" dirty="0">
              <a:solidFill>
                <a:schemeClr val="tx1">
                  <a:lumMod val="65000"/>
                  <a:lumOff val="35000"/>
                </a:schemeClr>
              </a:solidFill>
            </a:endParaRPr>
          </a:p>
        </p:txBody>
      </p:sp>
      <p:sp>
        <p:nvSpPr>
          <p:cNvPr id="57" name="文本框 56"/>
          <p:cNvSpPr txBox="1"/>
          <p:nvPr/>
        </p:nvSpPr>
        <p:spPr>
          <a:xfrm>
            <a:off x="8190714" y="1783256"/>
            <a:ext cx="1743512" cy="830997"/>
          </a:xfrm>
          <a:prstGeom prst="rect">
            <a:avLst/>
          </a:prstGeom>
          <a:noFill/>
        </p:spPr>
        <p:txBody>
          <a:bodyPr wrap="square" rtlCol="0">
            <a:spAutoFit/>
          </a:bodyPr>
          <a:lstStyle/>
          <a:p>
            <a:pPr algn="ctr">
              <a:lnSpc>
                <a:spcPct val="120000"/>
              </a:lnSpc>
            </a:pPr>
            <a:r>
              <a:rPr lang="zh-CN" altLang="en-US" sz="2000" b="1" dirty="0">
                <a:solidFill>
                  <a:srgbClr val="4B5860"/>
                </a:solidFill>
              </a:rPr>
              <a:t>大</a:t>
            </a:r>
            <a:r>
              <a:rPr lang="zh-CN" altLang="en-US" sz="2000" b="1" dirty="0" smtClean="0">
                <a:solidFill>
                  <a:srgbClr val="4B5860"/>
                </a:solidFill>
              </a:rPr>
              <a:t>神，该用那一款好呢？</a:t>
            </a:r>
            <a:endParaRPr lang="zh-CN" altLang="en-US" sz="2000" b="1" dirty="0">
              <a:solidFill>
                <a:srgbClr val="4B5860"/>
              </a:solidFill>
            </a:endParaRPr>
          </a:p>
        </p:txBody>
      </p:sp>
    </p:spTree>
    <p:extLst>
      <p:ext uri="{BB962C8B-B14F-4D97-AF65-F5344CB8AC3E}">
        <p14:creationId xmlns:p14="http://schemas.microsoft.com/office/powerpoint/2010/main" val="1264575596"/>
      </p:ext>
    </p:extLst>
  </p:cSld>
  <p:clrMapOvr>
    <a:masterClrMapping/>
  </p:clrMapOvr>
  <mc:AlternateContent xmlns:mc="http://schemas.openxmlformats.org/markup-compatibility/2006" xmlns:p14="http://schemas.microsoft.com/office/powerpoint/2010/main">
    <mc:Choice Requires="p14">
      <p:transition spd="med">
        <p14:pan/>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3" name="组合 202"/>
          <p:cNvGrpSpPr/>
          <p:nvPr/>
        </p:nvGrpSpPr>
        <p:grpSpPr>
          <a:xfrm>
            <a:off x="1071368" y="995901"/>
            <a:ext cx="4133216" cy="3694845"/>
            <a:chOff x="1071368" y="995901"/>
            <a:chExt cx="4133216" cy="3694845"/>
          </a:xfrm>
        </p:grpSpPr>
        <p:sp>
          <p:nvSpPr>
            <p:cNvPr id="163" name="Freeform 74"/>
            <p:cNvSpPr>
              <a:spLocks/>
            </p:cNvSpPr>
            <p:nvPr/>
          </p:nvSpPr>
          <p:spPr bwMode="auto">
            <a:xfrm>
              <a:off x="2054299" y="2112250"/>
              <a:ext cx="234161" cy="522778"/>
            </a:xfrm>
            <a:custGeom>
              <a:avLst/>
              <a:gdLst>
                <a:gd name="T0" fmla="*/ 42 w 81"/>
                <a:gd name="T1" fmla="*/ 157 h 182"/>
                <a:gd name="T2" fmla="*/ 54 w 81"/>
                <a:gd name="T3" fmla="*/ 182 h 182"/>
                <a:gd name="T4" fmla="*/ 55 w 81"/>
                <a:gd name="T5" fmla="*/ 180 h 182"/>
                <a:gd name="T6" fmla="*/ 79 w 81"/>
                <a:gd name="T7" fmla="*/ 39 h 182"/>
                <a:gd name="T8" fmla="*/ 52 w 81"/>
                <a:gd name="T9" fmla="*/ 2 h 182"/>
                <a:gd name="T10" fmla="*/ 15 w 81"/>
                <a:gd name="T11" fmla="*/ 29 h 182"/>
                <a:gd name="T12" fmla="*/ 0 w 81"/>
                <a:gd name="T13" fmla="*/ 119 h 182"/>
                <a:gd name="T14" fmla="*/ 42 w 81"/>
                <a:gd name="T15" fmla="*/ 157 h 1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82">
                  <a:moveTo>
                    <a:pt x="42" y="157"/>
                  </a:moveTo>
                  <a:cubicBezTo>
                    <a:pt x="47" y="165"/>
                    <a:pt x="51" y="173"/>
                    <a:pt x="54" y="182"/>
                  </a:cubicBezTo>
                  <a:cubicBezTo>
                    <a:pt x="55" y="180"/>
                    <a:pt x="55" y="180"/>
                    <a:pt x="55" y="180"/>
                  </a:cubicBezTo>
                  <a:cubicBezTo>
                    <a:pt x="79" y="39"/>
                    <a:pt x="79" y="39"/>
                    <a:pt x="79" y="39"/>
                  </a:cubicBezTo>
                  <a:cubicBezTo>
                    <a:pt x="81" y="22"/>
                    <a:pt x="70" y="5"/>
                    <a:pt x="52" y="2"/>
                  </a:cubicBezTo>
                  <a:cubicBezTo>
                    <a:pt x="35" y="0"/>
                    <a:pt x="18" y="11"/>
                    <a:pt x="15" y="29"/>
                  </a:cubicBezTo>
                  <a:cubicBezTo>
                    <a:pt x="0" y="119"/>
                    <a:pt x="0" y="119"/>
                    <a:pt x="0" y="119"/>
                  </a:cubicBezTo>
                  <a:cubicBezTo>
                    <a:pt x="17" y="127"/>
                    <a:pt x="32" y="140"/>
                    <a:pt x="42" y="157"/>
                  </a:cubicBez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75"/>
            <p:cNvSpPr>
              <a:spLocks/>
            </p:cNvSpPr>
            <p:nvPr/>
          </p:nvSpPr>
          <p:spPr bwMode="auto">
            <a:xfrm>
              <a:off x="2555295" y="2931813"/>
              <a:ext cx="944814" cy="618077"/>
            </a:xfrm>
            <a:custGeom>
              <a:avLst/>
              <a:gdLst>
                <a:gd name="T0" fmla="*/ 0 w 329"/>
                <a:gd name="T1" fmla="*/ 195 h 215"/>
                <a:gd name="T2" fmla="*/ 0 w 329"/>
                <a:gd name="T3" fmla="*/ 207 h 215"/>
                <a:gd name="T4" fmla="*/ 8 w 329"/>
                <a:gd name="T5" fmla="*/ 215 h 215"/>
                <a:gd name="T6" fmla="*/ 225 w 329"/>
                <a:gd name="T7" fmla="*/ 215 h 215"/>
                <a:gd name="T8" fmla="*/ 233 w 329"/>
                <a:gd name="T9" fmla="*/ 207 h 215"/>
                <a:gd name="T10" fmla="*/ 233 w 329"/>
                <a:gd name="T11" fmla="*/ 199 h 215"/>
                <a:gd name="T12" fmla="*/ 327 w 329"/>
                <a:gd name="T13" fmla="*/ 18 h 215"/>
                <a:gd name="T14" fmla="*/ 324 w 329"/>
                <a:gd name="T15" fmla="*/ 7 h 215"/>
                <a:gd name="T16" fmla="*/ 313 w 329"/>
                <a:gd name="T17" fmla="*/ 2 h 215"/>
                <a:gd name="T18" fmla="*/ 302 w 329"/>
                <a:gd name="T19" fmla="*/ 5 h 215"/>
                <a:gd name="T20" fmla="*/ 208 w 329"/>
                <a:gd name="T21" fmla="*/ 187 h 215"/>
                <a:gd name="T22" fmla="*/ 8 w 329"/>
                <a:gd name="T23" fmla="*/ 187 h 215"/>
                <a:gd name="T24" fmla="*/ 0 w 329"/>
                <a:gd name="T25" fmla="*/ 19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9" h="215">
                  <a:moveTo>
                    <a:pt x="0" y="195"/>
                  </a:moveTo>
                  <a:cubicBezTo>
                    <a:pt x="0" y="207"/>
                    <a:pt x="0" y="207"/>
                    <a:pt x="0" y="207"/>
                  </a:cubicBezTo>
                  <a:cubicBezTo>
                    <a:pt x="0" y="211"/>
                    <a:pt x="4" y="215"/>
                    <a:pt x="8" y="215"/>
                  </a:cubicBezTo>
                  <a:cubicBezTo>
                    <a:pt x="225" y="215"/>
                    <a:pt x="225" y="215"/>
                    <a:pt x="225" y="215"/>
                  </a:cubicBezTo>
                  <a:cubicBezTo>
                    <a:pt x="229" y="215"/>
                    <a:pt x="233" y="211"/>
                    <a:pt x="233" y="207"/>
                  </a:cubicBezTo>
                  <a:cubicBezTo>
                    <a:pt x="233" y="199"/>
                    <a:pt x="233" y="199"/>
                    <a:pt x="233" y="199"/>
                  </a:cubicBezTo>
                  <a:cubicBezTo>
                    <a:pt x="327" y="18"/>
                    <a:pt x="327" y="18"/>
                    <a:pt x="327" y="18"/>
                  </a:cubicBezTo>
                  <a:cubicBezTo>
                    <a:pt x="329" y="14"/>
                    <a:pt x="328" y="9"/>
                    <a:pt x="324" y="7"/>
                  </a:cubicBezTo>
                  <a:cubicBezTo>
                    <a:pt x="313" y="2"/>
                    <a:pt x="313" y="2"/>
                    <a:pt x="313" y="2"/>
                  </a:cubicBezTo>
                  <a:cubicBezTo>
                    <a:pt x="309" y="0"/>
                    <a:pt x="305" y="1"/>
                    <a:pt x="302" y="5"/>
                  </a:cubicBezTo>
                  <a:cubicBezTo>
                    <a:pt x="208" y="187"/>
                    <a:pt x="208" y="187"/>
                    <a:pt x="208" y="187"/>
                  </a:cubicBezTo>
                  <a:cubicBezTo>
                    <a:pt x="8" y="187"/>
                    <a:pt x="8" y="187"/>
                    <a:pt x="8" y="187"/>
                  </a:cubicBezTo>
                  <a:cubicBezTo>
                    <a:pt x="4" y="187"/>
                    <a:pt x="0" y="190"/>
                    <a:pt x="0" y="195"/>
                  </a:cubicBez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76"/>
            <p:cNvSpPr>
              <a:spLocks/>
            </p:cNvSpPr>
            <p:nvPr/>
          </p:nvSpPr>
          <p:spPr bwMode="auto">
            <a:xfrm>
              <a:off x="1651324" y="2428096"/>
              <a:ext cx="539115" cy="547284"/>
            </a:xfrm>
            <a:custGeom>
              <a:avLst/>
              <a:gdLst>
                <a:gd name="T0" fmla="*/ 119 w 187"/>
                <a:gd name="T1" fmla="*/ 11 h 190"/>
                <a:gd name="T2" fmla="*/ 11 w 187"/>
                <a:gd name="T3" fmla="*/ 79 h 190"/>
                <a:gd name="T4" fmla="*/ 78 w 187"/>
                <a:gd name="T5" fmla="*/ 187 h 190"/>
                <a:gd name="T6" fmla="*/ 126 w 187"/>
                <a:gd name="T7" fmla="*/ 184 h 190"/>
                <a:gd name="T8" fmla="*/ 187 w 187"/>
                <a:gd name="T9" fmla="*/ 83 h 190"/>
                <a:gd name="T10" fmla="*/ 119 w 187"/>
                <a:gd name="T11" fmla="*/ 11 h 190"/>
              </a:gdLst>
              <a:ahLst/>
              <a:cxnLst>
                <a:cxn ang="0">
                  <a:pos x="T0" y="T1"/>
                </a:cxn>
                <a:cxn ang="0">
                  <a:pos x="T2" y="T3"/>
                </a:cxn>
                <a:cxn ang="0">
                  <a:pos x="T4" y="T5"/>
                </a:cxn>
                <a:cxn ang="0">
                  <a:pos x="T6" y="T7"/>
                </a:cxn>
                <a:cxn ang="0">
                  <a:pos x="T8" y="T9"/>
                </a:cxn>
                <a:cxn ang="0">
                  <a:pos x="T10" y="T11"/>
                </a:cxn>
              </a:cxnLst>
              <a:rect l="0" t="0" r="r" b="b"/>
              <a:pathLst>
                <a:path w="187" h="190">
                  <a:moveTo>
                    <a:pt x="119" y="11"/>
                  </a:moveTo>
                  <a:cubicBezTo>
                    <a:pt x="71" y="0"/>
                    <a:pt x="22" y="30"/>
                    <a:pt x="11" y="79"/>
                  </a:cubicBezTo>
                  <a:cubicBezTo>
                    <a:pt x="0" y="127"/>
                    <a:pt x="30" y="175"/>
                    <a:pt x="78" y="187"/>
                  </a:cubicBezTo>
                  <a:cubicBezTo>
                    <a:pt x="95" y="190"/>
                    <a:pt x="111" y="189"/>
                    <a:pt x="126" y="184"/>
                  </a:cubicBezTo>
                  <a:cubicBezTo>
                    <a:pt x="187" y="83"/>
                    <a:pt x="187" y="83"/>
                    <a:pt x="187" y="83"/>
                  </a:cubicBezTo>
                  <a:cubicBezTo>
                    <a:pt x="181" y="49"/>
                    <a:pt x="155" y="20"/>
                    <a:pt x="119" y="11"/>
                  </a:cubicBez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77"/>
            <p:cNvSpPr>
              <a:spLocks/>
            </p:cNvSpPr>
            <p:nvPr/>
          </p:nvSpPr>
          <p:spPr bwMode="auto">
            <a:xfrm>
              <a:off x="1662216" y="2988993"/>
              <a:ext cx="1143578" cy="1701753"/>
            </a:xfrm>
            <a:custGeom>
              <a:avLst/>
              <a:gdLst>
                <a:gd name="T0" fmla="*/ 122 w 398"/>
                <a:gd name="T1" fmla="*/ 113 h 592"/>
                <a:gd name="T2" fmla="*/ 101 w 398"/>
                <a:gd name="T3" fmla="*/ 107 h 592"/>
                <a:gd name="T4" fmla="*/ 87 w 398"/>
                <a:gd name="T5" fmla="*/ 51 h 592"/>
                <a:gd name="T6" fmla="*/ 117 w 398"/>
                <a:gd name="T7" fmla="*/ 0 h 592"/>
                <a:gd name="T8" fmla="*/ 105 w 398"/>
                <a:gd name="T9" fmla="*/ 2 h 592"/>
                <a:gd name="T10" fmla="*/ 105 w 398"/>
                <a:gd name="T11" fmla="*/ 3 h 592"/>
                <a:gd name="T12" fmla="*/ 33 w 398"/>
                <a:gd name="T13" fmla="*/ 72 h 592"/>
                <a:gd name="T14" fmla="*/ 10 w 398"/>
                <a:gd name="T15" fmla="*/ 294 h 592"/>
                <a:gd name="T16" fmla="*/ 90 w 398"/>
                <a:gd name="T17" fmla="*/ 364 h 592"/>
                <a:gd name="T18" fmla="*/ 98 w 398"/>
                <a:gd name="T19" fmla="*/ 365 h 592"/>
                <a:gd name="T20" fmla="*/ 279 w 398"/>
                <a:gd name="T21" fmla="*/ 365 h 592"/>
                <a:gd name="T22" fmla="*/ 296 w 398"/>
                <a:gd name="T23" fmla="*/ 547 h 592"/>
                <a:gd name="T24" fmla="*/ 346 w 398"/>
                <a:gd name="T25" fmla="*/ 592 h 592"/>
                <a:gd name="T26" fmla="*/ 350 w 398"/>
                <a:gd name="T27" fmla="*/ 592 h 592"/>
                <a:gd name="T28" fmla="*/ 395 w 398"/>
                <a:gd name="T29" fmla="*/ 537 h 592"/>
                <a:gd name="T30" fmla="*/ 374 w 398"/>
                <a:gd name="T31" fmla="*/ 310 h 592"/>
                <a:gd name="T32" fmla="*/ 324 w 398"/>
                <a:gd name="T33" fmla="*/ 265 h 592"/>
                <a:gd name="T34" fmla="*/ 151 w 398"/>
                <a:gd name="T35" fmla="*/ 265 h 592"/>
                <a:gd name="T36" fmla="*/ 174 w 398"/>
                <a:gd name="T37" fmla="*/ 99 h 592"/>
                <a:gd name="T38" fmla="*/ 177 w 398"/>
                <a:gd name="T39" fmla="*/ 58 h 592"/>
                <a:gd name="T40" fmla="*/ 157 w 398"/>
                <a:gd name="T41" fmla="*/ 93 h 592"/>
                <a:gd name="T42" fmla="*/ 122 w 398"/>
                <a:gd name="T43" fmla="*/ 113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8" h="592">
                  <a:moveTo>
                    <a:pt x="122" y="113"/>
                  </a:moveTo>
                  <a:cubicBezTo>
                    <a:pt x="114" y="113"/>
                    <a:pt x="107" y="111"/>
                    <a:pt x="101" y="107"/>
                  </a:cubicBezTo>
                  <a:cubicBezTo>
                    <a:pt x="82" y="96"/>
                    <a:pt x="75" y="70"/>
                    <a:pt x="87" y="51"/>
                  </a:cubicBezTo>
                  <a:cubicBezTo>
                    <a:pt x="117" y="0"/>
                    <a:pt x="117" y="0"/>
                    <a:pt x="117" y="0"/>
                  </a:cubicBezTo>
                  <a:cubicBezTo>
                    <a:pt x="113" y="1"/>
                    <a:pt x="109" y="2"/>
                    <a:pt x="105" y="2"/>
                  </a:cubicBezTo>
                  <a:cubicBezTo>
                    <a:pt x="105" y="3"/>
                    <a:pt x="105" y="3"/>
                    <a:pt x="105" y="3"/>
                  </a:cubicBezTo>
                  <a:cubicBezTo>
                    <a:pt x="77" y="9"/>
                    <a:pt x="47" y="30"/>
                    <a:pt x="33" y="72"/>
                  </a:cubicBezTo>
                  <a:cubicBezTo>
                    <a:pt x="6" y="153"/>
                    <a:pt x="0" y="205"/>
                    <a:pt x="10" y="294"/>
                  </a:cubicBezTo>
                  <a:cubicBezTo>
                    <a:pt x="21" y="351"/>
                    <a:pt x="57" y="363"/>
                    <a:pt x="90" y="364"/>
                  </a:cubicBezTo>
                  <a:cubicBezTo>
                    <a:pt x="93" y="365"/>
                    <a:pt x="95" y="365"/>
                    <a:pt x="98" y="365"/>
                  </a:cubicBezTo>
                  <a:cubicBezTo>
                    <a:pt x="279" y="365"/>
                    <a:pt x="279" y="365"/>
                    <a:pt x="279" y="365"/>
                  </a:cubicBezTo>
                  <a:cubicBezTo>
                    <a:pt x="296" y="547"/>
                    <a:pt x="296" y="547"/>
                    <a:pt x="296" y="547"/>
                  </a:cubicBezTo>
                  <a:cubicBezTo>
                    <a:pt x="298" y="573"/>
                    <a:pt x="320" y="592"/>
                    <a:pt x="346" y="592"/>
                  </a:cubicBezTo>
                  <a:cubicBezTo>
                    <a:pt x="347" y="592"/>
                    <a:pt x="349" y="592"/>
                    <a:pt x="350" y="592"/>
                  </a:cubicBezTo>
                  <a:cubicBezTo>
                    <a:pt x="378" y="589"/>
                    <a:pt x="398" y="565"/>
                    <a:pt x="395" y="537"/>
                  </a:cubicBezTo>
                  <a:cubicBezTo>
                    <a:pt x="374" y="310"/>
                    <a:pt x="374" y="310"/>
                    <a:pt x="374" y="310"/>
                  </a:cubicBezTo>
                  <a:cubicBezTo>
                    <a:pt x="372" y="285"/>
                    <a:pt x="350" y="265"/>
                    <a:pt x="324" y="265"/>
                  </a:cubicBezTo>
                  <a:cubicBezTo>
                    <a:pt x="151" y="265"/>
                    <a:pt x="151" y="265"/>
                    <a:pt x="151" y="265"/>
                  </a:cubicBezTo>
                  <a:cubicBezTo>
                    <a:pt x="151" y="207"/>
                    <a:pt x="166" y="145"/>
                    <a:pt x="174" y="99"/>
                  </a:cubicBezTo>
                  <a:cubicBezTo>
                    <a:pt x="178" y="86"/>
                    <a:pt x="179" y="72"/>
                    <a:pt x="177" y="58"/>
                  </a:cubicBezTo>
                  <a:cubicBezTo>
                    <a:pt x="157" y="93"/>
                    <a:pt x="157" y="93"/>
                    <a:pt x="157" y="93"/>
                  </a:cubicBezTo>
                  <a:cubicBezTo>
                    <a:pt x="149" y="105"/>
                    <a:pt x="136" y="113"/>
                    <a:pt x="122" y="113"/>
                  </a:cubicBez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78"/>
            <p:cNvSpPr>
              <a:spLocks/>
            </p:cNvSpPr>
            <p:nvPr/>
          </p:nvSpPr>
          <p:spPr bwMode="auto">
            <a:xfrm>
              <a:off x="2242174" y="3596177"/>
              <a:ext cx="1320561" cy="1080954"/>
            </a:xfrm>
            <a:custGeom>
              <a:avLst/>
              <a:gdLst>
                <a:gd name="T0" fmla="*/ 421 w 485"/>
                <a:gd name="T1" fmla="*/ 397 h 397"/>
                <a:gd name="T2" fmla="*/ 421 w 485"/>
                <a:gd name="T3" fmla="*/ 42 h 397"/>
                <a:gd name="T4" fmla="*/ 485 w 485"/>
                <a:gd name="T5" fmla="*/ 42 h 397"/>
                <a:gd name="T6" fmla="*/ 485 w 485"/>
                <a:gd name="T7" fmla="*/ 0 h 397"/>
                <a:gd name="T8" fmla="*/ 0 w 485"/>
                <a:gd name="T9" fmla="*/ 0 h 397"/>
                <a:gd name="T10" fmla="*/ 0 w 485"/>
                <a:gd name="T11" fmla="*/ 42 h 397"/>
                <a:gd name="T12" fmla="*/ 377 w 485"/>
                <a:gd name="T13" fmla="*/ 42 h 397"/>
                <a:gd name="T14" fmla="*/ 377 w 485"/>
                <a:gd name="T15" fmla="*/ 397 h 397"/>
                <a:gd name="T16" fmla="*/ 421 w 485"/>
                <a:gd name="T17" fmla="*/ 39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5" h="397">
                  <a:moveTo>
                    <a:pt x="421" y="397"/>
                  </a:moveTo>
                  <a:lnTo>
                    <a:pt x="421" y="42"/>
                  </a:lnTo>
                  <a:lnTo>
                    <a:pt x="485" y="42"/>
                  </a:lnTo>
                  <a:lnTo>
                    <a:pt x="485" y="0"/>
                  </a:lnTo>
                  <a:lnTo>
                    <a:pt x="0" y="0"/>
                  </a:lnTo>
                  <a:lnTo>
                    <a:pt x="0" y="42"/>
                  </a:lnTo>
                  <a:lnTo>
                    <a:pt x="377" y="42"/>
                  </a:lnTo>
                  <a:lnTo>
                    <a:pt x="377" y="397"/>
                  </a:lnTo>
                  <a:lnTo>
                    <a:pt x="421" y="397"/>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79"/>
            <p:cNvSpPr>
              <a:spLocks/>
            </p:cNvSpPr>
            <p:nvPr/>
          </p:nvSpPr>
          <p:spPr bwMode="auto">
            <a:xfrm>
              <a:off x="1904546" y="2286510"/>
              <a:ext cx="691592" cy="1001992"/>
            </a:xfrm>
            <a:custGeom>
              <a:avLst/>
              <a:gdLst>
                <a:gd name="T0" fmla="*/ 9 w 240"/>
                <a:gd name="T1" fmla="*/ 300 h 348"/>
                <a:gd name="T2" fmla="*/ 20 w 240"/>
                <a:gd name="T3" fmla="*/ 344 h 348"/>
                <a:gd name="T4" fmla="*/ 37 w 240"/>
                <a:gd name="T5" fmla="*/ 348 h 348"/>
                <a:gd name="T6" fmla="*/ 64 w 240"/>
                <a:gd name="T7" fmla="*/ 332 h 348"/>
                <a:gd name="T8" fmla="*/ 230 w 240"/>
                <a:gd name="T9" fmla="*/ 53 h 348"/>
                <a:gd name="T10" fmla="*/ 219 w 240"/>
                <a:gd name="T11" fmla="*/ 10 h 348"/>
                <a:gd name="T12" fmla="*/ 175 w 240"/>
                <a:gd name="T13" fmla="*/ 21 h 348"/>
                <a:gd name="T14" fmla="*/ 9 w 240"/>
                <a:gd name="T15" fmla="*/ 300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348">
                  <a:moveTo>
                    <a:pt x="9" y="300"/>
                  </a:moveTo>
                  <a:cubicBezTo>
                    <a:pt x="0" y="315"/>
                    <a:pt x="5" y="334"/>
                    <a:pt x="20" y="344"/>
                  </a:cubicBezTo>
                  <a:cubicBezTo>
                    <a:pt x="25" y="347"/>
                    <a:pt x="31" y="348"/>
                    <a:pt x="37" y="348"/>
                  </a:cubicBezTo>
                  <a:cubicBezTo>
                    <a:pt x="48" y="348"/>
                    <a:pt x="58" y="342"/>
                    <a:pt x="64" y="332"/>
                  </a:cubicBezTo>
                  <a:cubicBezTo>
                    <a:pt x="230" y="53"/>
                    <a:pt x="230" y="53"/>
                    <a:pt x="230" y="53"/>
                  </a:cubicBezTo>
                  <a:cubicBezTo>
                    <a:pt x="240" y="38"/>
                    <a:pt x="235" y="19"/>
                    <a:pt x="219" y="10"/>
                  </a:cubicBezTo>
                  <a:cubicBezTo>
                    <a:pt x="204" y="0"/>
                    <a:pt x="185" y="5"/>
                    <a:pt x="175" y="21"/>
                  </a:cubicBezTo>
                  <a:lnTo>
                    <a:pt x="9" y="30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80"/>
            <p:cNvSpPr>
              <a:spLocks noEditPoints="1"/>
            </p:cNvSpPr>
            <p:nvPr/>
          </p:nvSpPr>
          <p:spPr bwMode="auto">
            <a:xfrm>
              <a:off x="1414441" y="3114242"/>
              <a:ext cx="784167" cy="1562889"/>
            </a:xfrm>
            <a:custGeom>
              <a:avLst/>
              <a:gdLst>
                <a:gd name="T0" fmla="*/ 264 w 273"/>
                <a:gd name="T1" fmla="*/ 543 h 543"/>
                <a:gd name="T2" fmla="*/ 264 w 273"/>
                <a:gd name="T3" fmla="*/ 388 h 543"/>
                <a:gd name="T4" fmla="*/ 273 w 273"/>
                <a:gd name="T5" fmla="*/ 388 h 543"/>
                <a:gd name="T6" fmla="*/ 273 w 273"/>
                <a:gd name="T7" fmla="*/ 344 h 543"/>
                <a:gd name="T8" fmla="*/ 68 w 273"/>
                <a:gd name="T9" fmla="*/ 344 h 543"/>
                <a:gd name="T10" fmla="*/ 43 w 273"/>
                <a:gd name="T11" fmla="*/ 0 h 543"/>
                <a:gd name="T12" fmla="*/ 0 w 273"/>
                <a:gd name="T13" fmla="*/ 8 h 543"/>
                <a:gd name="T14" fmla="*/ 3 w 273"/>
                <a:gd name="T15" fmla="*/ 543 h 543"/>
                <a:gd name="T16" fmla="*/ 47 w 273"/>
                <a:gd name="T17" fmla="*/ 543 h 543"/>
                <a:gd name="T18" fmla="*/ 56 w 273"/>
                <a:gd name="T19" fmla="*/ 487 h 543"/>
                <a:gd name="T20" fmla="*/ 220 w 273"/>
                <a:gd name="T21" fmla="*/ 487 h 543"/>
                <a:gd name="T22" fmla="*/ 220 w 273"/>
                <a:gd name="T23" fmla="*/ 543 h 543"/>
                <a:gd name="T24" fmla="*/ 264 w 273"/>
                <a:gd name="T25" fmla="*/ 543 h 543"/>
                <a:gd name="T26" fmla="*/ 59 w 273"/>
                <a:gd name="T27" fmla="*/ 463 h 543"/>
                <a:gd name="T28" fmla="*/ 66 w 273"/>
                <a:gd name="T29" fmla="*/ 388 h 543"/>
                <a:gd name="T30" fmla="*/ 220 w 273"/>
                <a:gd name="T31" fmla="*/ 388 h 543"/>
                <a:gd name="T32" fmla="*/ 220 w 273"/>
                <a:gd name="T33" fmla="*/ 463 h 543"/>
                <a:gd name="T34" fmla="*/ 59 w 273"/>
                <a:gd name="T35" fmla="*/ 463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543">
                  <a:moveTo>
                    <a:pt x="264" y="543"/>
                  </a:moveTo>
                  <a:cubicBezTo>
                    <a:pt x="264" y="388"/>
                    <a:pt x="264" y="388"/>
                    <a:pt x="264" y="388"/>
                  </a:cubicBezTo>
                  <a:cubicBezTo>
                    <a:pt x="273" y="388"/>
                    <a:pt x="273" y="388"/>
                    <a:pt x="273" y="388"/>
                  </a:cubicBezTo>
                  <a:cubicBezTo>
                    <a:pt x="273" y="344"/>
                    <a:pt x="273" y="344"/>
                    <a:pt x="273" y="344"/>
                  </a:cubicBezTo>
                  <a:cubicBezTo>
                    <a:pt x="68" y="344"/>
                    <a:pt x="68" y="344"/>
                    <a:pt x="68" y="344"/>
                  </a:cubicBezTo>
                  <a:cubicBezTo>
                    <a:pt x="73" y="229"/>
                    <a:pt x="65" y="114"/>
                    <a:pt x="43" y="0"/>
                  </a:cubicBezTo>
                  <a:cubicBezTo>
                    <a:pt x="28" y="3"/>
                    <a:pt x="14" y="6"/>
                    <a:pt x="0" y="8"/>
                  </a:cubicBezTo>
                  <a:cubicBezTo>
                    <a:pt x="33" y="185"/>
                    <a:pt x="34" y="366"/>
                    <a:pt x="3" y="543"/>
                  </a:cubicBezTo>
                  <a:cubicBezTo>
                    <a:pt x="47" y="543"/>
                    <a:pt x="47" y="543"/>
                    <a:pt x="47" y="543"/>
                  </a:cubicBezTo>
                  <a:cubicBezTo>
                    <a:pt x="51" y="525"/>
                    <a:pt x="53" y="506"/>
                    <a:pt x="56" y="487"/>
                  </a:cubicBezTo>
                  <a:cubicBezTo>
                    <a:pt x="220" y="487"/>
                    <a:pt x="220" y="487"/>
                    <a:pt x="220" y="487"/>
                  </a:cubicBezTo>
                  <a:cubicBezTo>
                    <a:pt x="220" y="543"/>
                    <a:pt x="220" y="543"/>
                    <a:pt x="220" y="543"/>
                  </a:cubicBezTo>
                  <a:lnTo>
                    <a:pt x="264" y="543"/>
                  </a:lnTo>
                  <a:close/>
                  <a:moveTo>
                    <a:pt x="59" y="463"/>
                  </a:moveTo>
                  <a:cubicBezTo>
                    <a:pt x="62" y="438"/>
                    <a:pt x="64" y="413"/>
                    <a:pt x="66" y="388"/>
                  </a:cubicBezTo>
                  <a:cubicBezTo>
                    <a:pt x="220" y="388"/>
                    <a:pt x="220" y="388"/>
                    <a:pt x="220" y="388"/>
                  </a:cubicBezTo>
                  <a:cubicBezTo>
                    <a:pt x="220" y="463"/>
                    <a:pt x="220" y="463"/>
                    <a:pt x="220" y="463"/>
                  </a:cubicBezTo>
                  <a:lnTo>
                    <a:pt x="59" y="463"/>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81"/>
            <p:cNvSpPr>
              <a:spLocks noEditPoints="1"/>
            </p:cNvSpPr>
            <p:nvPr/>
          </p:nvSpPr>
          <p:spPr bwMode="auto">
            <a:xfrm>
              <a:off x="2819408" y="995901"/>
              <a:ext cx="2385176" cy="2033935"/>
            </a:xfrm>
            <a:custGeom>
              <a:avLst/>
              <a:gdLst>
                <a:gd name="T0" fmla="*/ 0 w 876"/>
                <a:gd name="T1" fmla="*/ 13 h 747"/>
                <a:gd name="T2" fmla="*/ 59 w 876"/>
                <a:gd name="T3" fmla="*/ 555 h 747"/>
                <a:gd name="T4" fmla="*/ 160 w 876"/>
                <a:gd name="T5" fmla="*/ 553 h 747"/>
                <a:gd name="T6" fmla="*/ 136 w 876"/>
                <a:gd name="T7" fmla="*/ 747 h 747"/>
                <a:gd name="T8" fmla="*/ 235 w 876"/>
                <a:gd name="T9" fmla="*/ 551 h 747"/>
                <a:gd name="T10" fmla="*/ 844 w 876"/>
                <a:gd name="T11" fmla="*/ 538 h 747"/>
                <a:gd name="T12" fmla="*/ 876 w 876"/>
                <a:gd name="T13" fmla="*/ 0 h 747"/>
                <a:gd name="T14" fmla="*/ 0 w 876"/>
                <a:gd name="T15" fmla="*/ 13 h 747"/>
                <a:gd name="T16" fmla="*/ 798 w 876"/>
                <a:gd name="T17" fmla="*/ 504 h 747"/>
                <a:gd name="T18" fmla="*/ 100 w 876"/>
                <a:gd name="T19" fmla="*/ 521 h 747"/>
                <a:gd name="T20" fmla="*/ 39 w 876"/>
                <a:gd name="T21" fmla="*/ 45 h 747"/>
                <a:gd name="T22" fmla="*/ 839 w 876"/>
                <a:gd name="T23" fmla="*/ 34 h 747"/>
                <a:gd name="T24" fmla="*/ 798 w 876"/>
                <a:gd name="T25" fmla="*/ 504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6" h="747">
                  <a:moveTo>
                    <a:pt x="0" y="13"/>
                  </a:moveTo>
                  <a:lnTo>
                    <a:pt x="59" y="555"/>
                  </a:lnTo>
                  <a:lnTo>
                    <a:pt x="160" y="553"/>
                  </a:lnTo>
                  <a:lnTo>
                    <a:pt x="136" y="747"/>
                  </a:lnTo>
                  <a:lnTo>
                    <a:pt x="235" y="551"/>
                  </a:lnTo>
                  <a:lnTo>
                    <a:pt x="844" y="538"/>
                  </a:lnTo>
                  <a:lnTo>
                    <a:pt x="876" y="0"/>
                  </a:lnTo>
                  <a:lnTo>
                    <a:pt x="0" y="13"/>
                  </a:lnTo>
                  <a:close/>
                  <a:moveTo>
                    <a:pt x="798" y="504"/>
                  </a:moveTo>
                  <a:lnTo>
                    <a:pt x="100" y="521"/>
                  </a:lnTo>
                  <a:lnTo>
                    <a:pt x="39" y="45"/>
                  </a:lnTo>
                  <a:lnTo>
                    <a:pt x="839" y="34"/>
                  </a:lnTo>
                  <a:lnTo>
                    <a:pt x="798" y="504"/>
                  </a:lnTo>
                  <a:close/>
                </a:path>
              </a:pathLst>
            </a:custGeom>
            <a:solidFill>
              <a:srgbClr val="FF9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98"/>
            <p:cNvSpPr>
              <a:spLocks/>
            </p:cNvSpPr>
            <p:nvPr/>
          </p:nvSpPr>
          <p:spPr bwMode="auto">
            <a:xfrm>
              <a:off x="1408996" y="1731058"/>
              <a:ext cx="294063" cy="626245"/>
            </a:xfrm>
            <a:custGeom>
              <a:avLst/>
              <a:gdLst>
                <a:gd name="T0" fmla="*/ 108 w 108"/>
                <a:gd name="T1" fmla="*/ 223 h 230"/>
                <a:gd name="T2" fmla="*/ 19 w 108"/>
                <a:gd name="T3" fmla="*/ 0 h 230"/>
                <a:gd name="T4" fmla="*/ 0 w 108"/>
                <a:gd name="T5" fmla="*/ 15 h 230"/>
                <a:gd name="T6" fmla="*/ 100 w 108"/>
                <a:gd name="T7" fmla="*/ 230 h 230"/>
                <a:gd name="T8" fmla="*/ 108 w 108"/>
                <a:gd name="T9" fmla="*/ 223 h 230"/>
              </a:gdLst>
              <a:ahLst/>
              <a:cxnLst>
                <a:cxn ang="0">
                  <a:pos x="T0" y="T1"/>
                </a:cxn>
                <a:cxn ang="0">
                  <a:pos x="T2" y="T3"/>
                </a:cxn>
                <a:cxn ang="0">
                  <a:pos x="T4" y="T5"/>
                </a:cxn>
                <a:cxn ang="0">
                  <a:pos x="T6" y="T7"/>
                </a:cxn>
                <a:cxn ang="0">
                  <a:pos x="T8" y="T9"/>
                </a:cxn>
              </a:cxnLst>
              <a:rect l="0" t="0" r="r" b="b"/>
              <a:pathLst>
                <a:path w="108" h="230">
                  <a:moveTo>
                    <a:pt x="108" y="223"/>
                  </a:moveTo>
                  <a:lnTo>
                    <a:pt x="19" y="0"/>
                  </a:lnTo>
                  <a:lnTo>
                    <a:pt x="0" y="15"/>
                  </a:lnTo>
                  <a:lnTo>
                    <a:pt x="100" y="230"/>
                  </a:lnTo>
                  <a:lnTo>
                    <a:pt x="108" y="223"/>
                  </a:lnTo>
                  <a:close/>
                </a:path>
              </a:pathLst>
            </a:custGeom>
            <a:solidFill>
              <a:srgbClr val="FF9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99"/>
            <p:cNvSpPr>
              <a:spLocks/>
            </p:cNvSpPr>
            <p:nvPr/>
          </p:nvSpPr>
          <p:spPr bwMode="auto">
            <a:xfrm>
              <a:off x="1071368" y="2033288"/>
              <a:ext cx="550006" cy="413866"/>
            </a:xfrm>
            <a:custGeom>
              <a:avLst/>
              <a:gdLst>
                <a:gd name="T0" fmla="*/ 202 w 202"/>
                <a:gd name="T1" fmla="*/ 143 h 152"/>
                <a:gd name="T2" fmla="*/ 9 w 202"/>
                <a:gd name="T3" fmla="*/ 0 h 152"/>
                <a:gd name="T4" fmla="*/ 0 w 202"/>
                <a:gd name="T5" fmla="*/ 21 h 152"/>
                <a:gd name="T6" fmla="*/ 198 w 202"/>
                <a:gd name="T7" fmla="*/ 152 h 152"/>
                <a:gd name="T8" fmla="*/ 202 w 202"/>
                <a:gd name="T9" fmla="*/ 143 h 152"/>
              </a:gdLst>
              <a:ahLst/>
              <a:cxnLst>
                <a:cxn ang="0">
                  <a:pos x="T0" y="T1"/>
                </a:cxn>
                <a:cxn ang="0">
                  <a:pos x="T2" y="T3"/>
                </a:cxn>
                <a:cxn ang="0">
                  <a:pos x="T4" y="T5"/>
                </a:cxn>
                <a:cxn ang="0">
                  <a:pos x="T6" y="T7"/>
                </a:cxn>
                <a:cxn ang="0">
                  <a:pos x="T8" y="T9"/>
                </a:cxn>
              </a:cxnLst>
              <a:rect l="0" t="0" r="r" b="b"/>
              <a:pathLst>
                <a:path w="202" h="152">
                  <a:moveTo>
                    <a:pt x="202" y="143"/>
                  </a:moveTo>
                  <a:lnTo>
                    <a:pt x="9" y="0"/>
                  </a:lnTo>
                  <a:lnTo>
                    <a:pt x="0" y="21"/>
                  </a:lnTo>
                  <a:lnTo>
                    <a:pt x="198" y="152"/>
                  </a:lnTo>
                  <a:lnTo>
                    <a:pt x="202" y="143"/>
                  </a:lnTo>
                  <a:close/>
                </a:path>
              </a:pathLst>
            </a:custGeom>
            <a:solidFill>
              <a:srgbClr val="FF9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100"/>
            <p:cNvSpPr>
              <a:spLocks/>
            </p:cNvSpPr>
            <p:nvPr/>
          </p:nvSpPr>
          <p:spPr bwMode="auto">
            <a:xfrm>
              <a:off x="1825584" y="1646650"/>
              <a:ext cx="81684" cy="653473"/>
            </a:xfrm>
            <a:custGeom>
              <a:avLst/>
              <a:gdLst>
                <a:gd name="T0" fmla="*/ 30 w 30"/>
                <a:gd name="T1" fmla="*/ 0 h 240"/>
                <a:gd name="T2" fmla="*/ 7 w 30"/>
                <a:gd name="T3" fmla="*/ 4 h 240"/>
                <a:gd name="T4" fmla="*/ 0 w 30"/>
                <a:gd name="T5" fmla="*/ 240 h 240"/>
                <a:gd name="T6" fmla="*/ 10 w 30"/>
                <a:gd name="T7" fmla="*/ 239 h 240"/>
                <a:gd name="T8" fmla="*/ 30 w 30"/>
                <a:gd name="T9" fmla="*/ 0 h 240"/>
              </a:gdLst>
              <a:ahLst/>
              <a:cxnLst>
                <a:cxn ang="0">
                  <a:pos x="T0" y="T1"/>
                </a:cxn>
                <a:cxn ang="0">
                  <a:pos x="T2" y="T3"/>
                </a:cxn>
                <a:cxn ang="0">
                  <a:pos x="T4" y="T5"/>
                </a:cxn>
                <a:cxn ang="0">
                  <a:pos x="T6" y="T7"/>
                </a:cxn>
                <a:cxn ang="0">
                  <a:pos x="T8" y="T9"/>
                </a:cxn>
              </a:cxnLst>
              <a:rect l="0" t="0" r="r" b="b"/>
              <a:pathLst>
                <a:path w="30" h="240">
                  <a:moveTo>
                    <a:pt x="30" y="0"/>
                  </a:moveTo>
                  <a:lnTo>
                    <a:pt x="7" y="4"/>
                  </a:lnTo>
                  <a:lnTo>
                    <a:pt x="0" y="240"/>
                  </a:lnTo>
                  <a:lnTo>
                    <a:pt x="10" y="239"/>
                  </a:lnTo>
                  <a:lnTo>
                    <a:pt x="30" y="0"/>
                  </a:lnTo>
                  <a:close/>
                </a:path>
              </a:pathLst>
            </a:custGeom>
            <a:solidFill>
              <a:srgbClr val="FF9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1" name="组合 200"/>
          <p:cNvGrpSpPr/>
          <p:nvPr/>
        </p:nvGrpSpPr>
        <p:grpSpPr>
          <a:xfrm>
            <a:off x="7745413" y="886972"/>
            <a:ext cx="3196907" cy="3794521"/>
            <a:chOff x="7745413" y="932692"/>
            <a:chExt cx="3196907" cy="3794521"/>
          </a:xfrm>
        </p:grpSpPr>
        <p:sp>
          <p:nvSpPr>
            <p:cNvPr id="191" name="Freeform 22"/>
            <p:cNvSpPr>
              <a:spLocks noEditPoints="1"/>
            </p:cNvSpPr>
            <p:nvPr/>
          </p:nvSpPr>
          <p:spPr bwMode="auto">
            <a:xfrm>
              <a:off x="7745413" y="2314475"/>
              <a:ext cx="2694070" cy="2411989"/>
            </a:xfrm>
            <a:custGeom>
              <a:avLst/>
              <a:gdLst>
                <a:gd name="T0" fmla="*/ 413 w 671"/>
                <a:gd name="T1" fmla="*/ 466 h 600"/>
                <a:gd name="T2" fmla="*/ 423 w 671"/>
                <a:gd name="T3" fmla="*/ 594 h 600"/>
                <a:gd name="T4" fmla="*/ 467 w 671"/>
                <a:gd name="T5" fmla="*/ 594 h 600"/>
                <a:gd name="T6" fmla="*/ 446 w 671"/>
                <a:gd name="T7" fmla="*/ 344 h 600"/>
                <a:gd name="T8" fmla="*/ 613 w 671"/>
                <a:gd name="T9" fmla="*/ 344 h 600"/>
                <a:gd name="T10" fmla="*/ 656 w 671"/>
                <a:gd name="T11" fmla="*/ 304 h 600"/>
                <a:gd name="T12" fmla="*/ 645 w 671"/>
                <a:gd name="T13" fmla="*/ 200 h 600"/>
                <a:gd name="T14" fmla="*/ 472 w 671"/>
                <a:gd name="T15" fmla="*/ 34 h 600"/>
                <a:gd name="T16" fmla="*/ 341 w 671"/>
                <a:gd name="T17" fmla="*/ 59 h 600"/>
                <a:gd name="T18" fmla="*/ 337 w 671"/>
                <a:gd name="T19" fmla="*/ 85 h 600"/>
                <a:gd name="T20" fmla="*/ 339 w 671"/>
                <a:gd name="T21" fmla="*/ 84 h 600"/>
                <a:gd name="T22" fmla="*/ 386 w 671"/>
                <a:gd name="T23" fmla="*/ 54 h 600"/>
                <a:gd name="T24" fmla="*/ 387 w 671"/>
                <a:gd name="T25" fmla="*/ 53 h 600"/>
                <a:gd name="T26" fmla="*/ 387 w 671"/>
                <a:gd name="T27" fmla="*/ 53 h 600"/>
                <a:gd name="T28" fmla="*/ 387 w 671"/>
                <a:gd name="T29" fmla="*/ 53 h 600"/>
                <a:gd name="T30" fmla="*/ 431 w 671"/>
                <a:gd name="T31" fmla="*/ 48 h 600"/>
                <a:gd name="T32" fmla="*/ 437 w 671"/>
                <a:gd name="T33" fmla="*/ 93 h 600"/>
                <a:gd name="T34" fmla="*/ 376 w 671"/>
                <a:gd name="T35" fmla="*/ 138 h 600"/>
                <a:gd name="T36" fmla="*/ 360 w 671"/>
                <a:gd name="T37" fmla="*/ 145 h 600"/>
                <a:gd name="T38" fmla="*/ 388 w 671"/>
                <a:gd name="T39" fmla="*/ 170 h 600"/>
                <a:gd name="T40" fmla="*/ 390 w 671"/>
                <a:gd name="T41" fmla="*/ 171 h 600"/>
                <a:gd name="T42" fmla="*/ 24 w 671"/>
                <a:gd name="T43" fmla="*/ 171 h 600"/>
                <a:gd name="T44" fmla="*/ 12 w 671"/>
                <a:gd name="T45" fmla="*/ 184 h 600"/>
                <a:gd name="T46" fmla="*/ 12 w 671"/>
                <a:gd name="T47" fmla="*/ 224 h 600"/>
                <a:gd name="T48" fmla="*/ 24 w 671"/>
                <a:gd name="T49" fmla="*/ 236 h 600"/>
                <a:gd name="T50" fmla="*/ 39 w 671"/>
                <a:gd name="T51" fmla="*/ 236 h 600"/>
                <a:gd name="T52" fmla="*/ 28 w 671"/>
                <a:gd name="T53" fmla="*/ 271 h 600"/>
                <a:gd name="T54" fmla="*/ 0 w 671"/>
                <a:gd name="T55" fmla="*/ 594 h 600"/>
                <a:gd name="T56" fmla="*/ 44 w 671"/>
                <a:gd name="T57" fmla="*/ 594 h 600"/>
                <a:gd name="T58" fmla="*/ 54 w 671"/>
                <a:gd name="T59" fmla="*/ 466 h 600"/>
                <a:gd name="T60" fmla="*/ 72 w 671"/>
                <a:gd name="T61" fmla="*/ 275 h 600"/>
                <a:gd name="T62" fmla="*/ 81 w 671"/>
                <a:gd name="T63" fmla="*/ 252 h 600"/>
                <a:gd name="T64" fmla="*/ 106 w 671"/>
                <a:gd name="T65" fmla="*/ 236 h 600"/>
                <a:gd name="T66" fmla="*/ 361 w 671"/>
                <a:gd name="T67" fmla="*/ 236 h 600"/>
                <a:gd name="T68" fmla="*/ 386 w 671"/>
                <a:gd name="T69" fmla="*/ 252 h 600"/>
                <a:gd name="T70" fmla="*/ 389 w 671"/>
                <a:gd name="T71" fmla="*/ 257 h 600"/>
                <a:gd name="T72" fmla="*/ 369 w 671"/>
                <a:gd name="T73" fmla="*/ 257 h 600"/>
                <a:gd name="T74" fmla="*/ 326 w 671"/>
                <a:gd name="T75" fmla="*/ 293 h 600"/>
                <a:gd name="T76" fmla="*/ 279 w 671"/>
                <a:gd name="T77" fmla="*/ 548 h 600"/>
                <a:gd name="T78" fmla="*/ 315 w 671"/>
                <a:gd name="T79" fmla="*/ 599 h 600"/>
                <a:gd name="T80" fmla="*/ 323 w 671"/>
                <a:gd name="T81" fmla="*/ 600 h 600"/>
                <a:gd name="T82" fmla="*/ 366 w 671"/>
                <a:gd name="T83" fmla="*/ 564 h 600"/>
                <a:gd name="T84" fmla="*/ 404 w 671"/>
                <a:gd name="T85" fmla="*/ 357 h 600"/>
                <a:gd name="T86" fmla="*/ 413 w 671"/>
                <a:gd name="T87" fmla="*/ 466 h 600"/>
                <a:gd name="T88" fmla="*/ 428 w 671"/>
                <a:gd name="T89" fmla="*/ 236 h 600"/>
                <a:gd name="T90" fmla="*/ 443 w 671"/>
                <a:gd name="T91" fmla="*/ 236 h 600"/>
                <a:gd name="T92" fmla="*/ 455 w 671"/>
                <a:gd name="T93" fmla="*/ 224 h 600"/>
                <a:gd name="T94" fmla="*/ 455 w 671"/>
                <a:gd name="T95" fmla="*/ 222 h 600"/>
                <a:gd name="T96" fmla="*/ 488 w 671"/>
                <a:gd name="T97" fmla="*/ 256 h 600"/>
                <a:gd name="T98" fmla="*/ 437 w 671"/>
                <a:gd name="T99" fmla="*/ 256 h 600"/>
                <a:gd name="T100" fmla="*/ 428 w 671"/>
                <a:gd name="T101" fmla="*/ 236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71" h="600">
                  <a:moveTo>
                    <a:pt x="413" y="466"/>
                  </a:moveTo>
                  <a:cubicBezTo>
                    <a:pt x="417" y="520"/>
                    <a:pt x="421" y="569"/>
                    <a:pt x="423" y="594"/>
                  </a:cubicBezTo>
                  <a:cubicBezTo>
                    <a:pt x="467" y="594"/>
                    <a:pt x="467" y="594"/>
                    <a:pt x="467" y="594"/>
                  </a:cubicBezTo>
                  <a:cubicBezTo>
                    <a:pt x="464" y="552"/>
                    <a:pt x="454" y="432"/>
                    <a:pt x="446" y="344"/>
                  </a:cubicBezTo>
                  <a:cubicBezTo>
                    <a:pt x="613" y="344"/>
                    <a:pt x="613" y="344"/>
                    <a:pt x="613" y="344"/>
                  </a:cubicBezTo>
                  <a:cubicBezTo>
                    <a:pt x="635" y="344"/>
                    <a:pt x="654" y="327"/>
                    <a:pt x="656" y="304"/>
                  </a:cubicBezTo>
                  <a:cubicBezTo>
                    <a:pt x="671" y="277"/>
                    <a:pt x="670" y="236"/>
                    <a:pt x="645" y="200"/>
                  </a:cubicBezTo>
                  <a:cubicBezTo>
                    <a:pt x="600" y="133"/>
                    <a:pt x="541" y="76"/>
                    <a:pt x="472" y="34"/>
                  </a:cubicBezTo>
                  <a:cubicBezTo>
                    <a:pt x="417" y="0"/>
                    <a:pt x="355" y="17"/>
                    <a:pt x="341" y="59"/>
                  </a:cubicBezTo>
                  <a:cubicBezTo>
                    <a:pt x="339" y="67"/>
                    <a:pt x="337" y="76"/>
                    <a:pt x="337" y="85"/>
                  </a:cubicBezTo>
                  <a:cubicBezTo>
                    <a:pt x="338" y="85"/>
                    <a:pt x="338" y="85"/>
                    <a:pt x="339" y="84"/>
                  </a:cubicBezTo>
                  <a:cubicBezTo>
                    <a:pt x="370" y="71"/>
                    <a:pt x="384" y="57"/>
                    <a:pt x="386" y="54"/>
                  </a:cubicBezTo>
                  <a:cubicBezTo>
                    <a:pt x="386" y="54"/>
                    <a:pt x="387" y="53"/>
                    <a:pt x="387" y="53"/>
                  </a:cubicBezTo>
                  <a:cubicBezTo>
                    <a:pt x="387" y="53"/>
                    <a:pt x="387" y="53"/>
                    <a:pt x="387" y="53"/>
                  </a:cubicBezTo>
                  <a:cubicBezTo>
                    <a:pt x="387" y="53"/>
                    <a:pt x="387" y="53"/>
                    <a:pt x="387" y="53"/>
                  </a:cubicBezTo>
                  <a:cubicBezTo>
                    <a:pt x="398" y="40"/>
                    <a:pt x="417" y="38"/>
                    <a:pt x="431" y="48"/>
                  </a:cubicBezTo>
                  <a:cubicBezTo>
                    <a:pt x="445" y="59"/>
                    <a:pt x="448" y="79"/>
                    <a:pt x="437" y="93"/>
                  </a:cubicBezTo>
                  <a:cubicBezTo>
                    <a:pt x="434" y="96"/>
                    <a:pt x="416" y="118"/>
                    <a:pt x="376" y="138"/>
                  </a:cubicBezTo>
                  <a:cubicBezTo>
                    <a:pt x="371" y="140"/>
                    <a:pt x="366" y="143"/>
                    <a:pt x="360" y="145"/>
                  </a:cubicBezTo>
                  <a:cubicBezTo>
                    <a:pt x="368" y="155"/>
                    <a:pt x="377" y="163"/>
                    <a:pt x="388" y="170"/>
                  </a:cubicBezTo>
                  <a:cubicBezTo>
                    <a:pt x="389" y="170"/>
                    <a:pt x="389" y="171"/>
                    <a:pt x="390" y="171"/>
                  </a:cubicBezTo>
                  <a:cubicBezTo>
                    <a:pt x="24" y="171"/>
                    <a:pt x="24" y="171"/>
                    <a:pt x="24" y="171"/>
                  </a:cubicBezTo>
                  <a:cubicBezTo>
                    <a:pt x="18" y="171"/>
                    <a:pt x="12" y="177"/>
                    <a:pt x="12" y="184"/>
                  </a:cubicBezTo>
                  <a:cubicBezTo>
                    <a:pt x="12" y="224"/>
                    <a:pt x="12" y="224"/>
                    <a:pt x="12" y="224"/>
                  </a:cubicBezTo>
                  <a:cubicBezTo>
                    <a:pt x="12" y="231"/>
                    <a:pt x="18" y="236"/>
                    <a:pt x="24" y="236"/>
                  </a:cubicBezTo>
                  <a:cubicBezTo>
                    <a:pt x="39" y="236"/>
                    <a:pt x="39" y="236"/>
                    <a:pt x="39" y="236"/>
                  </a:cubicBezTo>
                  <a:cubicBezTo>
                    <a:pt x="33" y="246"/>
                    <a:pt x="29" y="258"/>
                    <a:pt x="28" y="271"/>
                  </a:cubicBezTo>
                  <a:cubicBezTo>
                    <a:pt x="21" y="343"/>
                    <a:pt x="4" y="538"/>
                    <a:pt x="0" y="594"/>
                  </a:cubicBezTo>
                  <a:cubicBezTo>
                    <a:pt x="44" y="594"/>
                    <a:pt x="44" y="594"/>
                    <a:pt x="44" y="594"/>
                  </a:cubicBezTo>
                  <a:cubicBezTo>
                    <a:pt x="46" y="569"/>
                    <a:pt x="50" y="520"/>
                    <a:pt x="54" y="466"/>
                  </a:cubicBezTo>
                  <a:cubicBezTo>
                    <a:pt x="60" y="388"/>
                    <a:pt x="68" y="316"/>
                    <a:pt x="72" y="275"/>
                  </a:cubicBezTo>
                  <a:cubicBezTo>
                    <a:pt x="73" y="264"/>
                    <a:pt x="76" y="258"/>
                    <a:pt x="81" y="252"/>
                  </a:cubicBezTo>
                  <a:cubicBezTo>
                    <a:pt x="86" y="245"/>
                    <a:pt x="95" y="240"/>
                    <a:pt x="106" y="236"/>
                  </a:cubicBezTo>
                  <a:cubicBezTo>
                    <a:pt x="361" y="236"/>
                    <a:pt x="361" y="236"/>
                    <a:pt x="361" y="236"/>
                  </a:cubicBezTo>
                  <a:cubicBezTo>
                    <a:pt x="372" y="240"/>
                    <a:pt x="381" y="245"/>
                    <a:pt x="386" y="252"/>
                  </a:cubicBezTo>
                  <a:cubicBezTo>
                    <a:pt x="388" y="254"/>
                    <a:pt x="389" y="255"/>
                    <a:pt x="389" y="257"/>
                  </a:cubicBezTo>
                  <a:cubicBezTo>
                    <a:pt x="369" y="257"/>
                    <a:pt x="369" y="257"/>
                    <a:pt x="369" y="257"/>
                  </a:cubicBezTo>
                  <a:cubicBezTo>
                    <a:pt x="348" y="257"/>
                    <a:pt x="330" y="272"/>
                    <a:pt x="326" y="293"/>
                  </a:cubicBezTo>
                  <a:cubicBezTo>
                    <a:pt x="279" y="548"/>
                    <a:pt x="279" y="548"/>
                    <a:pt x="279" y="548"/>
                  </a:cubicBezTo>
                  <a:cubicBezTo>
                    <a:pt x="275" y="572"/>
                    <a:pt x="291" y="595"/>
                    <a:pt x="315" y="599"/>
                  </a:cubicBezTo>
                  <a:cubicBezTo>
                    <a:pt x="317" y="599"/>
                    <a:pt x="320" y="600"/>
                    <a:pt x="323" y="600"/>
                  </a:cubicBezTo>
                  <a:cubicBezTo>
                    <a:pt x="343" y="600"/>
                    <a:pt x="362" y="585"/>
                    <a:pt x="366" y="564"/>
                  </a:cubicBezTo>
                  <a:cubicBezTo>
                    <a:pt x="404" y="357"/>
                    <a:pt x="404" y="357"/>
                    <a:pt x="404" y="357"/>
                  </a:cubicBezTo>
                  <a:cubicBezTo>
                    <a:pt x="407" y="390"/>
                    <a:pt x="410" y="427"/>
                    <a:pt x="413" y="466"/>
                  </a:cubicBezTo>
                  <a:close/>
                  <a:moveTo>
                    <a:pt x="428" y="236"/>
                  </a:moveTo>
                  <a:cubicBezTo>
                    <a:pt x="443" y="236"/>
                    <a:pt x="443" y="236"/>
                    <a:pt x="443" y="236"/>
                  </a:cubicBezTo>
                  <a:cubicBezTo>
                    <a:pt x="450" y="236"/>
                    <a:pt x="455" y="231"/>
                    <a:pt x="455" y="224"/>
                  </a:cubicBezTo>
                  <a:cubicBezTo>
                    <a:pt x="455" y="222"/>
                    <a:pt x="455" y="222"/>
                    <a:pt x="455" y="222"/>
                  </a:cubicBezTo>
                  <a:cubicBezTo>
                    <a:pt x="467" y="233"/>
                    <a:pt x="477" y="244"/>
                    <a:pt x="488" y="256"/>
                  </a:cubicBezTo>
                  <a:cubicBezTo>
                    <a:pt x="437" y="256"/>
                    <a:pt x="437" y="256"/>
                    <a:pt x="437" y="256"/>
                  </a:cubicBezTo>
                  <a:cubicBezTo>
                    <a:pt x="435" y="249"/>
                    <a:pt x="432" y="242"/>
                    <a:pt x="428" y="236"/>
                  </a:cubicBezTo>
                  <a:close/>
                </a:path>
              </a:pathLst>
            </a:custGeom>
            <a:solidFill>
              <a:srgbClr val="595959"/>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23"/>
            <p:cNvSpPr>
              <a:spLocks/>
            </p:cNvSpPr>
            <p:nvPr/>
          </p:nvSpPr>
          <p:spPr bwMode="auto">
            <a:xfrm>
              <a:off x="8276868" y="2028307"/>
              <a:ext cx="780832" cy="715422"/>
            </a:xfrm>
            <a:custGeom>
              <a:avLst/>
              <a:gdLst>
                <a:gd name="T0" fmla="*/ 12 w 195"/>
                <a:gd name="T1" fmla="*/ 119 h 179"/>
                <a:gd name="T2" fmla="*/ 53 w 195"/>
                <a:gd name="T3" fmla="*/ 176 h 179"/>
                <a:gd name="T4" fmla="*/ 58 w 195"/>
                <a:gd name="T5" fmla="*/ 177 h 179"/>
                <a:gd name="T6" fmla="*/ 151 w 195"/>
                <a:gd name="T7" fmla="*/ 172 h 179"/>
                <a:gd name="T8" fmla="*/ 187 w 195"/>
                <a:gd name="T9" fmla="*/ 79 h 179"/>
                <a:gd name="T10" fmla="*/ 79 w 195"/>
                <a:gd name="T11" fmla="*/ 11 h 179"/>
                <a:gd name="T12" fmla="*/ 12 w 195"/>
                <a:gd name="T13" fmla="*/ 119 h 179"/>
              </a:gdLst>
              <a:ahLst/>
              <a:cxnLst>
                <a:cxn ang="0">
                  <a:pos x="T0" y="T1"/>
                </a:cxn>
                <a:cxn ang="0">
                  <a:pos x="T2" y="T3"/>
                </a:cxn>
                <a:cxn ang="0">
                  <a:pos x="T4" y="T5"/>
                </a:cxn>
                <a:cxn ang="0">
                  <a:pos x="T6" y="T7"/>
                </a:cxn>
                <a:cxn ang="0">
                  <a:pos x="T8" y="T9"/>
                </a:cxn>
                <a:cxn ang="0">
                  <a:pos x="T10" y="T11"/>
                </a:cxn>
                <a:cxn ang="0">
                  <a:pos x="T12" y="T13"/>
                </a:cxn>
              </a:cxnLst>
              <a:rect l="0" t="0" r="r" b="b"/>
              <a:pathLst>
                <a:path w="195" h="179">
                  <a:moveTo>
                    <a:pt x="12" y="119"/>
                  </a:moveTo>
                  <a:cubicBezTo>
                    <a:pt x="17" y="144"/>
                    <a:pt x="33" y="164"/>
                    <a:pt x="53" y="176"/>
                  </a:cubicBezTo>
                  <a:cubicBezTo>
                    <a:pt x="55" y="176"/>
                    <a:pt x="56" y="176"/>
                    <a:pt x="58" y="177"/>
                  </a:cubicBezTo>
                  <a:cubicBezTo>
                    <a:pt x="95" y="179"/>
                    <a:pt x="126" y="177"/>
                    <a:pt x="151" y="172"/>
                  </a:cubicBezTo>
                  <a:cubicBezTo>
                    <a:pt x="180" y="152"/>
                    <a:pt x="195" y="115"/>
                    <a:pt x="187" y="79"/>
                  </a:cubicBezTo>
                  <a:cubicBezTo>
                    <a:pt x="176" y="30"/>
                    <a:pt x="127" y="0"/>
                    <a:pt x="79" y="11"/>
                  </a:cubicBezTo>
                  <a:cubicBezTo>
                    <a:pt x="30" y="23"/>
                    <a:pt x="0" y="71"/>
                    <a:pt x="12" y="119"/>
                  </a:cubicBezTo>
                  <a:close/>
                </a:path>
              </a:pathLst>
            </a:custGeom>
            <a:solidFill>
              <a:srgbClr val="595959"/>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24"/>
            <p:cNvSpPr>
              <a:spLocks/>
            </p:cNvSpPr>
            <p:nvPr/>
          </p:nvSpPr>
          <p:spPr bwMode="auto">
            <a:xfrm>
              <a:off x="8199193" y="2510705"/>
              <a:ext cx="1304110" cy="470135"/>
            </a:xfrm>
            <a:custGeom>
              <a:avLst/>
              <a:gdLst>
                <a:gd name="T0" fmla="*/ 93 w 325"/>
                <a:gd name="T1" fmla="*/ 64 h 117"/>
                <a:gd name="T2" fmla="*/ 76 w 325"/>
                <a:gd name="T3" fmla="*/ 63 h 117"/>
                <a:gd name="T4" fmla="*/ 29 w 325"/>
                <a:gd name="T5" fmla="*/ 58 h 117"/>
                <a:gd name="T6" fmla="*/ 27 w 325"/>
                <a:gd name="T7" fmla="*/ 58 h 117"/>
                <a:gd name="T8" fmla="*/ 2 w 325"/>
                <a:gd name="T9" fmla="*/ 78 h 117"/>
                <a:gd name="T10" fmla="*/ 22 w 325"/>
                <a:gd name="T11" fmla="*/ 106 h 117"/>
                <a:gd name="T12" fmla="*/ 73 w 325"/>
                <a:gd name="T13" fmla="*/ 111 h 117"/>
                <a:gd name="T14" fmla="*/ 74 w 325"/>
                <a:gd name="T15" fmla="*/ 111 h 117"/>
                <a:gd name="T16" fmla="*/ 242 w 325"/>
                <a:gd name="T17" fmla="*/ 89 h 117"/>
                <a:gd name="T18" fmla="*/ 259 w 325"/>
                <a:gd name="T19" fmla="*/ 82 h 117"/>
                <a:gd name="T20" fmla="*/ 317 w 325"/>
                <a:gd name="T21" fmla="*/ 39 h 117"/>
                <a:gd name="T22" fmla="*/ 313 w 325"/>
                <a:gd name="T23" fmla="*/ 6 h 117"/>
                <a:gd name="T24" fmla="*/ 300 w 325"/>
                <a:gd name="T25" fmla="*/ 1 h 117"/>
                <a:gd name="T26" fmla="*/ 280 w 325"/>
                <a:gd name="T27" fmla="*/ 9 h 117"/>
                <a:gd name="T28" fmla="*/ 280 w 325"/>
                <a:gd name="T29" fmla="*/ 10 h 117"/>
                <a:gd name="T30" fmla="*/ 279 w 325"/>
                <a:gd name="T31" fmla="*/ 10 h 117"/>
                <a:gd name="T32" fmla="*/ 279 w 325"/>
                <a:gd name="T33" fmla="*/ 10 h 117"/>
                <a:gd name="T34" fmla="*/ 279 w 325"/>
                <a:gd name="T35" fmla="*/ 10 h 117"/>
                <a:gd name="T36" fmla="*/ 229 w 325"/>
                <a:gd name="T37" fmla="*/ 43 h 117"/>
                <a:gd name="T38" fmla="*/ 225 w 325"/>
                <a:gd name="T39" fmla="*/ 44 h 117"/>
                <a:gd name="T40" fmla="*/ 149 w 325"/>
                <a:gd name="T41" fmla="*/ 62 h 117"/>
                <a:gd name="T42" fmla="*/ 93 w 325"/>
                <a:gd name="T43" fmla="*/ 6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5" h="117">
                  <a:moveTo>
                    <a:pt x="93" y="64"/>
                  </a:moveTo>
                  <a:cubicBezTo>
                    <a:pt x="87" y="64"/>
                    <a:pt x="82" y="64"/>
                    <a:pt x="76" y="63"/>
                  </a:cubicBezTo>
                  <a:cubicBezTo>
                    <a:pt x="61" y="62"/>
                    <a:pt x="45" y="61"/>
                    <a:pt x="29" y="58"/>
                  </a:cubicBezTo>
                  <a:cubicBezTo>
                    <a:pt x="28" y="58"/>
                    <a:pt x="28" y="58"/>
                    <a:pt x="27" y="58"/>
                  </a:cubicBezTo>
                  <a:cubicBezTo>
                    <a:pt x="15" y="57"/>
                    <a:pt x="4" y="66"/>
                    <a:pt x="2" y="78"/>
                  </a:cubicBezTo>
                  <a:cubicBezTo>
                    <a:pt x="0" y="92"/>
                    <a:pt x="9" y="104"/>
                    <a:pt x="22" y="106"/>
                  </a:cubicBezTo>
                  <a:cubicBezTo>
                    <a:pt x="39" y="108"/>
                    <a:pt x="57" y="110"/>
                    <a:pt x="73" y="111"/>
                  </a:cubicBezTo>
                  <a:cubicBezTo>
                    <a:pt x="74" y="111"/>
                    <a:pt x="74" y="111"/>
                    <a:pt x="74" y="111"/>
                  </a:cubicBezTo>
                  <a:cubicBezTo>
                    <a:pt x="151" y="117"/>
                    <a:pt x="206" y="104"/>
                    <a:pt x="242" y="89"/>
                  </a:cubicBezTo>
                  <a:cubicBezTo>
                    <a:pt x="248" y="87"/>
                    <a:pt x="254" y="84"/>
                    <a:pt x="259" y="82"/>
                  </a:cubicBezTo>
                  <a:cubicBezTo>
                    <a:pt x="298" y="63"/>
                    <a:pt x="315" y="42"/>
                    <a:pt x="317" y="39"/>
                  </a:cubicBezTo>
                  <a:cubicBezTo>
                    <a:pt x="325" y="29"/>
                    <a:pt x="324" y="14"/>
                    <a:pt x="313" y="6"/>
                  </a:cubicBezTo>
                  <a:cubicBezTo>
                    <a:pt x="309" y="3"/>
                    <a:pt x="305" y="1"/>
                    <a:pt x="300" y="1"/>
                  </a:cubicBezTo>
                  <a:cubicBezTo>
                    <a:pt x="292" y="0"/>
                    <a:pt x="285" y="3"/>
                    <a:pt x="280" y="9"/>
                  </a:cubicBezTo>
                  <a:cubicBezTo>
                    <a:pt x="280" y="10"/>
                    <a:pt x="280" y="10"/>
                    <a:pt x="280" y="10"/>
                  </a:cubicBezTo>
                  <a:cubicBezTo>
                    <a:pt x="279" y="10"/>
                    <a:pt x="279" y="10"/>
                    <a:pt x="279" y="10"/>
                  </a:cubicBezTo>
                  <a:cubicBezTo>
                    <a:pt x="279" y="10"/>
                    <a:pt x="279" y="10"/>
                    <a:pt x="279" y="10"/>
                  </a:cubicBezTo>
                  <a:cubicBezTo>
                    <a:pt x="279" y="10"/>
                    <a:pt x="279" y="10"/>
                    <a:pt x="279" y="10"/>
                  </a:cubicBezTo>
                  <a:cubicBezTo>
                    <a:pt x="275" y="15"/>
                    <a:pt x="260" y="29"/>
                    <a:pt x="229" y="43"/>
                  </a:cubicBezTo>
                  <a:cubicBezTo>
                    <a:pt x="228" y="43"/>
                    <a:pt x="226" y="44"/>
                    <a:pt x="225" y="44"/>
                  </a:cubicBezTo>
                  <a:cubicBezTo>
                    <a:pt x="202" y="53"/>
                    <a:pt x="177" y="60"/>
                    <a:pt x="149" y="62"/>
                  </a:cubicBezTo>
                  <a:cubicBezTo>
                    <a:pt x="131" y="64"/>
                    <a:pt x="113" y="65"/>
                    <a:pt x="93" y="64"/>
                  </a:cubicBezTo>
                  <a:close/>
                </a:path>
              </a:pathLst>
            </a:custGeom>
            <a:solidFill>
              <a:srgbClr val="595959"/>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25"/>
            <p:cNvSpPr>
              <a:spLocks/>
            </p:cNvSpPr>
            <p:nvPr/>
          </p:nvSpPr>
          <p:spPr bwMode="auto">
            <a:xfrm>
              <a:off x="9756766" y="3844180"/>
              <a:ext cx="1185554" cy="883033"/>
            </a:xfrm>
            <a:custGeom>
              <a:avLst/>
              <a:gdLst>
                <a:gd name="T0" fmla="*/ 253 w 290"/>
                <a:gd name="T1" fmla="*/ 0 h 216"/>
                <a:gd name="T2" fmla="*/ 36 w 290"/>
                <a:gd name="T3" fmla="*/ 0 h 216"/>
                <a:gd name="T4" fmla="*/ 0 w 290"/>
                <a:gd name="T5" fmla="*/ 216 h 216"/>
                <a:gd name="T6" fmla="*/ 290 w 290"/>
                <a:gd name="T7" fmla="*/ 216 h 216"/>
                <a:gd name="T8" fmla="*/ 253 w 290"/>
                <a:gd name="T9" fmla="*/ 0 h 216"/>
              </a:gdLst>
              <a:ahLst/>
              <a:cxnLst>
                <a:cxn ang="0">
                  <a:pos x="T0" y="T1"/>
                </a:cxn>
                <a:cxn ang="0">
                  <a:pos x="T2" y="T3"/>
                </a:cxn>
                <a:cxn ang="0">
                  <a:pos x="T4" y="T5"/>
                </a:cxn>
                <a:cxn ang="0">
                  <a:pos x="T6" y="T7"/>
                </a:cxn>
                <a:cxn ang="0">
                  <a:pos x="T8" y="T9"/>
                </a:cxn>
              </a:cxnLst>
              <a:rect l="0" t="0" r="r" b="b"/>
              <a:pathLst>
                <a:path w="290" h="216">
                  <a:moveTo>
                    <a:pt x="253" y="0"/>
                  </a:moveTo>
                  <a:lnTo>
                    <a:pt x="36" y="0"/>
                  </a:lnTo>
                  <a:lnTo>
                    <a:pt x="0" y="216"/>
                  </a:lnTo>
                  <a:lnTo>
                    <a:pt x="290" y="216"/>
                  </a:lnTo>
                  <a:lnTo>
                    <a:pt x="253" y="0"/>
                  </a:lnTo>
                  <a:close/>
                </a:path>
              </a:pathLst>
            </a:custGeom>
            <a:solidFill>
              <a:srgbClr val="595959"/>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26"/>
            <p:cNvSpPr>
              <a:spLocks/>
            </p:cNvSpPr>
            <p:nvPr/>
          </p:nvSpPr>
          <p:spPr bwMode="auto">
            <a:xfrm>
              <a:off x="9580976" y="932692"/>
              <a:ext cx="506926" cy="547808"/>
            </a:xfrm>
            <a:custGeom>
              <a:avLst/>
              <a:gdLst>
                <a:gd name="T0" fmla="*/ 55 w 126"/>
                <a:gd name="T1" fmla="*/ 89 h 136"/>
                <a:gd name="T2" fmla="*/ 75 w 126"/>
                <a:gd name="T3" fmla="*/ 76 h 136"/>
                <a:gd name="T4" fmla="*/ 111 w 126"/>
                <a:gd name="T5" fmla="*/ 51 h 136"/>
                <a:gd name="T6" fmla="*/ 124 w 126"/>
                <a:gd name="T7" fmla="*/ 34 h 136"/>
                <a:gd name="T8" fmla="*/ 115 w 126"/>
                <a:gd name="T9" fmla="*/ 20 h 136"/>
                <a:gd name="T10" fmla="*/ 45 w 126"/>
                <a:gd name="T11" fmla="*/ 2 h 136"/>
                <a:gd name="T12" fmla="*/ 30 w 126"/>
                <a:gd name="T13" fmla="*/ 10 h 136"/>
                <a:gd name="T14" fmla="*/ 30 w 126"/>
                <a:gd name="T15" fmla="*/ 12 h 136"/>
                <a:gd name="T16" fmla="*/ 38 w 126"/>
                <a:gd name="T17" fmla="*/ 26 h 136"/>
                <a:gd name="T18" fmla="*/ 67 w 126"/>
                <a:gd name="T19" fmla="*/ 34 h 136"/>
                <a:gd name="T20" fmla="*/ 81 w 126"/>
                <a:gd name="T21" fmla="*/ 37 h 136"/>
                <a:gd name="T22" fmla="*/ 71 w 126"/>
                <a:gd name="T23" fmla="*/ 43 h 136"/>
                <a:gd name="T24" fmla="*/ 51 w 126"/>
                <a:gd name="T25" fmla="*/ 57 h 136"/>
                <a:gd name="T26" fmla="*/ 15 w 126"/>
                <a:gd name="T27" fmla="*/ 81 h 136"/>
                <a:gd name="T28" fmla="*/ 2 w 126"/>
                <a:gd name="T29" fmla="*/ 99 h 136"/>
                <a:gd name="T30" fmla="*/ 2 w 126"/>
                <a:gd name="T31" fmla="*/ 99 h 136"/>
                <a:gd name="T32" fmla="*/ 11 w 126"/>
                <a:gd name="T33" fmla="*/ 114 h 136"/>
                <a:gd name="T34" fmla="*/ 89 w 126"/>
                <a:gd name="T35" fmla="*/ 134 h 136"/>
                <a:gd name="T36" fmla="*/ 103 w 126"/>
                <a:gd name="T37" fmla="*/ 126 h 136"/>
                <a:gd name="T38" fmla="*/ 104 w 126"/>
                <a:gd name="T39" fmla="*/ 123 h 136"/>
                <a:gd name="T40" fmla="*/ 96 w 126"/>
                <a:gd name="T41" fmla="*/ 108 h 136"/>
                <a:gd name="T42" fmla="*/ 61 w 126"/>
                <a:gd name="T43" fmla="*/ 99 h 136"/>
                <a:gd name="T44" fmla="*/ 57 w 126"/>
                <a:gd name="T45" fmla="*/ 98 h 136"/>
                <a:gd name="T46" fmla="*/ 55 w 126"/>
                <a:gd name="T47" fmla="*/ 8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6" h="136">
                  <a:moveTo>
                    <a:pt x="55" y="89"/>
                  </a:moveTo>
                  <a:cubicBezTo>
                    <a:pt x="60" y="86"/>
                    <a:pt x="69" y="80"/>
                    <a:pt x="75" y="76"/>
                  </a:cubicBezTo>
                  <a:cubicBezTo>
                    <a:pt x="111" y="51"/>
                    <a:pt x="111" y="51"/>
                    <a:pt x="111" y="51"/>
                  </a:cubicBezTo>
                  <a:cubicBezTo>
                    <a:pt x="117" y="48"/>
                    <a:pt x="123" y="40"/>
                    <a:pt x="124" y="34"/>
                  </a:cubicBezTo>
                  <a:cubicBezTo>
                    <a:pt x="126" y="28"/>
                    <a:pt x="122" y="22"/>
                    <a:pt x="115" y="20"/>
                  </a:cubicBezTo>
                  <a:cubicBezTo>
                    <a:pt x="45" y="2"/>
                    <a:pt x="45" y="2"/>
                    <a:pt x="45" y="2"/>
                  </a:cubicBezTo>
                  <a:cubicBezTo>
                    <a:pt x="38" y="0"/>
                    <a:pt x="32" y="4"/>
                    <a:pt x="30" y="10"/>
                  </a:cubicBezTo>
                  <a:cubicBezTo>
                    <a:pt x="30" y="12"/>
                    <a:pt x="30" y="12"/>
                    <a:pt x="30" y="12"/>
                  </a:cubicBezTo>
                  <a:cubicBezTo>
                    <a:pt x="28" y="18"/>
                    <a:pt x="32" y="25"/>
                    <a:pt x="38" y="26"/>
                  </a:cubicBezTo>
                  <a:cubicBezTo>
                    <a:pt x="67" y="34"/>
                    <a:pt x="67" y="34"/>
                    <a:pt x="67" y="34"/>
                  </a:cubicBezTo>
                  <a:cubicBezTo>
                    <a:pt x="72" y="35"/>
                    <a:pt x="77" y="36"/>
                    <a:pt x="81" y="37"/>
                  </a:cubicBezTo>
                  <a:cubicBezTo>
                    <a:pt x="76" y="39"/>
                    <a:pt x="71" y="43"/>
                    <a:pt x="71" y="43"/>
                  </a:cubicBezTo>
                  <a:cubicBezTo>
                    <a:pt x="65" y="47"/>
                    <a:pt x="56" y="53"/>
                    <a:pt x="51" y="57"/>
                  </a:cubicBezTo>
                  <a:cubicBezTo>
                    <a:pt x="15" y="81"/>
                    <a:pt x="15" y="81"/>
                    <a:pt x="15" y="81"/>
                  </a:cubicBezTo>
                  <a:cubicBezTo>
                    <a:pt x="10" y="84"/>
                    <a:pt x="4" y="93"/>
                    <a:pt x="2" y="99"/>
                  </a:cubicBezTo>
                  <a:cubicBezTo>
                    <a:pt x="2" y="99"/>
                    <a:pt x="2" y="99"/>
                    <a:pt x="2" y="99"/>
                  </a:cubicBezTo>
                  <a:cubicBezTo>
                    <a:pt x="0" y="106"/>
                    <a:pt x="4" y="112"/>
                    <a:pt x="11" y="114"/>
                  </a:cubicBezTo>
                  <a:cubicBezTo>
                    <a:pt x="89" y="134"/>
                    <a:pt x="89" y="134"/>
                    <a:pt x="89" y="134"/>
                  </a:cubicBezTo>
                  <a:cubicBezTo>
                    <a:pt x="95" y="136"/>
                    <a:pt x="102" y="132"/>
                    <a:pt x="103" y="126"/>
                  </a:cubicBezTo>
                  <a:cubicBezTo>
                    <a:pt x="104" y="123"/>
                    <a:pt x="104" y="123"/>
                    <a:pt x="104" y="123"/>
                  </a:cubicBezTo>
                  <a:cubicBezTo>
                    <a:pt x="106" y="116"/>
                    <a:pt x="102" y="110"/>
                    <a:pt x="96" y="108"/>
                  </a:cubicBezTo>
                  <a:cubicBezTo>
                    <a:pt x="61" y="99"/>
                    <a:pt x="61" y="99"/>
                    <a:pt x="61" y="99"/>
                  </a:cubicBezTo>
                  <a:cubicBezTo>
                    <a:pt x="59" y="98"/>
                    <a:pt x="57" y="98"/>
                    <a:pt x="57" y="98"/>
                  </a:cubicBezTo>
                  <a:cubicBezTo>
                    <a:pt x="50" y="97"/>
                    <a:pt x="50" y="93"/>
                    <a:pt x="55" y="89"/>
                  </a:cubicBezTo>
                  <a:close/>
                </a:path>
              </a:pathLst>
            </a:custGeom>
            <a:solidFill>
              <a:srgbClr val="FF9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27"/>
            <p:cNvSpPr>
              <a:spLocks/>
            </p:cNvSpPr>
            <p:nvPr/>
          </p:nvSpPr>
          <p:spPr bwMode="auto">
            <a:xfrm>
              <a:off x="9270279" y="1423266"/>
              <a:ext cx="470135" cy="490574"/>
            </a:xfrm>
            <a:custGeom>
              <a:avLst/>
              <a:gdLst>
                <a:gd name="T0" fmla="*/ 48 w 117"/>
                <a:gd name="T1" fmla="*/ 77 h 122"/>
                <a:gd name="T2" fmla="*/ 67 w 117"/>
                <a:gd name="T3" fmla="*/ 69 h 122"/>
                <a:gd name="T4" fmla="*/ 101 w 117"/>
                <a:gd name="T5" fmla="*/ 54 h 122"/>
                <a:gd name="T6" fmla="*/ 114 w 117"/>
                <a:gd name="T7" fmla="*/ 42 h 122"/>
                <a:gd name="T8" fmla="*/ 109 w 117"/>
                <a:gd name="T9" fmla="*/ 29 h 122"/>
                <a:gd name="T10" fmla="*/ 53 w 117"/>
                <a:gd name="T11" fmla="*/ 2 h 122"/>
                <a:gd name="T12" fmla="*/ 40 w 117"/>
                <a:gd name="T13" fmla="*/ 7 h 122"/>
                <a:gd name="T14" fmla="*/ 39 w 117"/>
                <a:gd name="T15" fmla="*/ 9 h 122"/>
                <a:gd name="T16" fmla="*/ 44 w 117"/>
                <a:gd name="T17" fmla="*/ 22 h 122"/>
                <a:gd name="T18" fmla="*/ 67 w 117"/>
                <a:gd name="T19" fmla="*/ 33 h 122"/>
                <a:gd name="T20" fmla="*/ 78 w 117"/>
                <a:gd name="T21" fmla="*/ 37 h 122"/>
                <a:gd name="T22" fmla="*/ 68 w 117"/>
                <a:gd name="T23" fmla="*/ 41 h 122"/>
                <a:gd name="T24" fmla="*/ 50 w 117"/>
                <a:gd name="T25" fmla="*/ 49 h 122"/>
                <a:gd name="T26" fmla="*/ 16 w 117"/>
                <a:gd name="T27" fmla="*/ 64 h 122"/>
                <a:gd name="T28" fmla="*/ 3 w 117"/>
                <a:gd name="T29" fmla="*/ 77 h 122"/>
                <a:gd name="T30" fmla="*/ 3 w 117"/>
                <a:gd name="T31" fmla="*/ 77 h 122"/>
                <a:gd name="T32" fmla="*/ 7 w 117"/>
                <a:gd name="T33" fmla="*/ 91 h 122"/>
                <a:gd name="T34" fmla="*/ 69 w 117"/>
                <a:gd name="T35" fmla="*/ 120 h 122"/>
                <a:gd name="T36" fmla="*/ 83 w 117"/>
                <a:gd name="T37" fmla="*/ 115 h 122"/>
                <a:gd name="T38" fmla="*/ 84 w 117"/>
                <a:gd name="T39" fmla="*/ 113 h 122"/>
                <a:gd name="T40" fmla="*/ 79 w 117"/>
                <a:gd name="T41" fmla="*/ 99 h 122"/>
                <a:gd name="T42" fmla="*/ 52 w 117"/>
                <a:gd name="T43" fmla="*/ 86 h 122"/>
                <a:gd name="T44" fmla="*/ 48 w 117"/>
                <a:gd name="T45" fmla="*/ 85 h 122"/>
                <a:gd name="T46" fmla="*/ 48 w 117"/>
                <a:gd name="T47" fmla="*/ 77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22">
                  <a:moveTo>
                    <a:pt x="48" y="77"/>
                  </a:moveTo>
                  <a:cubicBezTo>
                    <a:pt x="53" y="75"/>
                    <a:pt x="61" y="72"/>
                    <a:pt x="67" y="69"/>
                  </a:cubicBezTo>
                  <a:cubicBezTo>
                    <a:pt x="101" y="54"/>
                    <a:pt x="101" y="54"/>
                    <a:pt x="101" y="54"/>
                  </a:cubicBezTo>
                  <a:cubicBezTo>
                    <a:pt x="106" y="52"/>
                    <a:pt x="112" y="46"/>
                    <a:pt x="114" y="42"/>
                  </a:cubicBezTo>
                  <a:cubicBezTo>
                    <a:pt x="117" y="37"/>
                    <a:pt x="114" y="31"/>
                    <a:pt x="109" y="29"/>
                  </a:cubicBezTo>
                  <a:cubicBezTo>
                    <a:pt x="53" y="2"/>
                    <a:pt x="53" y="2"/>
                    <a:pt x="53" y="2"/>
                  </a:cubicBezTo>
                  <a:cubicBezTo>
                    <a:pt x="48" y="0"/>
                    <a:pt x="42" y="2"/>
                    <a:pt x="40" y="7"/>
                  </a:cubicBezTo>
                  <a:cubicBezTo>
                    <a:pt x="39" y="9"/>
                    <a:pt x="39" y="9"/>
                    <a:pt x="39" y="9"/>
                  </a:cubicBezTo>
                  <a:cubicBezTo>
                    <a:pt x="37" y="14"/>
                    <a:pt x="39" y="20"/>
                    <a:pt x="44" y="22"/>
                  </a:cubicBezTo>
                  <a:cubicBezTo>
                    <a:pt x="67" y="33"/>
                    <a:pt x="67" y="33"/>
                    <a:pt x="67" y="33"/>
                  </a:cubicBezTo>
                  <a:cubicBezTo>
                    <a:pt x="71" y="35"/>
                    <a:pt x="75" y="36"/>
                    <a:pt x="78" y="37"/>
                  </a:cubicBezTo>
                  <a:cubicBezTo>
                    <a:pt x="74" y="39"/>
                    <a:pt x="68" y="41"/>
                    <a:pt x="68" y="41"/>
                  </a:cubicBezTo>
                  <a:cubicBezTo>
                    <a:pt x="63" y="43"/>
                    <a:pt x="55" y="47"/>
                    <a:pt x="50" y="49"/>
                  </a:cubicBezTo>
                  <a:cubicBezTo>
                    <a:pt x="16" y="64"/>
                    <a:pt x="16" y="64"/>
                    <a:pt x="16" y="64"/>
                  </a:cubicBezTo>
                  <a:cubicBezTo>
                    <a:pt x="11" y="66"/>
                    <a:pt x="5" y="72"/>
                    <a:pt x="3" y="77"/>
                  </a:cubicBezTo>
                  <a:cubicBezTo>
                    <a:pt x="3" y="77"/>
                    <a:pt x="3" y="77"/>
                    <a:pt x="3" y="77"/>
                  </a:cubicBezTo>
                  <a:cubicBezTo>
                    <a:pt x="0" y="82"/>
                    <a:pt x="2" y="88"/>
                    <a:pt x="7" y="91"/>
                  </a:cubicBezTo>
                  <a:cubicBezTo>
                    <a:pt x="69" y="120"/>
                    <a:pt x="69" y="120"/>
                    <a:pt x="69" y="120"/>
                  </a:cubicBezTo>
                  <a:cubicBezTo>
                    <a:pt x="74" y="122"/>
                    <a:pt x="80" y="120"/>
                    <a:pt x="83" y="115"/>
                  </a:cubicBezTo>
                  <a:cubicBezTo>
                    <a:pt x="84" y="113"/>
                    <a:pt x="84" y="113"/>
                    <a:pt x="84" y="113"/>
                  </a:cubicBezTo>
                  <a:cubicBezTo>
                    <a:pt x="86" y="108"/>
                    <a:pt x="84" y="101"/>
                    <a:pt x="79" y="99"/>
                  </a:cubicBezTo>
                  <a:cubicBezTo>
                    <a:pt x="52" y="86"/>
                    <a:pt x="52" y="86"/>
                    <a:pt x="52" y="86"/>
                  </a:cubicBezTo>
                  <a:cubicBezTo>
                    <a:pt x="50" y="85"/>
                    <a:pt x="48" y="85"/>
                    <a:pt x="48" y="85"/>
                  </a:cubicBezTo>
                  <a:cubicBezTo>
                    <a:pt x="43" y="82"/>
                    <a:pt x="43" y="79"/>
                    <a:pt x="48" y="77"/>
                  </a:cubicBezTo>
                  <a:close/>
                </a:path>
              </a:pathLst>
            </a:custGeom>
            <a:solidFill>
              <a:srgbClr val="FF9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28"/>
            <p:cNvSpPr>
              <a:spLocks/>
            </p:cNvSpPr>
            <p:nvPr/>
          </p:nvSpPr>
          <p:spPr bwMode="auto">
            <a:xfrm>
              <a:off x="8935054" y="1770755"/>
              <a:ext cx="372020" cy="376107"/>
            </a:xfrm>
            <a:custGeom>
              <a:avLst/>
              <a:gdLst>
                <a:gd name="T0" fmla="*/ 3 w 93"/>
                <a:gd name="T1" fmla="*/ 59 h 94"/>
                <a:gd name="T2" fmla="*/ 44 w 93"/>
                <a:gd name="T3" fmla="*/ 92 h 94"/>
                <a:gd name="T4" fmla="*/ 54 w 93"/>
                <a:gd name="T5" fmla="*/ 90 h 94"/>
                <a:gd name="T6" fmla="*/ 56 w 93"/>
                <a:gd name="T7" fmla="*/ 89 h 94"/>
                <a:gd name="T8" fmla="*/ 54 w 93"/>
                <a:gd name="T9" fmla="*/ 78 h 94"/>
                <a:gd name="T10" fmla="*/ 37 w 93"/>
                <a:gd name="T11" fmla="*/ 64 h 94"/>
                <a:gd name="T12" fmla="*/ 35 w 93"/>
                <a:gd name="T13" fmla="*/ 62 h 94"/>
                <a:gd name="T14" fmla="*/ 36 w 93"/>
                <a:gd name="T15" fmla="*/ 57 h 94"/>
                <a:gd name="T16" fmla="*/ 50 w 93"/>
                <a:gd name="T17" fmla="*/ 54 h 94"/>
                <a:gd name="T18" fmla="*/ 78 w 93"/>
                <a:gd name="T19" fmla="*/ 49 h 94"/>
                <a:gd name="T20" fmla="*/ 90 w 93"/>
                <a:gd name="T21" fmla="*/ 42 h 94"/>
                <a:gd name="T22" fmla="*/ 89 w 93"/>
                <a:gd name="T23" fmla="*/ 32 h 94"/>
                <a:gd name="T24" fmla="*/ 52 w 93"/>
                <a:gd name="T25" fmla="*/ 3 h 94"/>
                <a:gd name="T26" fmla="*/ 42 w 93"/>
                <a:gd name="T27" fmla="*/ 4 h 94"/>
                <a:gd name="T28" fmla="*/ 41 w 93"/>
                <a:gd name="T29" fmla="*/ 5 h 94"/>
                <a:gd name="T30" fmla="*/ 42 w 93"/>
                <a:gd name="T31" fmla="*/ 16 h 94"/>
                <a:gd name="T32" fmla="*/ 57 w 93"/>
                <a:gd name="T33" fmla="*/ 27 h 94"/>
                <a:gd name="T34" fmla="*/ 64 w 93"/>
                <a:gd name="T35" fmla="*/ 33 h 94"/>
                <a:gd name="T36" fmla="*/ 57 w 93"/>
                <a:gd name="T37" fmla="*/ 34 h 94"/>
                <a:gd name="T38" fmla="*/ 42 w 93"/>
                <a:gd name="T39" fmla="*/ 36 h 94"/>
                <a:gd name="T40" fmla="*/ 15 w 93"/>
                <a:gd name="T41" fmla="*/ 41 h 94"/>
                <a:gd name="T42" fmla="*/ 2 w 93"/>
                <a:gd name="T43" fmla="*/ 49 h 94"/>
                <a:gd name="T44" fmla="*/ 2 w 93"/>
                <a:gd name="T45" fmla="*/ 49 h 94"/>
                <a:gd name="T46" fmla="*/ 3 w 93"/>
                <a:gd name="T47" fmla="*/ 5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3" h="94">
                  <a:moveTo>
                    <a:pt x="3" y="59"/>
                  </a:moveTo>
                  <a:cubicBezTo>
                    <a:pt x="44" y="92"/>
                    <a:pt x="44" y="92"/>
                    <a:pt x="44" y="92"/>
                  </a:cubicBezTo>
                  <a:cubicBezTo>
                    <a:pt x="47" y="94"/>
                    <a:pt x="52" y="94"/>
                    <a:pt x="54" y="90"/>
                  </a:cubicBezTo>
                  <a:cubicBezTo>
                    <a:pt x="56" y="89"/>
                    <a:pt x="56" y="89"/>
                    <a:pt x="56" y="89"/>
                  </a:cubicBezTo>
                  <a:cubicBezTo>
                    <a:pt x="58" y="86"/>
                    <a:pt x="58" y="81"/>
                    <a:pt x="54" y="78"/>
                  </a:cubicBezTo>
                  <a:cubicBezTo>
                    <a:pt x="37" y="64"/>
                    <a:pt x="37" y="64"/>
                    <a:pt x="37" y="64"/>
                  </a:cubicBezTo>
                  <a:cubicBezTo>
                    <a:pt x="36" y="63"/>
                    <a:pt x="35" y="62"/>
                    <a:pt x="35" y="62"/>
                  </a:cubicBezTo>
                  <a:cubicBezTo>
                    <a:pt x="31" y="60"/>
                    <a:pt x="32" y="57"/>
                    <a:pt x="36" y="57"/>
                  </a:cubicBezTo>
                  <a:cubicBezTo>
                    <a:pt x="40" y="56"/>
                    <a:pt x="46" y="55"/>
                    <a:pt x="50" y="54"/>
                  </a:cubicBezTo>
                  <a:cubicBezTo>
                    <a:pt x="78" y="49"/>
                    <a:pt x="78" y="49"/>
                    <a:pt x="78" y="49"/>
                  </a:cubicBezTo>
                  <a:cubicBezTo>
                    <a:pt x="82" y="48"/>
                    <a:pt x="88" y="45"/>
                    <a:pt x="90" y="42"/>
                  </a:cubicBezTo>
                  <a:cubicBezTo>
                    <a:pt x="93" y="39"/>
                    <a:pt x="92" y="35"/>
                    <a:pt x="89" y="32"/>
                  </a:cubicBezTo>
                  <a:cubicBezTo>
                    <a:pt x="52" y="3"/>
                    <a:pt x="52" y="3"/>
                    <a:pt x="52" y="3"/>
                  </a:cubicBezTo>
                  <a:cubicBezTo>
                    <a:pt x="49" y="0"/>
                    <a:pt x="44" y="1"/>
                    <a:pt x="42" y="4"/>
                  </a:cubicBezTo>
                  <a:cubicBezTo>
                    <a:pt x="41" y="5"/>
                    <a:pt x="41" y="5"/>
                    <a:pt x="41" y="5"/>
                  </a:cubicBezTo>
                  <a:cubicBezTo>
                    <a:pt x="38" y="8"/>
                    <a:pt x="39" y="13"/>
                    <a:pt x="42" y="16"/>
                  </a:cubicBezTo>
                  <a:cubicBezTo>
                    <a:pt x="57" y="27"/>
                    <a:pt x="57" y="27"/>
                    <a:pt x="57" y="27"/>
                  </a:cubicBezTo>
                  <a:cubicBezTo>
                    <a:pt x="60" y="30"/>
                    <a:pt x="62" y="31"/>
                    <a:pt x="64" y="33"/>
                  </a:cubicBezTo>
                  <a:cubicBezTo>
                    <a:pt x="61" y="33"/>
                    <a:pt x="57" y="34"/>
                    <a:pt x="57" y="34"/>
                  </a:cubicBezTo>
                  <a:cubicBezTo>
                    <a:pt x="53" y="35"/>
                    <a:pt x="46" y="36"/>
                    <a:pt x="42" y="36"/>
                  </a:cubicBezTo>
                  <a:cubicBezTo>
                    <a:pt x="15" y="41"/>
                    <a:pt x="15" y="41"/>
                    <a:pt x="15" y="41"/>
                  </a:cubicBezTo>
                  <a:cubicBezTo>
                    <a:pt x="11" y="42"/>
                    <a:pt x="5" y="45"/>
                    <a:pt x="2" y="49"/>
                  </a:cubicBezTo>
                  <a:cubicBezTo>
                    <a:pt x="2" y="49"/>
                    <a:pt x="2" y="49"/>
                    <a:pt x="2" y="49"/>
                  </a:cubicBezTo>
                  <a:cubicBezTo>
                    <a:pt x="0" y="52"/>
                    <a:pt x="0" y="57"/>
                    <a:pt x="3" y="59"/>
                  </a:cubicBezTo>
                  <a:close/>
                </a:path>
              </a:pathLst>
            </a:custGeom>
            <a:solidFill>
              <a:srgbClr val="FF9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98" name="矩形 197"/>
          <p:cNvSpPr/>
          <p:nvPr/>
        </p:nvSpPr>
        <p:spPr>
          <a:xfrm>
            <a:off x="0" y="4675506"/>
            <a:ext cx="12192000" cy="2182494"/>
          </a:xfrm>
          <a:prstGeom prst="rect">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矩形 198"/>
          <p:cNvSpPr/>
          <p:nvPr/>
        </p:nvSpPr>
        <p:spPr>
          <a:xfrm>
            <a:off x="0" y="4675506"/>
            <a:ext cx="12192000" cy="16640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95959"/>
              </a:solidFill>
            </a:endParaRPr>
          </a:p>
        </p:txBody>
      </p:sp>
      <p:sp>
        <p:nvSpPr>
          <p:cNvPr id="200" name="文本框 199"/>
          <p:cNvSpPr txBox="1"/>
          <p:nvPr/>
        </p:nvSpPr>
        <p:spPr>
          <a:xfrm>
            <a:off x="1848684" y="5116831"/>
            <a:ext cx="8494633" cy="1200329"/>
          </a:xfrm>
          <a:prstGeom prst="rect">
            <a:avLst/>
          </a:prstGeom>
          <a:noFill/>
        </p:spPr>
        <p:txBody>
          <a:bodyPr wrap="none" rtlCol="0">
            <a:spAutoFit/>
          </a:bodyPr>
          <a:lstStyle/>
          <a:p>
            <a:pPr algn="ctr"/>
            <a:r>
              <a:rPr lang="zh-CN" altLang="en-US" sz="7200" b="1" dirty="0" smtClean="0">
                <a:solidFill>
                  <a:schemeClr val="bg1"/>
                </a:solidFill>
              </a:rPr>
              <a:t>写教程真的好累</a:t>
            </a:r>
            <a:r>
              <a:rPr lang="en-US" altLang="zh-CN" sz="7200" b="1" dirty="0" smtClean="0">
                <a:solidFill>
                  <a:schemeClr val="bg1"/>
                </a:solidFill>
              </a:rPr>
              <a:t>……</a:t>
            </a:r>
            <a:endParaRPr lang="zh-CN" altLang="en-US" sz="7200" b="1" dirty="0">
              <a:solidFill>
                <a:schemeClr val="bg1"/>
              </a:solidFill>
            </a:endParaRPr>
          </a:p>
        </p:txBody>
      </p:sp>
      <p:sp>
        <p:nvSpPr>
          <p:cNvPr id="204" name="文本框 203"/>
          <p:cNvSpPr txBox="1"/>
          <p:nvPr/>
        </p:nvSpPr>
        <p:spPr>
          <a:xfrm>
            <a:off x="3098925" y="1415272"/>
            <a:ext cx="1826141" cy="584775"/>
          </a:xfrm>
          <a:prstGeom prst="rect">
            <a:avLst/>
          </a:prstGeom>
          <a:noFill/>
        </p:spPr>
        <p:txBody>
          <a:bodyPr wrap="none" rtlCol="0">
            <a:spAutoFit/>
          </a:bodyPr>
          <a:lstStyle/>
          <a:p>
            <a:r>
              <a:rPr lang="zh-CN" altLang="en-US" sz="3200" b="1" dirty="0" smtClean="0">
                <a:solidFill>
                  <a:schemeClr val="tx1">
                    <a:lumMod val="65000"/>
                    <a:lumOff val="35000"/>
                  </a:schemeClr>
                </a:solidFill>
              </a:rPr>
              <a:t>终于完成</a:t>
            </a:r>
            <a:endParaRPr lang="zh-CN" altLang="en-US" sz="3200" b="1" dirty="0">
              <a:solidFill>
                <a:schemeClr val="tx1">
                  <a:lumMod val="65000"/>
                  <a:lumOff val="35000"/>
                </a:schemeClr>
              </a:solidFill>
            </a:endParaRPr>
          </a:p>
        </p:txBody>
      </p:sp>
      <p:sp>
        <p:nvSpPr>
          <p:cNvPr id="205" name="Freeform 9"/>
          <p:cNvSpPr>
            <a:spLocks/>
          </p:cNvSpPr>
          <p:nvPr/>
        </p:nvSpPr>
        <p:spPr bwMode="auto">
          <a:xfrm>
            <a:off x="5083945" y="3226009"/>
            <a:ext cx="1575805" cy="572451"/>
          </a:xfrm>
          <a:custGeom>
            <a:avLst/>
            <a:gdLst>
              <a:gd name="T0" fmla="*/ 4030 w 4030"/>
              <a:gd name="T1" fmla="*/ 733 h 1464"/>
              <a:gd name="T2" fmla="*/ 2935 w 4030"/>
              <a:gd name="T3" fmla="*/ 0 h 1464"/>
              <a:gd name="T4" fmla="*/ 3126 w 4030"/>
              <a:gd name="T5" fmla="*/ 446 h 1464"/>
              <a:gd name="T6" fmla="*/ 0 w 4030"/>
              <a:gd name="T7" fmla="*/ 733 h 1464"/>
              <a:gd name="T8" fmla="*/ 3126 w 4030"/>
              <a:gd name="T9" fmla="*/ 1020 h 1464"/>
              <a:gd name="T10" fmla="*/ 2935 w 4030"/>
              <a:gd name="T11" fmla="*/ 1464 h 1464"/>
              <a:gd name="T12" fmla="*/ 4030 w 4030"/>
              <a:gd name="T13" fmla="*/ 733 h 1464"/>
            </a:gdLst>
            <a:ahLst/>
            <a:cxnLst>
              <a:cxn ang="0">
                <a:pos x="T0" y="T1"/>
              </a:cxn>
              <a:cxn ang="0">
                <a:pos x="T2" y="T3"/>
              </a:cxn>
              <a:cxn ang="0">
                <a:pos x="T4" y="T5"/>
              </a:cxn>
              <a:cxn ang="0">
                <a:pos x="T6" y="T7"/>
              </a:cxn>
              <a:cxn ang="0">
                <a:pos x="T8" y="T9"/>
              </a:cxn>
              <a:cxn ang="0">
                <a:pos x="T10" y="T11"/>
              </a:cxn>
              <a:cxn ang="0">
                <a:pos x="T12" y="T13"/>
              </a:cxn>
            </a:cxnLst>
            <a:rect l="0" t="0" r="r" b="b"/>
            <a:pathLst>
              <a:path w="4030" h="1464">
                <a:moveTo>
                  <a:pt x="4030" y="733"/>
                </a:moveTo>
                <a:lnTo>
                  <a:pt x="2935" y="0"/>
                </a:lnTo>
                <a:lnTo>
                  <a:pt x="3126" y="446"/>
                </a:lnTo>
                <a:lnTo>
                  <a:pt x="0" y="733"/>
                </a:lnTo>
                <a:lnTo>
                  <a:pt x="3126" y="1020"/>
                </a:lnTo>
                <a:lnTo>
                  <a:pt x="2935" y="1464"/>
                </a:lnTo>
                <a:lnTo>
                  <a:pt x="4030" y="733"/>
                </a:lnTo>
                <a:close/>
              </a:path>
            </a:pathLst>
          </a:custGeom>
          <a:solidFill>
            <a:srgbClr val="FF9300"/>
          </a:solidFill>
          <a:ln>
            <a:noFill/>
          </a:ln>
        </p:spPr>
        <p:txBody>
          <a:bodyPr vert="horz" wrap="square" lIns="91440" tIns="45720" rIns="91440" bIns="45720" numCol="1" anchor="t" anchorCtr="0" compatLnSpc="1">
            <a:prstTxWarp prst="textNoShape">
              <a:avLst/>
            </a:prstTxWarp>
          </a:bodyPr>
          <a:lstStyle/>
          <a:p>
            <a:endParaRPr lang="zh-CN" altLang="en-US">
              <a:solidFill>
                <a:srgbClr val="5FC9E1"/>
              </a:solidFill>
            </a:endParaRPr>
          </a:p>
        </p:txBody>
      </p:sp>
      <p:sp>
        <p:nvSpPr>
          <p:cNvPr id="206" name="文本框 205"/>
          <p:cNvSpPr txBox="1"/>
          <p:nvPr/>
        </p:nvSpPr>
        <p:spPr>
          <a:xfrm>
            <a:off x="5407825" y="2903883"/>
            <a:ext cx="1107996" cy="369332"/>
          </a:xfrm>
          <a:prstGeom prst="rect">
            <a:avLst/>
          </a:prstGeom>
          <a:noFill/>
        </p:spPr>
        <p:txBody>
          <a:bodyPr wrap="none" rtlCol="0">
            <a:spAutoFit/>
          </a:bodyPr>
          <a:lstStyle/>
          <a:p>
            <a:pPr algn="ctr"/>
            <a:r>
              <a:rPr lang="zh-CN" altLang="en-US" dirty="0" smtClean="0">
                <a:solidFill>
                  <a:schemeClr val="tx1">
                    <a:lumMod val="65000"/>
                    <a:lumOff val="35000"/>
                  </a:schemeClr>
                </a:solidFill>
              </a:rPr>
              <a:t>十分钟后</a:t>
            </a:r>
            <a:endParaRPr lang="zh-CN" altLang="en-US" dirty="0">
              <a:solidFill>
                <a:schemeClr val="tx1">
                  <a:lumMod val="65000"/>
                  <a:lumOff val="35000"/>
                </a:schemeClr>
              </a:solidFill>
            </a:endParaRPr>
          </a:p>
        </p:txBody>
      </p:sp>
    </p:spTree>
    <p:extLst>
      <p:ext uri="{BB962C8B-B14F-4D97-AF65-F5344CB8AC3E}">
        <p14:creationId xmlns:p14="http://schemas.microsoft.com/office/powerpoint/2010/main" val="1078555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46759" y="1381046"/>
            <a:ext cx="432000" cy="432919"/>
            <a:chOff x="7672388" y="2185987"/>
            <a:chExt cx="746125" cy="747713"/>
          </a:xfrm>
        </p:grpSpPr>
        <p:sp>
          <p:nvSpPr>
            <p:cNvPr id="3" name="Oval 61"/>
            <p:cNvSpPr>
              <a:spLocks noChangeArrowheads="1"/>
            </p:cNvSpPr>
            <p:nvPr/>
          </p:nvSpPr>
          <p:spPr bwMode="auto">
            <a:xfrm>
              <a:off x="7672388" y="2185987"/>
              <a:ext cx="746125" cy="747713"/>
            </a:xfrm>
            <a:prstGeom prst="ellipse">
              <a:avLst/>
            </a:prstGeom>
            <a:solidFill>
              <a:srgbClr val="60C8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 name="Freeform 62"/>
            <p:cNvSpPr>
              <a:spLocks/>
            </p:cNvSpPr>
            <p:nvPr/>
          </p:nvSpPr>
          <p:spPr bwMode="auto">
            <a:xfrm>
              <a:off x="7870825" y="2430462"/>
              <a:ext cx="365125" cy="142875"/>
            </a:xfrm>
            <a:custGeom>
              <a:avLst/>
              <a:gdLst>
                <a:gd name="T0" fmla="*/ 114 w 230"/>
                <a:gd name="T1" fmla="*/ 90 h 90"/>
                <a:gd name="T2" fmla="*/ 0 w 230"/>
                <a:gd name="T3" fmla="*/ 0 h 90"/>
                <a:gd name="T4" fmla="*/ 230 w 230"/>
                <a:gd name="T5" fmla="*/ 0 h 90"/>
                <a:gd name="T6" fmla="*/ 114 w 230"/>
                <a:gd name="T7" fmla="*/ 90 h 90"/>
              </a:gdLst>
              <a:ahLst/>
              <a:cxnLst>
                <a:cxn ang="0">
                  <a:pos x="T0" y="T1"/>
                </a:cxn>
                <a:cxn ang="0">
                  <a:pos x="T2" y="T3"/>
                </a:cxn>
                <a:cxn ang="0">
                  <a:pos x="T4" y="T5"/>
                </a:cxn>
                <a:cxn ang="0">
                  <a:pos x="T6" y="T7"/>
                </a:cxn>
              </a:cxnLst>
              <a:rect l="0" t="0" r="r" b="b"/>
              <a:pathLst>
                <a:path w="230" h="90">
                  <a:moveTo>
                    <a:pt x="114" y="90"/>
                  </a:moveTo>
                  <a:lnTo>
                    <a:pt x="0" y="0"/>
                  </a:lnTo>
                  <a:lnTo>
                    <a:pt x="230" y="0"/>
                  </a:lnTo>
                  <a:lnTo>
                    <a:pt x="114" y="90"/>
                  </a:lnTo>
                  <a:close/>
                </a:path>
              </a:pathLst>
            </a:custGeom>
            <a:solidFill>
              <a:srgbClr val="F8F8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Freeform 63"/>
            <p:cNvSpPr>
              <a:spLocks/>
            </p:cNvSpPr>
            <p:nvPr/>
          </p:nvSpPr>
          <p:spPr bwMode="auto">
            <a:xfrm>
              <a:off x="7840663" y="2444750"/>
              <a:ext cx="150813" cy="236538"/>
            </a:xfrm>
            <a:custGeom>
              <a:avLst/>
              <a:gdLst>
                <a:gd name="T0" fmla="*/ 95 w 95"/>
                <a:gd name="T1" fmla="*/ 74 h 149"/>
                <a:gd name="T2" fmla="*/ 0 w 95"/>
                <a:gd name="T3" fmla="*/ 149 h 149"/>
                <a:gd name="T4" fmla="*/ 0 w 95"/>
                <a:gd name="T5" fmla="*/ 0 h 149"/>
                <a:gd name="T6" fmla="*/ 95 w 95"/>
                <a:gd name="T7" fmla="*/ 74 h 149"/>
              </a:gdLst>
              <a:ahLst/>
              <a:cxnLst>
                <a:cxn ang="0">
                  <a:pos x="T0" y="T1"/>
                </a:cxn>
                <a:cxn ang="0">
                  <a:pos x="T2" y="T3"/>
                </a:cxn>
                <a:cxn ang="0">
                  <a:pos x="T4" y="T5"/>
                </a:cxn>
                <a:cxn ang="0">
                  <a:pos x="T6" y="T7"/>
                </a:cxn>
              </a:cxnLst>
              <a:rect l="0" t="0" r="r" b="b"/>
              <a:pathLst>
                <a:path w="95" h="149">
                  <a:moveTo>
                    <a:pt x="95" y="74"/>
                  </a:moveTo>
                  <a:lnTo>
                    <a:pt x="0" y="149"/>
                  </a:lnTo>
                  <a:lnTo>
                    <a:pt x="0" y="0"/>
                  </a:lnTo>
                  <a:lnTo>
                    <a:pt x="95" y="74"/>
                  </a:lnTo>
                  <a:close/>
                </a:path>
              </a:pathLst>
            </a:custGeom>
            <a:solidFill>
              <a:srgbClr val="F8F8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64"/>
            <p:cNvSpPr>
              <a:spLocks/>
            </p:cNvSpPr>
            <p:nvPr/>
          </p:nvSpPr>
          <p:spPr bwMode="auto">
            <a:xfrm>
              <a:off x="7867650" y="2576512"/>
              <a:ext cx="371475" cy="120650"/>
            </a:xfrm>
            <a:custGeom>
              <a:avLst/>
              <a:gdLst>
                <a:gd name="T0" fmla="*/ 92 w 234"/>
                <a:gd name="T1" fmla="*/ 3 h 76"/>
                <a:gd name="T2" fmla="*/ 116 w 234"/>
                <a:gd name="T3" fmla="*/ 21 h 76"/>
                <a:gd name="T4" fmla="*/ 144 w 234"/>
                <a:gd name="T5" fmla="*/ 0 h 76"/>
                <a:gd name="T6" fmla="*/ 234 w 234"/>
                <a:gd name="T7" fmla="*/ 76 h 76"/>
                <a:gd name="T8" fmla="*/ 0 w 234"/>
                <a:gd name="T9" fmla="*/ 76 h 76"/>
                <a:gd name="T10" fmla="*/ 92 w 234"/>
                <a:gd name="T11" fmla="*/ 3 h 76"/>
              </a:gdLst>
              <a:ahLst/>
              <a:cxnLst>
                <a:cxn ang="0">
                  <a:pos x="T0" y="T1"/>
                </a:cxn>
                <a:cxn ang="0">
                  <a:pos x="T2" y="T3"/>
                </a:cxn>
                <a:cxn ang="0">
                  <a:pos x="T4" y="T5"/>
                </a:cxn>
                <a:cxn ang="0">
                  <a:pos x="T6" y="T7"/>
                </a:cxn>
                <a:cxn ang="0">
                  <a:pos x="T8" y="T9"/>
                </a:cxn>
                <a:cxn ang="0">
                  <a:pos x="T10" y="T11"/>
                </a:cxn>
              </a:cxnLst>
              <a:rect l="0" t="0" r="r" b="b"/>
              <a:pathLst>
                <a:path w="234" h="76">
                  <a:moveTo>
                    <a:pt x="92" y="3"/>
                  </a:moveTo>
                  <a:lnTo>
                    <a:pt x="116" y="21"/>
                  </a:lnTo>
                  <a:lnTo>
                    <a:pt x="144" y="0"/>
                  </a:lnTo>
                  <a:lnTo>
                    <a:pt x="234" y="76"/>
                  </a:lnTo>
                  <a:lnTo>
                    <a:pt x="0" y="76"/>
                  </a:lnTo>
                  <a:lnTo>
                    <a:pt x="92" y="3"/>
                  </a:lnTo>
                  <a:close/>
                </a:path>
              </a:pathLst>
            </a:custGeom>
            <a:solidFill>
              <a:srgbClr val="F8F8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65"/>
            <p:cNvSpPr>
              <a:spLocks/>
            </p:cNvSpPr>
            <p:nvPr/>
          </p:nvSpPr>
          <p:spPr bwMode="auto">
            <a:xfrm>
              <a:off x="8118475" y="2444750"/>
              <a:ext cx="146050" cy="236538"/>
            </a:xfrm>
            <a:custGeom>
              <a:avLst/>
              <a:gdLst>
                <a:gd name="T0" fmla="*/ 0 w 92"/>
                <a:gd name="T1" fmla="*/ 71 h 149"/>
                <a:gd name="T2" fmla="*/ 92 w 92"/>
                <a:gd name="T3" fmla="*/ 0 h 149"/>
                <a:gd name="T4" fmla="*/ 92 w 92"/>
                <a:gd name="T5" fmla="*/ 149 h 149"/>
                <a:gd name="T6" fmla="*/ 0 w 92"/>
                <a:gd name="T7" fmla="*/ 71 h 149"/>
              </a:gdLst>
              <a:ahLst/>
              <a:cxnLst>
                <a:cxn ang="0">
                  <a:pos x="T0" y="T1"/>
                </a:cxn>
                <a:cxn ang="0">
                  <a:pos x="T2" y="T3"/>
                </a:cxn>
                <a:cxn ang="0">
                  <a:pos x="T4" y="T5"/>
                </a:cxn>
                <a:cxn ang="0">
                  <a:pos x="T6" y="T7"/>
                </a:cxn>
              </a:cxnLst>
              <a:rect l="0" t="0" r="r" b="b"/>
              <a:pathLst>
                <a:path w="92" h="149">
                  <a:moveTo>
                    <a:pt x="0" y="71"/>
                  </a:moveTo>
                  <a:lnTo>
                    <a:pt x="92" y="0"/>
                  </a:lnTo>
                  <a:lnTo>
                    <a:pt x="92" y="149"/>
                  </a:lnTo>
                  <a:lnTo>
                    <a:pt x="0" y="71"/>
                  </a:lnTo>
                  <a:close/>
                </a:path>
              </a:pathLst>
            </a:custGeom>
            <a:solidFill>
              <a:srgbClr val="F8F8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 name="组合 7"/>
          <p:cNvGrpSpPr/>
          <p:nvPr/>
        </p:nvGrpSpPr>
        <p:grpSpPr>
          <a:xfrm>
            <a:off x="846759" y="2404211"/>
            <a:ext cx="432000" cy="430162"/>
            <a:chOff x="7672388" y="5708650"/>
            <a:chExt cx="746125" cy="742950"/>
          </a:xfrm>
        </p:grpSpPr>
        <p:sp>
          <p:nvSpPr>
            <p:cNvPr id="9" name="Oval 86"/>
            <p:cNvSpPr>
              <a:spLocks noChangeArrowheads="1"/>
            </p:cNvSpPr>
            <p:nvPr/>
          </p:nvSpPr>
          <p:spPr bwMode="auto">
            <a:xfrm>
              <a:off x="7672388" y="5708650"/>
              <a:ext cx="746125" cy="742950"/>
            </a:xfrm>
            <a:prstGeom prst="ellipse">
              <a:avLst/>
            </a:prstGeom>
            <a:solidFill>
              <a:srgbClr val="60C8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87"/>
            <p:cNvSpPr>
              <a:spLocks/>
            </p:cNvSpPr>
            <p:nvPr/>
          </p:nvSpPr>
          <p:spPr bwMode="auto">
            <a:xfrm>
              <a:off x="7934325" y="6038850"/>
              <a:ext cx="19050" cy="7938"/>
            </a:xfrm>
            <a:custGeom>
              <a:avLst/>
              <a:gdLst>
                <a:gd name="T0" fmla="*/ 2 w 5"/>
                <a:gd name="T1" fmla="*/ 1 h 2"/>
                <a:gd name="T2" fmla="*/ 0 w 5"/>
                <a:gd name="T3" fmla="*/ 2 h 2"/>
                <a:gd name="T4" fmla="*/ 1 w 5"/>
                <a:gd name="T5" fmla="*/ 2 h 2"/>
                <a:gd name="T6" fmla="*/ 4 w 5"/>
                <a:gd name="T7" fmla="*/ 1 h 2"/>
                <a:gd name="T8" fmla="*/ 2 w 5"/>
                <a:gd name="T9" fmla="*/ 1 h 2"/>
              </a:gdLst>
              <a:ahLst/>
              <a:cxnLst>
                <a:cxn ang="0">
                  <a:pos x="T0" y="T1"/>
                </a:cxn>
                <a:cxn ang="0">
                  <a:pos x="T2" y="T3"/>
                </a:cxn>
                <a:cxn ang="0">
                  <a:pos x="T4" y="T5"/>
                </a:cxn>
                <a:cxn ang="0">
                  <a:pos x="T6" y="T7"/>
                </a:cxn>
                <a:cxn ang="0">
                  <a:pos x="T8" y="T9"/>
                </a:cxn>
              </a:cxnLst>
              <a:rect l="0" t="0" r="r" b="b"/>
              <a:pathLst>
                <a:path w="5" h="2">
                  <a:moveTo>
                    <a:pt x="2" y="1"/>
                  </a:moveTo>
                  <a:cubicBezTo>
                    <a:pt x="2" y="2"/>
                    <a:pt x="0" y="1"/>
                    <a:pt x="0" y="2"/>
                  </a:cubicBezTo>
                  <a:cubicBezTo>
                    <a:pt x="1" y="2"/>
                    <a:pt x="1" y="2"/>
                    <a:pt x="1" y="2"/>
                  </a:cubicBezTo>
                  <a:cubicBezTo>
                    <a:pt x="1" y="2"/>
                    <a:pt x="5" y="2"/>
                    <a:pt x="4" y="1"/>
                  </a:cubicBezTo>
                  <a:cubicBezTo>
                    <a:pt x="4"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88"/>
            <p:cNvSpPr>
              <a:spLocks/>
            </p:cNvSpPr>
            <p:nvPr/>
          </p:nvSpPr>
          <p:spPr bwMode="auto">
            <a:xfrm>
              <a:off x="8074025" y="5918200"/>
              <a:ext cx="22225" cy="7938"/>
            </a:xfrm>
            <a:custGeom>
              <a:avLst/>
              <a:gdLst>
                <a:gd name="T0" fmla="*/ 3 w 6"/>
                <a:gd name="T1" fmla="*/ 2 h 2"/>
                <a:gd name="T2" fmla="*/ 4 w 6"/>
                <a:gd name="T3" fmla="*/ 0 h 2"/>
                <a:gd name="T4" fmla="*/ 0 w 6"/>
                <a:gd name="T5" fmla="*/ 0 h 2"/>
                <a:gd name="T6" fmla="*/ 1 w 6"/>
                <a:gd name="T7" fmla="*/ 1 h 2"/>
                <a:gd name="T8" fmla="*/ 3 w 6"/>
                <a:gd name="T9" fmla="*/ 2 h 2"/>
              </a:gdLst>
              <a:ahLst/>
              <a:cxnLst>
                <a:cxn ang="0">
                  <a:pos x="T0" y="T1"/>
                </a:cxn>
                <a:cxn ang="0">
                  <a:pos x="T2" y="T3"/>
                </a:cxn>
                <a:cxn ang="0">
                  <a:pos x="T4" y="T5"/>
                </a:cxn>
                <a:cxn ang="0">
                  <a:pos x="T6" y="T7"/>
                </a:cxn>
                <a:cxn ang="0">
                  <a:pos x="T8" y="T9"/>
                </a:cxn>
              </a:cxnLst>
              <a:rect l="0" t="0" r="r" b="b"/>
              <a:pathLst>
                <a:path w="6" h="2">
                  <a:moveTo>
                    <a:pt x="3" y="2"/>
                  </a:moveTo>
                  <a:cubicBezTo>
                    <a:pt x="4" y="2"/>
                    <a:pt x="6" y="0"/>
                    <a:pt x="4" y="0"/>
                  </a:cubicBezTo>
                  <a:cubicBezTo>
                    <a:pt x="3" y="0"/>
                    <a:pt x="1" y="0"/>
                    <a:pt x="0" y="0"/>
                  </a:cubicBezTo>
                  <a:cubicBezTo>
                    <a:pt x="0" y="0"/>
                    <a:pt x="1" y="1"/>
                    <a:pt x="1" y="1"/>
                  </a:cubicBezTo>
                  <a:cubicBezTo>
                    <a:pt x="1" y="2"/>
                    <a:pt x="2" y="2"/>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89"/>
            <p:cNvSpPr>
              <a:spLocks/>
            </p:cNvSpPr>
            <p:nvPr/>
          </p:nvSpPr>
          <p:spPr bwMode="auto">
            <a:xfrm>
              <a:off x="8093075" y="5945188"/>
              <a:ext cx="14288" cy="11113"/>
            </a:xfrm>
            <a:custGeom>
              <a:avLst/>
              <a:gdLst>
                <a:gd name="T0" fmla="*/ 2 w 4"/>
                <a:gd name="T1" fmla="*/ 2 h 3"/>
                <a:gd name="T2" fmla="*/ 3 w 4"/>
                <a:gd name="T3" fmla="*/ 0 h 3"/>
                <a:gd name="T4" fmla="*/ 1 w 4"/>
                <a:gd name="T5" fmla="*/ 2 h 3"/>
                <a:gd name="T6" fmla="*/ 2 w 4"/>
                <a:gd name="T7" fmla="*/ 2 h 3"/>
              </a:gdLst>
              <a:ahLst/>
              <a:cxnLst>
                <a:cxn ang="0">
                  <a:pos x="T0" y="T1"/>
                </a:cxn>
                <a:cxn ang="0">
                  <a:pos x="T2" y="T3"/>
                </a:cxn>
                <a:cxn ang="0">
                  <a:pos x="T4" y="T5"/>
                </a:cxn>
                <a:cxn ang="0">
                  <a:pos x="T6" y="T7"/>
                </a:cxn>
              </a:cxnLst>
              <a:rect l="0" t="0" r="r" b="b"/>
              <a:pathLst>
                <a:path w="4" h="3">
                  <a:moveTo>
                    <a:pt x="2" y="2"/>
                  </a:moveTo>
                  <a:cubicBezTo>
                    <a:pt x="3" y="2"/>
                    <a:pt x="4" y="1"/>
                    <a:pt x="3" y="0"/>
                  </a:cubicBezTo>
                  <a:cubicBezTo>
                    <a:pt x="1" y="0"/>
                    <a:pt x="1" y="1"/>
                    <a:pt x="1" y="2"/>
                  </a:cubicBezTo>
                  <a:cubicBezTo>
                    <a:pt x="0" y="3"/>
                    <a:pt x="1" y="3"/>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90"/>
            <p:cNvSpPr>
              <a:spLocks/>
            </p:cNvSpPr>
            <p:nvPr/>
          </p:nvSpPr>
          <p:spPr bwMode="auto">
            <a:xfrm>
              <a:off x="7912100" y="6027738"/>
              <a:ext cx="26988" cy="14288"/>
            </a:xfrm>
            <a:custGeom>
              <a:avLst/>
              <a:gdLst>
                <a:gd name="T0" fmla="*/ 7 w 7"/>
                <a:gd name="T1" fmla="*/ 3 h 4"/>
                <a:gd name="T2" fmla="*/ 1 w 7"/>
                <a:gd name="T3" fmla="*/ 3 h 4"/>
                <a:gd name="T4" fmla="*/ 4 w 7"/>
                <a:gd name="T5" fmla="*/ 2 h 4"/>
                <a:gd name="T6" fmla="*/ 5 w 7"/>
                <a:gd name="T7" fmla="*/ 4 h 4"/>
                <a:gd name="T8" fmla="*/ 7 w 7"/>
                <a:gd name="T9" fmla="*/ 3 h 4"/>
              </a:gdLst>
              <a:ahLst/>
              <a:cxnLst>
                <a:cxn ang="0">
                  <a:pos x="T0" y="T1"/>
                </a:cxn>
                <a:cxn ang="0">
                  <a:pos x="T2" y="T3"/>
                </a:cxn>
                <a:cxn ang="0">
                  <a:pos x="T4" y="T5"/>
                </a:cxn>
                <a:cxn ang="0">
                  <a:pos x="T6" y="T7"/>
                </a:cxn>
                <a:cxn ang="0">
                  <a:pos x="T8" y="T9"/>
                </a:cxn>
              </a:cxnLst>
              <a:rect l="0" t="0" r="r" b="b"/>
              <a:pathLst>
                <a:path w="7" h="4">
                  <a:moveTo>
                    <a:pt x="7" y="3"/>
                  </a:moveTo>
                  <a:cubicBezTo>
                    <a:pt x="6" y="2"/>
                    <a:pt x="0" y="0"/>
                    <a:pt x="1" y="3"/>
                  </a:cubicBezTo>
                  <a:cubicBezTo>
                    <a:pt x="0" y="1"/>
                    <a:pt x="3" y="2"/>
                    <a:pt x="4" y="2"/>
                  </a:cubicBezTo>
                  <a:cubicBezTo>
                    <a:pt x="4" y="3"/>
                    <a:pt x="4" y="4"/>
                    <a:pt x="5" y="4"/>
                  </a:cubicBezTo>
                  <a:cubicBezTo>
                    <a:pt x="5" y="4"/>
                    <a:pt x="7" y="4"/>
                    <a:pt x="7"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91"/>
            <p:cNvSpPr>
              <a:spLocks/>
            </p:cNvSpPr>
            <p:nvPr/>
          </p:nvSpPr>
          <p:spPr bwMode="auto">
            <a:xfrm>
              <a:off x="8099425" y="5937250"/>
              <a:ext cx="23813" cy="22225"/>
            </a:xfrm>
            <a:custGeom>
              <a:avLst/>
              <a:gdLst>
                <a:gd name="T0" fmla="*/ 2 w 6"/>
                <a:gd name="T1" fmla="*/ 2 h 6"/>
                <a:gd name="T2" fmla="*/ 2 w 6"/>
                <a:gd name="T3" fmla="*/ 4 h 6"/>
                <a:gd name="T4" fmla="*/ 2 w 6"/>
                <a:gd name="T5" fmla="*/ 4 h 6"/>
                <a:gd name="T6" fmla="*/ 1 w 6"/>
                <a:gd name="T7" fmla="*/ 5 h 6"/>
                <a:gd name="T8" fmla="*/ 2 w 6"/>
                <a:gd name="T9" fmla="*/ 5 h 6"/>
                <a:gd name="T10" fmla="*/ 1 w 6"/>
                <a:gd name="T11" fmla="*/ 6 h 6"/>
                <a:gd name="T12" fmla="*/ 5 w 6"/>
                <a:gd name="T13" fmla="*/ 5 h 6"/>
                <a:gd name="T14" fmla="*/ 5 w 6"/>
                <a:gd name="T15" fmla="*/ 4 h 6"/>
                <a:gd name="T16" fmla="*/ 4 w 6"/>
                <a:gd name="T17" fmla="*/ 3 h 6"/>
                <a:gd name="T18" fmla="*/ 3 w 6"/>
                <a:gd name="T19" fmla="*/ 1 h 6"/>
                <a:gd name="T20" fmla="*/ 3 w 6"/>
                <a:gd name="T21" fmla="*/ 0 h 6"/>
                <a:gd name="T22" fmla="*/ 3 w 6"/>
                <a:gd name="T23" fmla="*/ 0 h 6"/>
                <a:gd name="T24" fmla="*/ 1 w 6"/>
                <a:gd name="T25" fmla="*/ 2 h 6"/>
                <a:gd name="T26" fmla="*/ 1 w 6"/>
                <a:gd name="T27" fmla="*/ 2 h 6"/>
                <a:gd name="T28" fmla="*/ 2 w 6"/>
                <a:gd name="T2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6">
                  <a:moveTo>
                    <a:pt x="2" y="2"/>
                  </a:moveTo>
                  <a:cubicBezTo>
                    <a:pt x="2" y="2"/>
                    <a:pt x="3" y="4"/>
                    <a:pt x="2" y="4"/>
                  </a:cubicBezTo>
                  <a:cubicBezTo>
                    <a:pt x="2" y="4"/>
                    <a:pt x="2" y="4"/>
                    <a:pt x="2" y="4"/>
                  </a:cubicBezTo>
                  <a:cubicBezTo>
                    <a:pt x="1" y="5"/>
                    <a:pt x="1" y="5"/>
                    <a:pt x="1" y="5"/>
                  </a:cubicBezTo>
                  <a:cubicBezTo>
                    <a:pt x="2" y="5"/>
                    <a:pt x="2" y="5"/>
                    <a:pt x="2" y="5"/>
                  </a:cubicBezTo>
                  <a:cubicBezTo>
                    <a:pt x="2" y="5"/>
                    <a:pt x="2" y="5"/>
                    <a:pt x="1" y="6"/>
                  </a:cubicBezTo>
                  <a:cubicBezTo>
                    <a:pt x="2" y="6"/>
                    <a:pt x="5" y="5"/>
                    <a:pt x="5" y="5"/>
                  </a:cubicBezTo>
                  <a:cubicBezTo>
                    <a:pt x="5" y="5"/>
                    <a:pt x="6" y="4"/>
                    <a:pt x="5" y="4"/>
                  </a:cubicBezTo>
                  <a:cubicBezTo>
                    <a:pt x="4" y="4"/>
                    <a:pt x="4" y="3"/>
                    <a:pt x="4" y="3"/>
                  </a:cubicBezTo>
                  <a:cubicBezTo>
                    <a:pt x="4" y="2"/>
                    <a:pt x="3" y="2"/>
                    <a:pt x="3" y="1"/>
                  </a:cubicBezTo>
                  <a:cubicBezTo>
                    <a:pt x="3" y="0"/>
                    <a:pt x="3" y="0"/>
                    <a:pt x="3" y="0"/>
                  </a:cubicBezTo>
                  <a:cubicBezTo>
                    <a:pt x="3" y="0"/>
                    <a:pt x="3" y="0"/>
                    <a:pt x="3" y="0"/>
                  </a:cubicBezTo>
                  <a:cubicBezTo>
                    <a:pt x="3" y="0"/>
                    <a:pt x="0" y="1"/>
                    <a:pt x="1" y="2"/>
                  </a:cubicBezTo>
                  <a:cubicBezTo>
                    <a:pt x="1" y="2"/>
                    <a:pt x="1" y="2"/>
                    <a:pt x="1" y="2"/>
                  </a:cubicBezTo>
                  <a:cubicBezTo>
                    <a:pt x="1" y="2"/>
                    <a:pt x="1" y="2"/>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92"/>
            <p:cNvSpPr>
              <a:spLocks noEditPoints="1"/>
            </p:cNvSpPr>
            <p:nvPr/>
          </p:nvSpPr>
          <p:spPr bwMode="auto">
            <a:xfrm>
              <a:off x="7840663" y="5876925"/>
              <a:ext cx="409575" cy="409575"/>
            </a:xfrm>
            <a:custGeom>
              <a:avLst/>
              <a:gdLst>
                <a:gd name="T0" fmla="*/ 109 w 109"/>
                <a:gd name="T1" fmla="*/ 54 h 109"/>
                <a:gd name="T2" fmla="*/ 71 w 109"/>
                <a:gd name="T3" fmla="*/ 32 h 109"/>
                <a:gd name="T4" fmla="*/ 83 w 109"/>
                <a:gd name="T5" fmla="*/ 29 h 109"/>
                <a:gd name="T6" fmla="*/ 84 w 109"/>
                <a:gd name="T7" fmla="*/ 29 h 109"/>
                <a:gd name="T8" fmla="*/ 86 w 109"/>
                <a:gd name="T9" fmla="*/ 29 h 109"/>
                <a:gd name="T10" fmla="*/ 90 w 109"/>
                <a:gd name="T11" fmla="*/ 31 h 109"/>
                <a:gd name="T12" fmla="*/ 94 w 109"/>
                <a:gd name="T13" fmla="*/ 35 h 109"/>
                <a:gd name="T14" fmla="*/ 81 w 109"/>
                <a:gd name="T15" fmla="*/ 33 h 109"/>
                <a:gd name="T16" fmla="*/ 84 w 109"/>
                <a:gd name="T17" fmla="*/ 19 h 109"/>
                <a:gd name="T18" fmla="*/ 100 w 109"/>
                <a:gd name="T19" fmla="*/ 48 h 109"/>
                <a:gd name="T20" fmla="*/ 95 w 109"/>
                <a:gd name="T21" fmla="*/ 38 h 109"/>
                <a:gd name="T22" fmla="*/ 91 w 109"/>
                <a:gd name="T23" fmla="*/ 26 h 109"/>
                <a:gd name="T24" fmla="*/ 95 w 109"/>
                <a:gd name="T25" fmla="*/ 76 h 109"/>
                <a:gd name="T26" fmla="*/ 97 w 109"/>
                <a:gd name="T27" fmla="*/ 71 h 109"/>
                <a:gd name="T28" fmla="*/ 99 w 109"/>
                <a:gd name="T29" fmla="*/ 60 h 109"/>
                <a:gd name="T30" fmla="*/ 8 w 109"/>
                <a:gd name="T31" fmla="*/ 54 h 109"/>
                <a:gd name="T32" fmla="*/ 18 w 109"/>
                <a:gd name="T33" fmla="*/ 48 h 109"/>
                <a:gd name="T34" fmla="*/ 23 w 109"/>
                <a:gd name="T35" fmla="*/ 60 h 109"/>
                <a:gd name="T36" fmla="*/ 31 w 109"/>
                <a:gd name="T37" fmla="*/ 81 h 109"/>
                <a:gd name="T38" fmla="*/ 32 w 109"/>
                <a:gd name="T39" fmla="*/ 90 h 109"/>
                <a:gd name="T40" fmla="*/ 54 w 109"/>
                <a:gd name="T41" fmla="*/ 101 h 109"/>
                <a:gd name="T42" fmla="*/ 37 w 109"/>
                <a:gd name="T43" fmla="*/ 89 h 109"/>
                <a:gd name="T44" fmla="*/ 39 w 109"/>
                <a:gd name="T45" fmla="*/ 83 h 109"/>
                <a:gd name="T46" fmla="*/ 46 w 109"/>
                <a:gd name="T47" fmla="*/ 75 h 109"/>
                <a:gd name="T48" fmla="*/ 43 w 109"/>
                <a:gd name="T49" fmla="*/ 59 h 109"/>
                <a:gd name="T50" fmla="*/ 35 w 109"/>
                <a:gd name="T51" fmla="*/ 50 h 109"/>
                <a:gd name="T52" fmla="*/ 28 w 109"/>
                <a:gd name="T53" fmla="*/ 49 h 109"/>
                <a:gd name="T54" fmla="*/ 18 w 109"/>
                <a:gd name="T55" fmla="*/ 46 h 109"/>
                <a:gd name="T56" fmla="*/ 13 w 109"/>
                <a:gd name="T57" fmla="*/ 42 h 109"/>
                <a:gd name="T58" fmla="*/ 22 w 109"/>
                <a:gd name="T59" fmla="*/ 36 h 109"/>
                <a:gd name="T60" fmla="*/ 29 w 109"/>
                <a:gd name="T61" fmla="*/ 31 h 109"/>
                <a:gd name="T62" fmla="*/ 37 w 109"/>
                <a:gd name="T63" fmla="*/ 25 h 109"/>
                <a:gd name="T64" fmla="*/ 38 w 109"/>
                <a:gd name="T65" fmla="*/ 25 h 109"/>
                <a:gd name="T66" fmla="*/ 44 w 109"/>
                <a:gd name="T67" fmla="*/ 21 h 109"/>
                <a:gd name="T68" fmla="*/ 44 w 109"/>
                <a:gd name="T69" fmla="*/ 24 h 109"/>
                <a:gd name="T70" fmla="*/ 42 w 109"/>
                <a:gd name="T71" fmla="*/ 15 h 109"/>
                <a:gd name="T72" fmla="*/ 33 w 109"/>
                <a:gd name="T73" fmla="*/ 18 h 109"/>
                <a:gd name="T74" fmla="*/ 31 w 109"/>
                <a:gd name="T75" fmla="*/ 20 h 109"/>
                <a:gd name="T76" fmla="*/ 27 w 109"/>
                <a:gd name="T77" fmla="*/ 17 h 109"/>
                <a:gd name="T78" fmla="*/ 35 w 109"/>
                <a:gd name="T79" fmla="*/ 12 h 109"/>
                <a:gd name="T80" fmla="*/ 40 w 109"/>
                <a:gd name="T81" fmla="*/ 11 h 109"/>
                <a:gd name="T82" fmla="*/ 42 w 109"/>
                <a:gd name="T83" fmla="*/ 14 h 109"/>
                <a:gd name="T84" fmla="*/ 45 w 109"/>
                <a:gd name="T85" fmla="*/ 12 h 109"/>
                <a:gd name="T86" fmla="*/ 52 w 109"/>
                <a:gd name="T87" fmla="*/ 8 h 109"/>
                <a:gd name="T88" fmla="*/ 50 w 109"/>
                <a:gd name="T89" fmla="*/ 13 h 109"/>
                <a:gd name="T90" fmla="*/ 64 w 109"/>
                <a:gd name="T91" fmla="*/ 9 h 109"/>
                <a:gd name="T92" fmla="*/ 81 w 109"/>
                <a:gd name="T93" fmla="*/ 16 h 109"/>
                <a:gd name="T94" fmla="*/ 76 w 109"/>
                <a:gd name="T95" fmla="*/ 21 h 109"/>
                <a:gd name="T96" fmla="*/ 72 w 109"/>
                <a:gd name="T97" fmla="*/ 27 h 109"/>
                <a:gd name="T98" fmla="*/ 68 w 109"/>
                <a:gd name="T99" fmla="*/ 36 h 109"/>
                <a:gd name="T100" fmla="*/ 64 w 109"/>
                <a:gd name="T101" fmla="*/ 45 h 109"/>
                <a:gd name="T102" fmla="*/ 69 w 109"/>
                <a:gd name="T103" fmla="*/ 55 h 109"/>
                <a:gd name="T104" fmla="*/ 80 w 109"/>
                <a:gd name="T105" fmla="*/ 57 h 109"/>
                <a:gd name="T106" fmla="*/ 81 w 109"/>
                <a:gd name="T107" fmla="*/ 71 h 109"/>
                <a:gd name="T108" fmla="*/ 87 w 109"/>
                <a:gd name="T109" fmla="*/ 8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9" h="109">
                  <a:moveTo>
                    <a:pt x="54" y="0"/>
                  </a:moveTo>
                  <a:cubicBezTo>
                    <a:pt x="24" y="0"/>
                    <a:pt x="0" y="24"/>
                    <a:pt x="0" y="54"/>
                  </a:cubicBezTo>
                  <a:cubicBezTo>
                    <a:pt x="0" y="84"/>
                    <a:pt x="24" y="109"/>
                    <a:pt x="54" y="109"/>
                  </a:cubicBezTo>
                  <a:cubicBezTo>
                    <a:pt x="84" y="109"/>
                    <a:pt x="109" y="84"/>
                    <a:pt x="109" y="54"/>
                  </a:cubicBezTo>
                  <a:cubicBezTo>
                    <a:pt x="109" y="24"/>
                    <a:pt x="84" y="0"/>
                    <a:pt x="54" y="0"/>
                  </a:cubicBezTo>
                  <a:close/>
                  <a:moveTo>
                    <a:pt x="81" y="31"/>
                  </a:moveTo>
                  <a:cubicBezTo>
                    <a:pt x="78" y="31"/>
                    <a:pt x="75" y="31"/>
                    <a:pt x="73" y="33"/>
                  </a:cubicBezTo>
                  <a:cubicBezTo>
                    <a:pt x="73" y="33"/>
                    <a:pt x="70" y="33"/>
                    <a:pt x="71" y="32"/>
                  </a:cubicBezTo>
                  <a:cubicBezTo>
                    <a:pt x="72" y="31"/>
                    <a:pt x="75" y="31"/>
                    <a:pt x="74" y="30"/>
                  </a:cubicBezTo>
                  <a:cubicBezTo>
                    <a:pt x="74" y="28"/>
                    <a:pt x="76" y="28"/>
                    <a:pt x="76" y="27"/>
                  </a:cubicBezTo>
                  <a:cubicBezTo>
                    <a:pt x="76" y="27"/>
                    <a:pt x="79" y="26"/>
                    <a:pt x="80" y="26"/>
                  </a:cubicBezTo>
                  <a:cubicBezTo>
                    <a:pt x="80" y="26"/>
                    <a:pt x="82" y="28"/>
                    <a:pt x="83" y="29"/>
                  </a:cubicBezTo>
                  <a:cubicBezTo>
                    <a:pt x="85" y="29"/>
                    <a:pt x="83" y="31"/>
                    <a:pt x="82" y="30"/>
                  </a:cubicBezTo>
                  <a:cubicBezTo>
                    <a:pt x="83" y="31"/>
                    <a:pt x="83" y="31"/>
                    <a:pt x="83" y="31"/>
                  </a:cubicBezTo>
                  <a:cubicBezTo>
                    <a:pt x="83" y="31"/>
                    <a:pt x="84" y="30"/>
                    <a:pt x="84" y="30"/>
                  </a:cubicBezTo>
                  <a:cubicBezTo>
                    <a:pt x="85" y="29"/>
                    <a:pt x="84" y="29"/>
                    <a:pt x="84" y="29"/>
                  </a:cubicBezTo>
                  <a:cubicBezTo>
                    <a:pt x="85" y="29"/>
                    <a:pt x="85" y="29"/>
                    <a:pt x="85" y="29"/>
                  </a:cubicBezTo>
                  <a:cubicBezTo>
                    <a:pt x="86" y="28"/>
                    <a:pt x="81" y="27"/>
                    <a:pt x="82" y="25"/>
                  </a:cubicBezTo>
                  <a:cubicBezTo>
                    <a:pt x="82" y="26"/>
                    <a:pt x="84" y="27"/>
                    <a:pt x="84" y="27"/>
                  </a:cubicBezTo>
                  <a:cubicBezTo>
                    <a:pt x="86" y="28"/>
                    <a:pt x="85" y="28"/>
                    <a:pt x="86" y="29"/>
                  </a:cubicBezTo>
                  <a:cubicBezTo>
                    <a:pt x="86" y="29"/>
                    <a:pt x="87" y="31"/>
                    <a:pt x="88" y="31"/>
                  </a:cubicBezTo>
                  <a:cubicBezTo>
                    <a:pt x="89" y="31"/>
                    <a:pt x="88" y="29"/>
                    <a:pt x="88" y="29"/>
                  </a:cubicBezTo>
                  <a:cubicBezTo>
                    <a:pt x="88" y="29"/>
                    <a:pt x="90" y="28"/>
                    <a:pt x="90" y="29"/>
                  </a:cubicBezTo>
                  <a:cubicBezTo>
                    <a:pt x="90" y="30"/>
                    <a:pt x="90" y="30"/>
                    <a:pt x="90" y="31"/>
                  </a:cubicBezTo>
                  <a:cubicBezTo>
                    <a:pt x="92" y="32"/>
                    <a:pt x="92" y="32"/>
                    <a:pt x="92" y="32"/>
                  </a:cubicBezTo>
                  <a:cubicBezTo>
                    <a:pt x="92" y="32"/>
                    <a:pt x="94" y="32"/>
                    <a:pt x="95" y="32"/>
                  </a:cubicBezTo>
                  <a:cubicBezTo>
                    <a:pt x="95" y="32"/>
                    <a:pt x="95" y="33"/>
                    <a:pt x="96" y="33"/>
                  </a:cubicBezTo>
                  <a:cubicBezTo>
                    <a:pt x="95" y="34"/>
                    <a:pt x="95" y="36"/>
                    <a:pt x="94" y="35"/>
                  </a:cubicBezTo>
                  <a:cubicBezTo>
                    <a:pt x="93" y="35"/>
                    <a:pt x="92" y="36"/>
                    <a:pt x="91" y="35"/>
                  </a:cubicBezTo>
                  <a:cubicBezTo>
                    <a:pt x="90" y="35"/>
                    <a:pt x="86" y="33"/>
                    <a:pt x="86" y="35"/>
                  </a:cubicBezTo>
                  <a:cubicBezTo>
                    <a:pt x="86" y="37"/>
                    <a:pt x="83" y="34"/>
                    <a:pt x="82" y="34"/>
                  </a:cubicBezTo>
                  <a:cubicBezTo>
                    <a:pt x="82" y="34"/>
                    <a:pt x="80" y="34"/>
                    <a:pt x="81" y="33"/>
                  </a:cubicBezTo>
                  <a:cubicBezTo>
                    <a:pt x="81" y="32"/>
                    <a:pt x="80" y="31"/>
                    <a:pt x="81" y="31"/>
                  </a:cubicBezTo>
                  <a:close/>
                  <a:moveTo>
                    <a:pt x="83" y="18"/>
                  </a:moveTo>
                  <a:cubicBezTo>
                    <a:pt x="83" y="18"/>
                    <a:pt x="83" y="18"/>
                    <a:pt x="83" y="18"/>
                  </a:cubicBezTo>
                  <a:cubicBezTo>
                    <a:pt x="83" y="18"/>
                    <a:pt x="84" y="18"/>
                    <a:pt x="84" y="19"/>
                  </a:cubicBezTo>
                  <a:cubicBezTo>
                    <a:pt x="83" y="19"/>
                    <a:pt x="81" y="19"/>
                    <a:pt x="81" y="19"/>
                  </a:cubicBezTo>
                  <a:cubicBezTo>
                    <a:pt x="81" y="19"/>
                    <a:pt x="83" y="18"/>
                    <a:pt x="83" y="18"/>
                  </a:cubicBezTo>
                  <a:cubicBezTo>
                    <a:pt x="83" y="18"/>
                    <a:pt x="83" y="18"/>
                    <a:pt x="83" y="18"/>
                  </a:cubicBezTo>
                  <a:close/>
                  <a:moveTo>
                    <a:pt x="100" y="48"/>
                  </a:moveTo>
                  <a:cubicBezTo>
                    <a:pt x="100" y="47"/>
                    <a:pt x="100" y="47"/>
                    <a:pt x="99" y="47"/>
                  </a:cubicBezTo>
                  <a:cubicBezTo>
                    <a:pt x="99" y="46"/>
                    <a:pt x="98" y="46"/>
                    <a:pt x="98" y="45"/>
                  </a:cubicBezTo>
                  <a:cubicBezTo>
                    <a:pt x="97" y="43"/>
                    <a:pt x="97" y="43"/>
                    <a:pt x="97" y="43"/>
                  </a:cubicBezTo>
                  <a:cubicBezTo>
                    <a:pt x="97" y="42"/>
                    <a:pt x="95" y="38"/>
                    <a:pt x="95" y="38"/>
                  </a:cubicBezTo>
                  <a:cubicBezTo>
                    <a:pt x="96" y="38"/>
                    <a:pt x="98" y="40"/>
                    <a:pt x="98" y="42"/>
                  </a:cubicBezTo>
                  <a:cubicBezTo>
                    <a:pt x="98" y="43"/>
                    <a:pt x="99" y="44"/>
                    <a:pt x="100" y="44"/>
                  </a:cubicBezTo>
                  <a:cubicBezTo>
                    <a:pt x="100" y="46"/>
                    <a:pt x="100" y="47"/>
                    <a:pt x="100" y="48"/>
                  </a:cubicBezTo>
                  <a:close/>
                  <a:moveTo>
                    <a:pt x="91" y="26"/>
                  </a:moveTo>
                  <a:cubicBezTo>
                    <a:pt x="92" y="27"/>
                    <a:pt x="92" y="27"/>
                    <a:pt x="93" y="28"/>
                  </a:cubicBezTo>
                  <a:cubicBezTo>
                    <a:pt x="92" y="28"/>
                    <a:pt x="91" y="28"/>
                    <a:pt x="90" y="27"/>
                  </a:cubicBezTo>
                  <a:cubicBezTo>
                    <a:pt x="90" y="27"/>
                    <a:pt x="91" y="26"/>
                    <a:pt x="91" y="26"/>
                  </a:cubicBezTo>
                  <a:close/>
                  <a:moveTo>
                    <a:pt x="95" y="76"/>
                  </a:moveTo>
                  <a:cubicBezTo>
                    <a:pt x="95" y="77"/>
                    <a:pt x="95" y="77"/>
                    <a:pt x="94" y="78"/>
                  </a:cubicBezTo>
                  <a:cubicBezTo>
                    <a:pt x="95" y="77"/>
                    <a:pt x="94" y="77"/>
                    <a:pt x="95" y="76"/>
                  </a:cubicBezTo>
                  <a:close/>
                  <a:moveTo>
                    <a:pt x="96" y="73"/>
                  </a:moveTo>
                  <a:cubicBezTo>
                    <a:pt x="96" y="72"/>
                    <a:pt x="96" y="72"/>
                    <a:pt x="97" y="71"/>
                  </a:cubicBezTo>
                  <a:cubicBezTo>
                    <a:pt x="98" y="71"/>
                    <a:pt x="98" y="71"/>
                    <a:pt x="98" y="71"/>
                  </a:cubicBezTo>
                  <a:cubicBezTo>
                    <a:pt x="97" y="72"/>
                    <a:pt x="97" y="73"/>
                    <a:pt x="96" y="74"/>
                  </a:cubicBezTo>
                  <a:cubicBezTo>
                    <a:pt x="96" y="74"/>
                    <a:pt x="96" y="74"/>
                    <a:pt x="96" y="73"/>
                  </a:cubicBezTo>
                  <a:close/>
                  <a:moveTo>
                    <a:pt x="99" y="60"/>
                  </a:moveTo>
                  <a:cubicBezTo>
                    <a:pt x="100" y="60"/>
                    <a:pt x="100" y="59"/>
                    <a:pt x="100" y="59"/>
                  </a:cubicBezTo>
                  <a:cubicBezTo>
                    <a:pt x="100" y="61"/>
                    <a:pt x="100" y="63"/>
                    <a:pt x="99" y="65"/>
                  </a:cubicBezTo>
                  <a:cubicBezTo>
                    <a:pt x="99" y="64"/>
                    <a:pt x="98" y="62"/>
                    <a:pt x="99" y="60"/>
                  </a:cubicBezTo>
                  <a:close/>
                  <a:moveTo>
                    <a:pt x="8" y="54"/>
                  </a:moveTo>
                  <a:cubicBezTo>
                    <a:pt x="8" y="51"/>
                    <a:pt x="8" y="48"/>
                    <a:pt x="9" y="44"/>
                  </a:cubicBezTo>
                  <a:cubicBezTo>
                    <a:pt x="10" y="45"/>
                    <a:pt x="12" y="47"/>
                    <a:pt x="13" y="47"/>
                  </a:cubicBezTo>
                  <a:cubicBezTo>
                    <a:pt x="14" y="46"/>
                    <a:pt x="15" y="47"/>
                    <a:pt x="16" y="48"/>
                  </a:cubicBezTo>
                  <a:cubicBezTo>
                    <a:pt x="16" y="48"/>
                    <a:pt x="17" y="48"/>
                    <a:pt x="18" y="48"/>
                  </a:cubicBezTo>
                  <a:cubicBezTo>
                    <a:pt x="19" y="49"/>
                    <a:pt x="19" y="51"/>
                    <a:pt x="21" y="52"/>
                  </a:cubicBezTo>
                  <a:cubicBezTo>
                    <a:pt x="21" y="52"/>
                    <a:pt x="21" y="52"/>
                    <a:pt x="22" y="52"/>
                  </a:cubicBezTo>
                  <a:cubicBezTo>
                    <a:pt x="23" y="54"/>
                    <a:pt x="22" y="51"/>
                    <a:pt x="23" y="52"/>
                  </a:cubicBezTo>
                  <a:cubicBezTo>
                    <a:pt x="28" y="53"/>
                    <a:pt x="21" y="59"/>
                    <a:pt x="23" y="60"/>
                  </a:cubicBezTo>
                  <a:cubicBezTo>
                    <a:pt x="21" y="61"/>
                    <a:pt x="23" y="64"/>
                    <a:pt x="24" y="66"/>
                  </a:cubicBezTo>
                  <a:cubicBezTo>
                    <a:pt x="25" y="67"/>
                    <a:pt x="25" y="68"/>
                    <a:pt x="26" y="69"/>
                  </a:cubicBezTo>
                  <a:cubicBezTo>
                    <a:pt x="28" y="70"/>
                    <a:pt x="29" y="71"/>
                    <a:pt x="30" y="73"/>
                  </a:cubicBezTo>
                  <a:cubicBezTo>
                    <a:pt x="30" y="75"/>
                    <a:pt x="31" y="79"/>
                    <a:pt x="31" y="81"/>
                  </a:cubicBezTo>
                  <a:cubicBezTo>
                    <a:pt x="31" y="83"/>
                    <a:pt x="30" y="89"/>
                    <a:pt x="32" y="89"/>
                  </a:cubicBezTo>
                  <a:cubicBezTo>
                    <a:pt x="32" y="88"/>
                    <a:pt x="32" y="88"/>
                    <a:pt x="32" y="88"/>
                  </a:cubicBezTo>
                  <a:cubicBezTo>
                    <a:pt x="32" y="88"/>
                    <a:pt x="32" y="88"/>
                    <a:pt x="32" y="88"/>
                  </a:cubicBezTo>
                  <a:cubicBezTo>
                    <a:pt x="32" y="89"/>
                    <a:pt x="32" y="90"/>
                    <a:pt x="32" y="90"/>
                  </a:cubicBezTo>
                  <a:cubicBezTo>
                    <a:pt x="31" y="90"/>
                    <a:pt x="32" y="92"/>
                    <a:pt x="32" y="92"/>
                  </a:cubicBezTo>
                  <a:cubicBezTo>
                    <a:pt x="32" y="93"/>
                    <a:pt x="33" y="95"/>
                    <a:pt x="35" y="96"/>
                  </a:cubicBezTo>
                  <a:cubicBezTo>
                    <a:pt x="19" y="89"/>
                    <a:pt x="8" y="73"/>
                    <a:pt x="8" y="54"/>
                  </a:cubicBezTo>
                  <a:close/>
                  <a:moveTo>
                    <a:pt x="54" y="101"/>
                  </a:moveTo>
                  <a:cubicBezTo>
                    <a:pt x="49" y="101"/>
                    <a:pt x="43" y="100"/>
                    <a:pt x="38" y="98"/>
                  </a:cubicBezTo>
                  <a:cubicBezTo>
                    <a:pt x="39" y="98"/>
                    <a:pt x="39" y="98"/>
                    <a:pt x="40" y="97"/>
                  </a:cubicBezTo>
                  <a:cubicBezTo>
                    <a:pt x="37" y="97"/>
                    <a:pt x="36" y="94"/>
                    <a:pt x="37" y="92"/>
                  </a:cubicBezTo>
                  <a:cubicBezTo>
                    <a:pt x="36" y="92"/>
                    <a:pt x="36" y="90"/>
                    <a:pt x="37" y="89"/>
                  </a:cubicBezTo>
                  <a:cubicBezTo>
                    <a:pt x="37" y="89"/>
                    <a:pt x="36" y="88"/>
                    <a:pt x="36" y="87"/>
                  </a:cubicBezTo>
                  <a:cubicBezTo>
                    <a:pt x="37" y="88"/>
                    <a:pt x="37" y="87"/>
                    <a:pt x="38" y="87"/>
                  </a:cubicBezTo>
                  <a:cubicBezTo>
                    <a:pt x="38" y="87"/>
                    <a:pt x="38" y="86"/>
                    <a:pt x="39" y="86"/>
                  </a:cubicBezTo>
                  <a:cubicBezTo>
                    <a:pt x="41" y="85"/>
                    <a:pt x="40" y="83"/>
                    <a:pt x="39" y="83"/>
                  </a:cubicBezTo>
                  <a:cubicBezTo>
                    <a:pt x="39" y="83"/>
                    <a:pt x="41" y="84"/>
                    <a:pt x="41" y="83"/>
                  </a:cubicBezTo>
                  <a:cubicBezTo>
                    <a:pt x="42" y="82"/>
                    <a:pt x="42" y="81"/>
                    <a:pt x="43" y="80"/>
                  </a:cubicBezTo>
                  <a:cubicBezTo>
                    <a:pt x="43" y="79"/>
                    <a:pt x="44" y="79"/>
                    <a:pt x="44" y="78"/>
                  </a:cubicBezTo>
                  <a:cubicBezTo>
                    <a:pt x="44" y="76"/>
                    <a:pt x="45" y="76"/>
                    <a:pt x="46" y="75"/>
                  </a:cubicBezTo>
                  <a:cubicBezTo>
                    <a:pt x="49" y="73"/>
                    <a:pt x="49" y="72"/>
                    <a:pt x="49" y="69"/>
                  </a:cubicBezTo>
                  <a:cubicBezTo>
                    <a:pt x="49" y="66"/>
                    <a:pt x="53" y="64"/>
                    <a:pt x="51" y="62"/>
                  </a:cubicBezTo>
                  <a:cubicBezTo>
                    <a:pt x="50" y="62"/>
                    <a:pt x="47" y="58"/>
                    <a:pt x="45" y="60"/>
                  </a:cubicBezTo>
                  <a:cubicBezTo>
                    <a:pt x="46" y="59"/>
                    <a:pt x="44" y="58"/>
                    <a:pt x="43" y="59"/>
                  </a:cubicBezTo>
                  <a:cubicBezTo>
                    <a:pt x="43" y="58"/>
                    <a:pt x="42" y="57"/>
                    <a:pt x="41" y="57"/>
                  </a:cubicBezTo>
                  <a:cubicBezTo>
                    <a:pt x="41" y="55"/>
                    <a:pt x="41" y="54"/>
                    <a:pt x="38" y="54"/>
                  </a:cubicBezTo>
                  <a:cubicBezTo>
                    <a:pt x="36" y="54"/>
                    <a:pt x="35" y="51"/>
                    <a:pt x="34" y="50"/>
                  </a:cubicBezTo>
                  <a:cubicBezTo>
                    <a:pt x="35" y="50"/>
                    <a:pt x="35" y="50"/>
                    <a:pt x="35" y="50"/>
                  </a:cubicBezTo>
                  <a:cubicBezTo>
                    <a:pt x="33" y="50"/>
                    <a:pt x="30" y="51"/>
                    <a:pt x="29" y="49"/>
                  </a:cubicBezTo>
                  <a:cubicBezTo>
                    <a:pt x="29" y="50"/>
                    <a:pt x="28" y="50"/>
                    <a:pt x="28" y="51"/>
                  </a:cubicBezTo>
                  <a:cubicBezTo>
                    <a:pt x="28" y="51"/>
                    <a:pt x="28" y="50"/>
                    <a:pt x="29" y="49"/>
                  </a:cubicBezTo>
                  <a:cubicBezTo>
                    <a:pt x="28" y="49"/>
                    <a:pt x="28" y="49"/>
                    <a:pt x="28" y="49"/>
                  </a:cubicBezTo>
                  <a:cubicBezTo>
                    <a:pt x="28" y="49"/>
                    <a:pt x="26" y="50"/>
                    <a:pt x="26" y="51"/>
                  </a:cubicBezTo>
                  <a:cubicBezTo>
                    <a:pt x="26" y="53"/>
                    <a:pt x="24" y="51"/>
                    <a:pt x="22" y="51"/>
                  </a:cubicBezTo>
                  <a:cubicBezTo>
                    <a:pt x="21" y="52"/>
                    <a:pt x="21" y="49"/>
                    <a:pt x="21" y="48"/>
                  </a:cubicBezTo>
                  <a:cubicBezTo>
                    <a:pt x="22" y="46"/>
                    <a:pt x="18" y="46"/>
                    <a:pt x="18" y="46"/>
                  </a:cubicBezTo>
                  <a:cubicBezTo>
                    <a:pt x="18" y="45"/>
                    <a:pt x="19" y="44"/>
                    <a:pt x="19" y="43"/>
                  </a:cubicBezTo>
                  <a:cubicBezTo>
                    <a:pt x="17" y="42"/>
                    <a:pt x="18" y="43"/>
                    <a:pt x="17" y="44"/>
                  </a:cubicBezTo>
                  <a:cubicBezTo>
                    <a:pt x="16" y="44"/>
                    <a:pt x="14" y="45"/>
                    <a:pt x="14" y="44"/>
                  </a:cubicBezTo>
                  <a:cubicBezTo>
                    <a:pt x="14" y="44"/>
                    <a:pt x="13" y="43"/>
                    <a:pt x="13" y="42"/>
                  </a:cubicBezTo>
                  <a:cubicBezTo>
                    <a:pt x="13" y="41"/>
                    <a:pt x="14" y="40"/>
                    <a:pt x="14" y="39"/>
                  </a:cubicBezTo>
                  <a:cubicBezTo>
                    <a:pt x="14" y="38"/>
                    <a:pt x="17" y="36"/>
                    <a:pt x="18" y="37"/>
                  </a:cubicBezTo>
                  <a:cubicBezTo>
                    <a:pt x="19" y="37"/>
                    <a:pt x="19" y="36"/>
                    <a:pt x="20" y="36"/>
                  </a:cubicBezTo>
                  <a:cubicBezTo>
                    <a:pt x="20" y="36"/>
                    <a:pt x="22" y="36"/>
                    <a:pt x="22" y="36"/>
                  </a:cubicBezTo>
                  <a:cubicBezTo>
                    <a:pt x="24" y="37"/>
                    <a:pt x="22" y="39"/>
                    <a:pt x="24" y="40"/>
                  </a:cubicBezTo>
                  <a:cubicBezTo>
                    <a:pt x="25" y="38"/>
                    <a:pt x="24" y="36"/>
                    <a:pt x="25" y="34"/>
                  </a:cubicBezTo>
                  <a:cubicBezTo>
                    <a:pt x="26" y="34"/>
                    <a:pt x="27" y="33"/>
                    <a:pt x="28" y="33"/>
                  </a:cubicBezTo>
                  <a:cubicBezTo>
                    <a:pt x="29" y="31"/>
                    <a:pt x="29" y="31"/>
                    <a:pt x="29" y="31"/>
                  </a:cubicBezTo>
                  <a:cubicBezTo>
                    <a:pt x="31" y="29"/>
                    <a:pt x="31" y="29"/>
                    <a:pt x="31" y="29"/>
                  </a:cubicBezTo>
                  <a:cubicBezTo>
                    <a:pt x="31" y="28"/>
                    <a:pt x="33" y="29"/>
                    <a:pt x="33" y="28"/>
                  </a:cubicBezTo>
                  <a:cubicBezTo>
                    <a:pt x="34" y="28"/>
                    <a:pt x="33" y="27"/>
                    <a:pt x="34" y="26"/>
                  </a:cubicBezTo>
                  <a:cubicBezTo>
                    <a:pt x="35" y="26"/>
                    <a:pt x="36" y="25"/>
                    <a:pt x="37" y="25"/>
                  </a:cubicBezTo>
                  <a:cubicBezTo>
                    <a:pt x="36" y="26"/>
                    <a:pt x="36" y="27"/>
                    <a:pt x="38" y="26"/>
                  </a:cubicBezTo>
                  <a:cubicBezTo>
                    <a:pt x="38" y="25"/>
                    <a:pt x="40" y="25"/>
                    <a:pt x="40" y="25"/>
                  </a:cubicBezTo>
                  <a:cubicBezTo>
                    <a:pt x="40" y="24"/>
                    <a:pt x="40" y="24"/>
                    <a:pt x="40" y="24"/>
                  </a:cubicBezTo>
                  <a:cubicBezTo>
                    <a:pt x="40" y="24"/>
                    <a:pt x="39" y="25"/>
                    <a:pt x="38" y="25"/>
                  </a:cubicBezTo>
                  <a:cubicBezTo>
                    <a:pt x="37" y="24"/>
                    <a:pt x="38" y="23"/>
                    <a:pt x="39" y="23"/>
                  </a:cubicBezTo>
                  <a:cubicBezTo>
                    <a:pt x="35" y="24"/>
                    <a:pt x="35" y="24"/>
                    <a:pt x="35" y="24"/>
                  </a:cubicBezTo>
                  <a:cubicBezTo>
                    <a:pt x="36" y="23"/>
                    <a:pt x="38" y="22"/>
                    <a:pt x="39" y="22"/>
                  </a:cubicBezTo>
                  <a:cubicBezTo>
                    <a:pt x="41" y="22"/>
                    <a:pt x="42" y="21"/>
                    <a:pt x="44" y="21"/>
                  </a:cubicBezTo>
                  <a:cubicBezTo>
                    <a:pt x="43" y="22"/>
                    <a:pt x="42" y="23"/>
                    <a:pt x="41" y="24"/>
                  </a:cubicBezTo>
                  <a:cubicBezTo>
                    <a:pt x="42" y="24"/>
                    <a:pt x="43" y="23"/>
                    <a:pt x="43" y="24"/>
                  </a:cubicBezTo>
                  <a:cubicBezTo>
                    <a:pt x="44" y="24"/>
                    <a:pt x="44" y="24"/>
                    <a:pt x="44" y="24"/>
                  </a:cubicBezTo>
                  <a:cubicBezTo>
                    <a:pt x="44" y="24"/>
                    <a:pt x="44" y="24"/>
                    <a:pt x="44" y="24"/>
                  </a:cubicBezTo>
                  <a:cubicBezTo>
                    <a:pt x="45" y="24"/>
                    <a:pt x="45" y="23"/>
                    <a:pt x="45" y="22"/>
                  </a:cubicBezTo>
                  <a:cubicBezTo>
                    <a:pt x="45" y="22"/>
                    <a:pt x="43" y="22"/>
                    <a:pt x="44" y="22"/>
                  </a:cubicBezTo>
                  <a:cubicBezTo>
                    <a:pt x="44" y="21"/>
                    <a:pt x="45" y="19"/>
                    <a:pt x="44" y="19"/>
                  </a:cubicBezTo>
                  <a:cubicBezTo>
                    <a:pt x="43" y="18"/>
                    <a:pt x="42" y="16"/>
                    <a:pt x="42" y="15"/>
                  </a:cubicBezTo>
                  <a:cubicBezTo>
                    <a:pt x="41" y="17"/>
                    <a:pt x="38" y="16"/>
                    <a:pt x="40" y="15"/>
                  </a:cubicBezTo>
                  <a:cubicBezTo>
                    <a:pt x="39" y="14"/>
                    <a:pt x="39" y="14"/>
                    <a:pt x="37" y="13"/>
                  </a:cubicBezTo>
                  <a:cubicBezTo>
                    <a:pt x="36" y="13"/>
                    <a:pt x="36" y="15"/>
                    <a:pt x="34" y="16"/>
                  </a:cubicBezTo>
                  <a:cubicBezTo>
                    <a:pt x="36" y="16"/>
                    <a:pt x="33" y="19"/>
                    <a:pt x="33" y="18"/>
                  </a:cubicBezTo>
                  <a:cubicBezTo>
                    <a:pt x="32" y="19"/>
                    <a:pt x="32" y="19"/>
                    <a:pt x="32" y="20"/>
                  </a:cubicBezTo>
                  <a:cubicBezTo>
                    <a:pt x="32" y="20"/>
                    <a:pt x="31" y="21"/>
                    <a:pt x="31" y="21"/>
                  </a:cubicBezTo>
                  <a:cubicBezTo>
                    <a:pt x="30" y="21"/>
                    <a:pt x="30" y="20"/>
                    <a:pt x="30" y="20"/>
                  </a:cubicBezTo>
                  <a:cubicBezTo>
                    <a:pt x="31" y="20"/>
                    <a:pt x="31" y="20"/>
                    <a:pt x="31" y="20"/>
                  </a:cubicBezTo>
                  <a:cubicBezTo>
                    <a:pt x="31" y="20"/>
                    <a:pt x="31" y="20"/>
                    <a:pt x="31" y="20"/>
                  </a:cubicBezTo>
                  <a:cubicBezTo>
                    <a:pt x="30" y="20"/>
                    <a:pt x="30" y="20"/>
                    <a:pt x="30" y="20"/>
                  </a:cubicBezTo>
                  <a:cubicBezTo>
                    <a:pt x="31" y="19"/>
                    <a:pt x="31" y="19"/>
                    <a:pt x="31" y="18"/>
                  </a:cubicBezTo>
                  <a:cubicBezTo>
                    <a:pt x="29" y="19"/>
                    <a:pt x="28" y="17"/>
                    <a:pt x="27" y="17"/>
                  </a:cubicBezTo>
                  <a:cubicBezTo>
                    <a:pt x="27" y="17"/>
                    <a:pt x="27" y="17"/>
                    <a:pt x="27" y="17"/>
                  </a:cubicBezTo>
                  <a:cubicBezTo>
                    <a:pt x="29" y="15"/>
                    <a:pt x="31" y="14"/>
                    <a:pt x="33" y="13"/>
                  </a:cubicBezTo>
                  <a:cubicBezTo>
                    <a:pt x="34" y="12"/>
                    <a:pt x="35" y="12"/>
                    <a:pt x="36" y="13"/>
                  </a:cubicBezTo>
                  <a:cubicBezTo>
                    <a:pt x="36" y="12"/>
                    <a:pt x="35" y="12"/>
                    <a:pt x="35" y="12"/>
                  </a:cubicBezTo>
                  <a:cubicBezTo>
                    <a:pt x="36" y="11"/>
                    <a:pt x="38" y="11"/>
                    <a:pt x="39" y="10"/>
                  </a:cubicBezTo>
                  <a:cubicBezTo>
                    <a:pt x="40" y="10"/>
                    <a:pt x="40" y="10"/>
                    <a:pt x="40" y="10"/>
                  </a:cubicBezTo>
                  <a:cubicBezTo>
                    <a:pt x="41" y="10"/>
                    <a:pt x="41" y="10"/>
                    <a:pt x="41" y="10"/>
                  </a:cubicBezTo>
                  <a:cubicBezTo>
                    <a:pt x="42" y="10"/>
                    <a:pt x="40" y="11"/>
                    <a:pt x="40" y="11"/>
                  </a:cubicBezTo>
                  <a:cubicBezTo>
                    <a:pt x="39" y="11"/>
                    <a:pt x="40" y="11"/>
                    <a:pt x="39" y="12"/>
                  </a:cubicBezTo>
                  <a:cubicBezTo>
                    <a:pt x="38" y="12"/>
                    <a:pt x="38" y="11"/>
                    <a:pt x="37" y="12"/>
                  </a:cubicBezTo>
                  <a:cubicBezTo>
                    <a:pt x="38" y="12"/>
                    <a:pt x="39" y="12"/>
                    <a:pt x="40" y="12"/>
                  </a:cubicBezTo>
                  <a:cubicBezTo>
                    <a:pt x="39" y="12"/>
                    <a:pt x="42" y="15"/>
                    <a:pt x="42" y="14"/>
                  </a:cubicBezTo>
                  <a:cubicBezTo>
                    <a:pt x="42" y="14"/>
                    <a:pt x="41" y="13"/>
                    <a:pt x="42" y="13"/>
                  </a:cubicBezTo>
                  <a:cubicBezTo>
                    <a:pt x="43" y="13"/>
                    <a:pt x="43" y="13"/>
                    <a:pt x="43" y="13"/>
                  </a:cubicBezTo>
                  <a:cubicBezTo>
                    <a:pt x="44" y="13"/>
                    <a:pt x="43" y="11"/>
                    <a:pt x="43" y="11"/>
                  </a:cubicBezTo>
                  <a:cubicBezTo>
                    <a:pt x="44" y="11"/>
                    <a:pt x="44" y="12"/>
                    <a:pt x="45" y="12"/>
                  </a:cubicBezTo>
                  <a:cubicBezTo>
                    <a:pt x="45" y="11"/>
                    <a:pt x="46" y="11"/>
                    <a:pt x="46" y="11"/>
                  </a:cubicBezTo>
                  <a:cubicBezTo>
                    <a:pt x="46" y="10"/>
                    <a:pt x="45" y="10"/>
                    <a:pt x="44" y="10"/>
                  </a:cubicBezTo>
                  <a:cubicBezTo>
                    <a:pt x="44" y="9"/>
                    <a:pt x="45" y="9"/>
                    <a:pt x="44" y="9"/>
                  </a:cubicBezTo>
                  <a:cubicBezTo>
                    <a:pt x="47" y="8"/>
                    <a:pt x="49" y="8"/>
                    <a:pt x="52" y="8"/>
                  </a:cubicBezTo>
                  <a:cubicBezTo>
                    <a:pt x="52" y="8"/>
                    <a:pt x="52" y="8"/>
                    <a:pt x="52" y="8"/>
                  </a:cubicBezTo>
                  <a:cubicBezTo>
                    <a:pt x="51" y="8"/>
                    <a:pt x="51" y="8"/>
                    <a:pt x="51" y="9"/>
                  </a:cubicBezTo>
                  <a:cubicBezTo>
                    <a:pt x="51" y="9"/>
                    <a:pt x="51" y="9"/>
                    <a:pt x="52" y="9"/>
                  </a:cubicBezTo>
                  <a:cubicBezTo>
                    <a:pt x="50" y="10"/>
                    <a:pt x="49" y="11"/>
                    <a:pt x="50" y="13"/>
                  </a:cubicBezTo>
                  <a:cubicBezTo>
                    <a:pt x="51" y="14"/>
                    <a:pt x="51" y="15"/>
                    <a:pt x="52" y="15"/>
                  </a:cubicBezTo>
                  <a:cubicBezTo>
                    <a:pt x="54" y="15"/>
                    <a:pt x="54" y="14"/>
                    <a:pt x="55" y="13"/>
                  </a:cubicBezTo>
                  <a:cubicBezTo>
                    <a:pt x="56" y="12"/>
                    <a:pt x="57" y="12"/>
                    <a:pt x="59" y="11"/>
                  </a:cubicBezTo>
                  <a:cubicBezTo>
                    <a:pt x="61" y="10"/>
                    <a:pt x="63" y="9"/>
                    <a:pt x="64" y="9"/>
                  </a:cubicBezTo>
                  <a:cubicBezTo>
                    <a:pt x="69" y="10"/>
                    <a:pt x="74" y="12"/>
                    <a:pt x="78" y="14"/>
                  </a:cubicBezTo>
                  <a:cubicBezTo>
                    <a:pt x="78" y="15"/>
                    <a:pt x="78" y="16"/>
                    <a:pt x="78" y="16"/>
                  </a:cubicBezTo>
                  <a:cubicBezTo>
                    <a:pt x="79" y="16"/>
                    <a:pt x="80" y="16"/>
                    <a:pt x="81" y="16"/>
                  </a:cubicBezTo>
                  <a:cubicBezTo>
                    <a:pt x="81" y="16"/>
                    <a:pt x="81" y="16"/>
                    <a:pt x="81" y="16"/>
                  </a:cubicBezTo>
                  <a:cubicBezTo>
                    <a:pt x="81" y="17"/>
                    <a:pt x="82" y="19"/>
                    <a:pt x="80" y="18"/>
                  </a:cubicBezTo>
                  <a:cubicBezTo>
                    <a:pt x="80" y="17"/>
                    <a:pt x="80" y="17"/>
                    <a:pt x="80" y="17"/>
                  </a:cubicBezTo>
                  <a:cubicBezTo>
                    <a:pt x="78" y="17"/>
                    <a:pt x="81" y="19"/>
                    <a:pt x="78" y="19"/>
                  </a:cubicBezTo>
                  <a:cubicBezTo>
                    <a:pt x="77" y="20"/>
                    <a:pt x="77" y="21"/>
                    <a:pt x="76" y="21"/>
                  </a:cubicBezTo>
                  <a:cubicBezTo>
                    <a:pt x="76" y="21"/>
                    <a:pt x="74" y="23"/>
                    <a:pt x="74" y="22"/>
                  </a:cubicBezTo>
                  <a:cubicBezTo>
                    <a:pt x="74" y="23"/>
                    <a:pt x="74" y="23"/>
                    <a:pt x="74" y="23"/>
                  </a:cubicBezTo>
                  <a:cubicBezTo>
                    <a:pt x="73" y="22"/>
                    <a:pt x="71" y="23"/>
                    <a:pt x="73" y="24"/>
                  </a:cubicBezTo>
                  <a:cubicBezTo>
                    <a:pt x="75" y="25"/>
                    <a:pt x="74" y="27"/>
                    <a:pt x="72" y="27"/>
                  </a:cubicBezTo>
                  <a:cubicBezTo>
                    <a:pt x="71" y="26"/>
                    <a:pt x="70" y="26"/>
                    <a:pt x="69" y="27"/>
                  </a:cubicBezTo>
                  <a:cubicBezTo>
                    <a:pt x="69" y="27"/>
                    <a:pt x="69" y="31"/>
                    <a:pt x="69" y="31"/>
                  </a:cubicBezTo>
                  <a:cubicBezTo>
                    <a:pt x="70" y="31"/>
                    <a:pt x="71" y="31"/>
                    <a:pt x="71" y="32"/>
                  </a:cubicBezTo>
                  <a:cubicBezTo>
                    <a:pt x="70" y="34"/>
                    <a:pt x="69" y="34"/>
                    <a:pt x="68" y="36"/>
                  </a:cubicBezTo>
                  <a:cubicBezTo>
                    <a:pt x="68" y="36"/>
                    <a:pt x="68" y="37"/>
                    <a:pt x="67" y="38"/>
                  </a:cubicBezTo>
                  <a:cubicBezTo>
                    <a:pt x="66" y="38"/>
                    <a:pt x="65" y="38"/>
                    <a:pt x="65" y="39"/>
                  </a:cubicBezTo>
                  <a:cubicBezTo>
                    <a:pt x="65" y="40"/>
                    <a:pt x="63" y="41"/>
                    <a:pt x="63" y="43"/>
                  </a:cubicBezTo>
                  <a:cubicBezTo>
                    <a:pt x="63" y="44"/>
                    <a:pt x="64" y="44"/>
                    <a:pt x="64" y="45"/>
                  </a:cubicBezTo>
                  <a:cubicBezTo>
                    <a:pt x="64" y="46"/>
                    <a:pt x="63" y="47"/>
                    <a:pt x="63" y="47"/>
                  </a:cubicBezTo>
                  <a:cubicBezTo>
                    <a:pt x="63" y="47"/>
                    <a:pt x="63" y="48"/>
                    <a:pt x="63" y="48"/>
                  </a:cubicBezTo>
                  <a:cubicBezTo>
                    <a:pt x="63" y="50"/>
                    <a:pt x="65" y="50"/>
                    <a:pt x="65" y="51"/>
                  </a:cubicBezTo>
                  <a:cubicBezTo>
                    <a:pt x="65" y="53"/>
                    <a:pt x="68" y="54"/>
                    <a:pt x="69" y="55"/>
                  </a:cubicBezTo>
                  <a:cubicBezTo>
                    <a:pt x="73" y="54"/>
                    <a:pt x="73" y="54"/>
                    <a:pt x="73" y="54"/>
                  </a:cubicBezTo>
                  <a:cubicBezTo>
                    <a:pt x="75" y="54"/>
                    <a:pt x="76" y="53"/>
                    <a:pt x="78" y="55"/>
                  </a:cubicBezTo>
                  <a:cubicBezTo>
                    <a:pt x="78" y="55"/>
                    <a:pt x="79" y="55"/>
                    <a:pt x="80" y="55"/>
                  </a:cubicBezTo>
                  <a:cubicBezTo>
                    <a:pt x="80" y="56"/>
                    <a:pt x="80" y="56"/>
                    <a:pt x="80" y="57"/>
                  </a:cubicBezTo>
                  <a:cubicBezTo>
                    <a:pt x="80" y="58"/>
                    <a:pt x="79" y="58"/>
                    <a:pt x="79" y="59"/>
                  </a:cubicBezTo>
                  <a:cubicBezTo>
                    <a:pt x="80" y="60"/>
                    <a:pt x="81" y="60"/>
                    <a:pt x="81" y="61"/>
                  </a:cubicBezTo>
                  <a:cubicBezTo>
                    <a:pt x="82" y="63"/>
                    <a:pt x="83" y="64"/>
                    <a:pt x="82" y="66"/>
                  </a:cubicBezTo>
                  <a:cubicBezTo>
                    <a:pt x="82" y="68"/>
                    <a:pt x="81" y="69"/>
                    <a:pt x="81" y="71"/>
                  </a:cubicBezTo>
                  <a:cubicBezTo>
                    <a:pt x="82" y="73"/>
                    <a:pt x="83" y="74"/>
                    <a:pt x="83" y="76"/>
                  </a:cubicBezTo>
                  <a:cubicBezTo>
                    <a:pt x="83" y="78"/>
                    <a:pt x="85" y="79"/>
                    <a:pt x="85" y="81"/>
                  </a:cubicBezTo>
                  <a:cubicBezTo>
                    <a:pt x="85" y="81"/>
                    <a:pt x="85" y="82"/>
                    <a:pt x="85" y="83"/>
                  </a:cubicBezTo>
                  <a:cubicBezTo>
                    <a:pt x="85" y="84"/>
                    <a:pt x="87" y="83"/>
                    <a:pt x="87" y="83"/>
                  </a:cubicBezTo>
                  <a:cubicBezTo>
                    <a:pt x="89" y="84"/>
                    <a:pt x="91" y="82"/>
                    <a:pt x="92" y="80"/>
                  </a:cubicBezTo>
                  <a:cubicBezTo>
                    <a:pt x="93" y="80"/>
                    <a:pt x="93" y="80"/>
                    <a:pt x="93" y="79"/>
                  </a:cubicBezTo>
                  <a:cubicBezTo>
                    <a:pt x="85" y="92"/>
                    <a:pt x="71" y="101"/>
                    <a:pt x="54" y="10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6" name="组合 15"/>
          <p:cNvGrpSpPr/>
          <p:nvPr/>
        </p:nvGrpSpPr>
        <p:grpSpPr>
          <a:xfrm>
            <a:off x="846759" y="1892628"/>
            <a:ext cx="432000" cy="432919"/>
            <a:chOff x="7672388" y="4573588"/>
            <a:chExt cx="746125" cy="747713"/>
          </a:xfrm>
        </p:grpSpPr>
        <p:sp>
          <p:nvSpPr>
            <p:cNvPr id="17" name="Oval 165"/>
            <p:cNvSpPr>
              <a:spLocks noChangeArrowheads="1"/>
            </p:cNvSpPr>
            <p:nvPr/>
          </p:nvSpPr>
          <p:spPr bwMode="auto">
            <a:xfrm>
              <a:off x="7672388" y="4573588"/>
              <a:ext cx="746125" cy="747713"/>
            </a:xfrm>
            <a:prstGeom prst="ellipse">
              <a:avLst/>
            </a:prstGeom>
            <a:solidFill>
              <a:srgbClr val="60C8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66"/>
            <p:cNvSpPr>
              <a:spLocks/>
            </p:cNvSpPr>
            <p:nvPr/>
          </p:nvSpPr>
          <p:spPr bwMode="auto">
            <a:xfrm>
              <a:off x="7807325" y="4735513"/>
              <a:ext cx="476250" cy="206375"/>
            </a:xfrm>
            <a:custGeom>
              <a:avLst/>
              <a:gdLst>
                <a:gd name="T0" fmla="*/ 122 w 127"/>
                <a:gd name="T1" fmla="*/ 38 h 55"/>
                <a:gd name="T2" fmla="*/ 69 w 127"/>
                <a:gd name="T3" fmla="*/ 2 h 55"/>
                <a:gd name="T4" fmla="*/ 60 w 127"/>
                <a:gd name="T5" fmla="*/ 2 h 55"/>
                <a:gd name="T6" fmla="*/ 5 w 127"/>
                <a:gd name="T7" fmla="*/ 40 h 55"/>
                <a:gd name="T8" fmla="*/ 2 w 127"/>
                <a:gd name="T9" fmla="*/ 52 h 55"/>
                <a:gd name="T10" fmla="*/ 9 w 127"/>
                <a:gd name="T11" fmla="*/ 55 h 55"/>
                <a:gd name="T12" fmla="*/ 14 w 127"/>
                <a:gd name="T13" fmla="*/ 54 h 55"/>
                <a:gd name="T14" fmla="*/ 65 w 127"/>
                <a:gd name="T15" fmla="*/ 18 h 55"/>
                <a:gd name="T16" fmla="*/ 113 w 127"/>
                <a:gd name="T17" fmla="*/ 51 h 55"/>
                <a:gd name="T18" fmla="*/ 124 w 127"/>
                <a:gd name="T19" fmla="*/ 49 h 55"/>
                <a:gd name="T20" fmla="*/ 122 w 127"/>
                <a:gd name="T21" fmla="*/ 3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 h="55">
                  <a:moveTo>
                    <a:pt x="122" y="38"/>
                  </a:moveTo>
                  <a:cubicBezTo>
                    <a:pt x="69" y="2"/>
                    <a:pt x="69" y="2"/>
                    <a:pt x="69" y="2"/>
                  </a:cubicBezTo>
                  <a:cubicBezTo>
                    <a:pt x="67" y="0"/>
                    <a:pt x="63" y="0"/>
                    <a:pt x="60" y="2"/>
                  </a:cubicBezTo>
                  <a:cubicBezTo>
                    <a:pt x="5" y="40"/>
                    <a:pt x="5" y="40"/>
                    <a:pt x="5" y="40"/>
                  </a:cubicBezTo>
                  <a:cubicBezTo>
                    <a:pt x="1" y="43"/>
                    <a:pt x="0" y="48"/>
                    <a:pt x="2" y="52"/>
                  </a:cubicBezTo>
                  <a:cubicBezTo>
                    <a:pt x="4" y="54"/>
                    <a:pt x="7" y="55"/>
                    <a:pt x="9" y="55"/>
                  </a:cubicBezTo>
                  <a:cubicBezTo>
                    <a:pt x="11" y="55"/>
                    <a:pt x="12" y="55"/>
                    <a:pt x="14" y="54"/>
                  </a:cubicBezTo>
                  <a:cubicBezTo>
                    <a:pt x="65" y="18"/>
                    <a:pt x="65" y="18"/>
                    <a:pt x="65" y="18"/>
                  </a:cubicBezTo>
                  <a:cubicBezTo>
                    <a:pt x="113" y="51"/>
                    <a:pt x="113" y="51"/>
                    <a:pt x="113" y="51"/>
                  </a:cubicBezTo>
                  <a:cubicBezTo>
                    <a:pt x="117" y="54"/>
                    <a:pt x="122" y="53"/>
                    <a:pt x="124" y="49"/>
                  </a:cubicBezTo>
                  <a:cubicBezTo>
                    <a:pt x="127" y="46"/>
                    <a:pt x="126" y="41"/>
                    <a:pt x="122"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67"/>
            <p:cNvSpPr>
              <a:spLocks/>
            </p:cNvSpPr>
            <p:nvPr/>
          </p:nvSpPr>
          <p:spPr bwMode="auto">
            <a:xfrm>
              <a:off x="7889875" y="4829175"/>
              <a:ext cx="322263" cy="293688"/>
            </a:xfrm>
            <a:custGeom>
              <a:avLst/>
              <a:gdLst>
                <a:gd name="T0" fmla="*/ 0 w 203"/>
                <a:gd name="T1" fmla="*/ 69 h 185"/>
                <a:gd name="T2" fmla="*/ 0 w 203"/>
                <a:gd name="T3" fmla="*/ 185 h 185"/>
                <a:gd name="T4" fmla="*/ 76 w 203"/>
                <a:gd name="T5" fmla="*/ 185 h 185"/>
                <a:gd name="T6" fmla="*/ 76 w 203"/>
                <a:gd name="T7" fmla="*/ 104 h 185"/>
                <a:gd name="T8" fmla="*/ 130 w 203"/>
                <a:gd name="T9" fmla="*/ 104 h 185"/>
                <a:gd name="T10" fmla="*/ 130 w 203"/>
                <a:gd name="T11" fmla="*/ 185 h 185"/>
                <a:gd name="T12" fmla="*/ 203 w 203"/>
                <a:gd name="T13" fmla="*/ 185 h 185"/>
                <a:gd name="T14" fmla="*/ 203 w 203"/>
                <a:gd name="T15" fmla="*/ 69 h 185"/>
                <a:gd name="T16" fmla="*/ 102 w 203"/>
                <a:gd name="T17" fmla="*/ 0 h 185"/>
                <a:gd name="T18" fmla="*/ 0 w 203"/>
                <a:gd name="T19" fmla="*/ 69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 h="185">
                  <a:moveTo>
                    <a:pt x="0" y="69"/>
                  </a:moveTo>
                  <a:lnTo>
                    <a:pt x="0" y="185"/>
                  </a:lnTo>
                  <a:lnTo>
                    <a:pt x="76" y="185"/>
                  </a:lnTo>
                  <a:lnTo>
                    <a:pt x="76" y="104"/>
                  </a:lnTo>
                  <a:lnTo>
                    <a:pt x="130" y="104"/>
                  </a:lnTo>
                  <a:lnTo>
                    <a:pt x="130" y="185"/>
                  </a:lnTo>
                  <a:lnTo>
                    <a:pt x="203" y="185"/>
                  </a:lnTo>
                  <a:lnTo>
                    <a:pt x="203" y="69"/>
                  </a:lnTo>
                  <a:lnTo>
                    <a:pt x="102" y="0"/>
                  </a:lnTo>
                  <a:lnTo>
                    <a:pt x="0" y="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0" name="Text Box 54"/>
          <p:cNvSpPr txBox="1">
            <a:spLocks noChangeArrowheads="1"/>
          </p:cNvSpPr>
          <p:nvPr/>
        </p:nvSpPr>
        <p:spPr bwMode="auto">
          <a:xfrm>
            <a:off x="1192480" y="1432047"/>
            <a:ext cx="3699521" cy="3693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zh-CN"/>
            </a:defPPr>
            <a:lvl1pPr fontAlgn="base">
              <a:spcBef>
                <a:spcPct val="50000"/>
              </a:spcBef>
              <a:spcAft>
                <a:spcPct val="0"/>
              </a:spcAft>
              <a:defRPr>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defRPr>
            </a:lvl1pPr>
          </a:lstStyle>
          <a:p>
            <a:r>
              <a:rPr lang="en-US" altLang="zh-CN" dirty="0">
                <a:solidFill>
                  <a:schemeClr val="tx1">
                    <a:lumMod val="65000"/>
                    <a:lumOff val="35000"/>
                  </a:schemeClr>
                </a:solidFill>
              </a:rPr>
              <a:t> 11020228@qq.com</a:t>
            </a:r>
          </a:p>
        </p:txBody>
      </p:sp>
      <p:sp>
        <p:nvSpPr>
          <p:cNvPr id="21" name="Text Box 54">
            <a:hlinkClick r:id="rId2"/>
          </p:cNvPr>
          <p:cNvSpPr txBox="1">
            <a:spLocks noChangeArrowheads="1"/>
          </p:cNvSpPr>
          <p:nvPr/>
        </p:nvSpPr>
        <p:spPr bwMode="auto">
          <a:xfrm>
            <a:off x="1192480" y="1948544"/>
            <a:ext cx="3699521" cy="3693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zh-CN"/>
            </a:defPPr>
            <a:lvl1pPr fontAlgn="base">
              <a:spcBef>
                <a:spcPct val="50000"/>
              </a:spcBef>
              <a:spcAft>
                <a:spcPct val="0"/>
              </a:spcAft>
              <a:defRPr>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defRPr>
            </a:lvl1pPr>
          </a:lstStyle>
          <a:p>
            <a:r>
              <a:rPr lang="en-US" altLang="zh-CN" dirty="0">
                <a:solidFill>
                  <a:schemeClr val="tx1">
                    <a:lumMod val="65000"/>
                    <a:lumOff val="35000"/>
                  </a:schemeClr>
                </a:solidFill>
              </a:rPr>
              <a:t>  http://teliss.blog.163.com</a:t>
            </a:r>
          </a:p>
        </p:txBody>
      </p:sp>
      <p:sp>
        <p:nvSpPr>
          <p:cNvPr id="22" name="TextBox 10">
            <a:hlinkClick r:id="rId3"/>
          </p:cNvPr>
          <p:cNvSpPr>
            <a:spLocks noChangeArrowheads="1"/>
          </p:cNvSpPr>
          <p:nvPr/>
        </p:nvSpPr>
        <p:spPr bwMode="auto">
          <a:xfrm>
            <a:off x="1192480" y="2465041"/>
            <a:ext cx="3699521" cy="3693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fontAlgn="base">
              <a:spcBef>
                <a:spcPct val="50000"/>
              </a:spcBef>
              <a:spcAft>
                <a:spcPct val="0"/>
              </a:spcAft>
            </a:pPr>
            <a:r>
              <a:rPr lang="en-US" dirty="0" smtClean="0">
                <a:solidFill>
                  <a:schemeClr val="tx1">
                    <a:lumMod val="65000"/>
                    <a:lumOff val="35000"/>
                  </a:schemeClr>
                </a:solidFill>
                <a:latin typeface="Arial Unicode MS" panose="020B0604020202020204" pitchFamily="34" charset="-122"/>
                <a:ea typeface="Arial Unicode MS" panose="020B0604020202020204" pitchFamily="34" charset="-122"/>
                <a:cs typeface="Arial Unicode MS" panose="020B0604020202020204" pitchFamily="34" charset="-122"/>
                <a:sym typeface="Arial" pitchFamily="34" charset="0"/>
              </a:rPr>
              <a:t>  http</a:t>
            </a:r>
            <a:r>
              <a:rPr lang="en-US" dirty="0">
                <a:solidFill>
                  <a:schemeClr val="tx1">
                    <a:lumMod val="65000"/>
                    <a:lumOff val="35000"/>
                  </a:schemeClr>
                </a:solidFill>
                <a:latin typeface="Arial Unicode MS" panose="020B0604020202020204" pitchFamily="34" charset="-122"/>
                <a:ea typeface="Arial Unicode MS" panose="020B0604020202020204" pitchFamily="34" charset="-122"/>
                <a:cs typeface="Arial Unicode MS" panose="020B0604020202020204" pitchFamily="34" charset="-122"/>
                <a:sym typeface="Arial" pitchFamily="34" charset="0"/>
              </a:rPr>
              <a:t>://teliss.yanj.cn</a:t>
            </a:r>
          </a:p>
        </p:txBody>
      </p:sp>
    </p:spTree>
    <p:extLst>
      <p:ext uri="{BB962C8B-B14F-4D97-AF65-F5344CB8AC3E}">
        <p14:creationId xmlns:p14="http://schemas.microsoft.com/office/powerpoint/2010/main" val="3327326679"/>
      </p:ext>
    </p:extLst>
  </p:cSld>
  <p:clrMapOvr>
    <a:masterClrMapping/>
  </p:clrMapOvr>
  <p:transition spd="med">
    <p:cove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8435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0ABBF"/>
        </a:solidFill>
        <a:effectLst/>
      </p:bgPr>
    </p:bg>
    <p:spTree>
      <p:nvGrpSpPr>
        <p:cNvPr id="1" name=""/>
        <p:cNvGrpSpPr/>
        <p:nvPr/>
      </p:nvGrpSpPr>
      <p:grpSpPr>
        <a:xfrm>
          <a:off x="0" y="0"/>
          <a:ext cx="0" cy="0"/>
          <a:chOff x="0" y="0"/>
          <a:chExt cx="0" cy="0"/>
        </a:xfrm>
      </p:grpSpPr>
      <p:grpSp>
        <p:nvGrpSpPr>
          <p:cNvPr id="2" name="组合 1"/>
          <p:cNvGrpSpPr/>
          <p:nvPr/>
        </p:nvGrpSpPr>
        <p:grpSpPr>
          <a:xfrm>
            <a:off x="1567499" y="1126831"/>
            <a:ext cx="9057002" cy="4143728"/>
            <a:chOff x="5878179" y="1874084"/>
            <a:chExt cx="5343525" cy="2444751"/>
          </a:xfrm>
        </p:grpSpPr>
        <p:grpSp>
          <p:nvGrpSpPr>
            <p:cNvPr id="3" name="组合 2"/>
            <p:cNvGrpSpPr/>
            <p:nvPr/>
          </p:nvGrpSpPr>
          <p:grpSpPr>
            <a:xfrm>
              <a:off x="10520029" y="2005847"/>
              <a:ext cx="701675" cy="701675"/>
              <a:chOff x="5675313" y="3773488"/>
              <a:chExt cx="701675" cy="701675"/>
            </a:xfrm>
          </p:grpSpPr>
          <p:sp>
            <p:nvSpPr>
              <p:cNvPr id="16" name="Freeform 470"/>
              <p:cNvSpPr>
                <a:spLocks noEditPoints="1"/>
              </p:cNvSpPr>
              <p:nvPr/>
            </p:nvSpPr>
            <p:spPr bwMode="auto">
              <a:xfrm>
                <a:off x="5846763" y="3943350"/>
                <a:ext cx="530225" cy="531813"/>
              </a:xfrm>
              <a:custGeom>
                <a:avLst/>
                <a:gdLst>
                  <a:gd name="T0" fmla="*/ 227 w 255"/>
                  <a:gd name="T1" fmla="*/ 102 h 256"/>
                  <a:gd name="T2" fmla="*/ 215 w 255"/>
                  <a:gd name="T3" fmla="*/ 86 h 256"/>
                  <a:gd name="T4" fmla="*/ 225 w 255"/>
                  <a:gd name="T5" fmla="*/ 67 h 256"/>
                  <a:gd name="T6" fmla="*/ 211 w 255"/>
                  <a:gd name="T7" fmla="*/ 31 h 256"/>
                  <a:gd name="T8" fmla="*/ 189 w 255"/>
                  <a:gd name="T9" fmla="*/ 31 h 256"/>
                  <a:gd name="T10" fmla="*/ 174 w 255"/>
                  <a:gd name="T11" fmla="*/ 42 h 256"/>
                  <a:gd name="T12" fmla="*/ 160 w 255"/>
                  <a:gd name="T13" fmla="*/ 37 h 256"/>
                  <a:gd name="T14" fmla="*/ 153 w 255"/>
                  <a:gd name="T15" fmla="*/ 16 h 256"/>
                  <a:gd name="T16" fmla="*/ 118 w 255"/>
                  <a:gd name="T17" fmla="*/ 0 h 256"/>
                  <a:gd name="T18" fmla="*/ 102 w 255"/>
                  <a:gd name="T19" fmla="*/ 28 h 256"/>
                  <a:gd name="T20" fmla="*/ 86 w 255"/>
                  <a:gd name="T21" fmla="*/ 41 h 256"/>
                  <a:gd name="T22" fmla="*/ 75 w 255"/>
                  <a:gd name="T23" fmla="*/ 39 h 256"/>
                  <a:gd name="T24" fmla="*/ 55 w 255"/>
                  <a:gd name="T25" fmla="*/ 26 h 256"/>
                  <a:gd name="T26" fmla="*/ 30 w 255"/>
                  <a:gd name="T27" fmla="*/ 45 h 256"/>
                  <a:gd name="T28" fmla="*/ 30 w 255"/>
                  <a:gd name="T29" fmla="*/ 67 h 256"/>
                  <a:gd name="T30" fmla="*/ 40 w 255"/>
                  <a:gd name="T31" fmla="*/ 86 h 256"/>
                  <a:gd name="T32" fmla="*/ 28 w 255"/>
                  <a:gd name="T33" fmla="*/ 102 h 256"/>
                  <a:gd name="T34" fmla="*/ 0 w 255"/>
                  <a:gd name="T35" fmla="*/ 118 h 256"/>
                  <a:gd name="T36" fmla="*/ 16 w 255"/>
                  <a:gd name="T37" fmla="*/ 154 h 256"/>
                  <a:gd name="T38" fmla="*/ 36 w 255"/>
                  <a:gd name="T39" fmla="*/ 160 h 256"/>
                  <a:gd name="T40" fmla="*/ 39 w 255"/>
                  <a:gd name="T41" fmla="*/ 180 h 256"/>
                  <a:gd name="T42" fmla="*/ 30 w 255"/>
                  <a:gd name="T43" fmla="*/ 211 h 256"/>
                  <a:gd name="T44" fmla="*/ 55 w 255"/>
                  <a:gd name="T45" fmla="*/ 230 h 256"/>
                  <a:gd name="T46" fmla="*/ 75 w 255"/>
                  <a:gd name="T47" fmla="*/ 217 h 256"/>
                  <a:gd name="T48" fmla="*/ 86 w 255"/>
                  <a:gd name="T49" fmla="*/ 215 h 256"/>
                  <a:gd name="T50" fmla="*/ 102 w 255"/>
                  <a:gd name="T51" fmla="*/ 228 h 256"/>
                  <a:gd name="T52" fmla="*/ 118 w 255"/>
                  <a:gd name="T53" fmla="*/ 256 h 256"/>
                  <a:gd name="T54" fmla="*/ 153 w 255"/>
                  <a:gd name="T55" fmla="*/ 240 h 256"/>
                  <a:gd name="T56" fmla="*/ 160 w 255"/>
                  <a:gd name="T57" fmla="*/ 219 h 256"/>
                  <a:gd name="T58" fmla="*/ 174 w 255"/>
                  <a:gd name="T59" fmla="*/ 214 h 256"/>
                  <a:gd name="T60" fmla="*/ 189 w 255"/>
                  <a:gd name="T61" fmla="*/ 225 h 256"/>
                  <a:gd name="T62" fmla="*/ 211 w 255"/>
                  <a:gd name="T63" fmla="*/ 225 h 256"/>
                  <a:gd name="T64" fmla="*/ 225 w 255"/>
                  <a:gd name="T65" fmla="*/ 189 h 256"/>
                  <a:gd name="T66" fmla="*/ 215 w 255"/>
                  <a:gd name="T67" fmla="*/ 170 h 256"/>
                  <a:gd name="T68" fmla="*/ 227 w 255"/>
                  <a:gd name="T69" fmla="*/ 154 h 256"/>
                  <a:gd name="T70" fmla="*/ 255 w 255"/>
                  <a:gd name="T71" fmla="*/ 138 h 256"/>
                  <a:gd name="T72" fmla="*/ 240 w 255"/>
                  <a:gd name="T73" fmla="*/ 102 h 256"/>
                  <a:gd name="T74" fmla="*/ 128 w 255"/>
                  <a:gd name="T75" fmla="*/ 174 h 256"/>
                  <a:gd name="T76" fmla="*/ 128 w 255"/>
                  <a:gd name="T77" fmla="*/ 82 h 256"/>
                  <a:gd name="T78" fmla="*/ 173 w 255"/>
                  <a:gd name="T79" fmla="*/ 128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5" h="256">
                    <a:moveTo>
                      <a:pt x="240" y="102"/>
                    </a:moveTo>
                    <a:cubicBezTo>
                      <a:pt x="227" y="102"/>
                      <a:pt x="227" y="102"/>
                      <a:pt x="227" y="102"/>
                    </a:cubicBezTo>
                    <a:cubicBezTo>
                      <a:pt x="224" y="102"/>
                      <a:pt x="220" y="99"/>
                      <a:pt x="219" y="96"/>
                    </a:cubicBezTo>
                    <a:cubicBezTo>
                      <a:pt x="218" y="93"/>
                      <a:pt x="216" y="89"/>
                      <a:pt x="215" y="86"/>
                    </a:cubicBezTo>
                    <a:cubicBezTo>
                      <a:pt x="213" y="83"/>
                      <a:pt x="214" y="78"/>
                      <a:pt x="216" y="76"/>
                    </a:cubicBezTo>
                    <a:cubicBezTo>
                      <a:pt x="225" y="67"/>
                      <a:pt x="225" y="67"/>
                      <a:pt x="225" y="67"/>
                    </a:cubicBezTo>
                    <a:cubicBezTo>
                      <a:pt x="231" y="61"/>
                      <a:pt x="231" y="51"/>
                      <a:pt x="225" y="45"/>
                    </a:cubicBezTo>
                    <a:cubicBezTo>
                      <a:pt x="211" y="31"/>
                      <a:pt x="211" y="31"/>
                      <a:pt x="211" y="31"/>
                    </a:cubicBezTo>
                    <a:cubicBezTo>
                      <a:pt x="208" y="28"/>
                      <a:pt x="204" y="26"/>
                      <a:pt x="200" y="26"/>
                    </a:cubicBezTo>
                    <a:cubicBezTo>
                      <a:pt x="196" y="26"/>
                      <a:pt x="192" y="28"/>
                      <a:pt x="189" y="31"/>
                    </a:cubicBezTo>
                    <a:cubicBezTo>
                      <a:pt x="180" y="39"/>
                      <a:pt x="180" y="39"/>
                      <a:pt x="180" y="39"/>
                    </a:cubicBezTo>
                    <a:cubicBezTo>
                      <a:pt x="179" y="41"/>
                      <a:pt x="176" y="42"/>
                      <a:pt x="174" y="42"/>
                    </a:cubicBezTo>
                    <a:cubicBezTo>
                      <a:pt x="172" y="42"/>
                      <a:pt x="171" y="41"/>
                      <a:pt x="169" y="41"/>
                    </a:cubicBezTo>
                    <a:cubicBezTo>
                      <a:pt x="166" y="39"/>
                      <a:pt x="163" y="38"/>
                      <a:pt x="160" y="37"/>
                    </a:cubicBezTo>
                    <a:cubicBezTo>
                      <a:pt x="156" y="35"/>
                      <a:pt x="153" y="32"/>
                      <a:pt x="153" y="28"/>
                    </a:cubicBezTo>
                    <a:cubicBezTo>
                      <a:pt x="153" y="16"/>
                      <a:pt x="153" y="16"/>
                      <a:pt x="153" y="16"/>
                    </a:cubicBezTo>
                    <a:cubicBezTo>
                      <a:pt x="153" y="7"/>
                      <a:pt x="146" y="0"/>
                      <a:pt x="138" y="0"/>
                    </a:cubicBezTo>
                    <a:cubicBezTo>
                      <a:pt x="118" y="0"/>
                      <a:pt x="118" y="0"/>
                      <a:pt x="118" y="0"/>
                    </a:cubicBezTo>
                    <a:cubicBezTo>
                      <a:pt x="109" y="0"/>
                      <a:pt x="102" y="7"/>
                      <a:pt x="102" y="16"/>
                    </a:cubicBezTo>
                    <a:cubicBezTo>
                      <a:pt x="102" y="28"/>
                      <a:pt x="102" y="28"/>
                      <a:pt x="102" y="28"/>
                    </a:cubicBezTo>
                    <a:cubicBezTo>
                      <a:pt x="102" y="32"/>
                      <a:pt x="99" y="35"/>
                      <a:pt x="95" y="37"/>
                    </a:cubicBezTo>
                    <a:cubicBezTo>
                      <a:pt x="92" y="38"/>
                      <a:pt x="89" y="39"/>
                      <a:pt x="86" y="41"/>
                    </a:cubicBezTo>
                    <a:cubicBezTo>
                      <a:pt x="84" y="41"/>
                      <a:pt x="83" y="42"/>
                      <a:pt x="81" y="42"/>
                    </a:cubicBezTo>
                    <a:cubicBezTo>
                      <a:pt x="79" y="42"/>
                      <a:pt x="77" y="41"/>
                      <a:pt x="75" y="39"/>
                    </a:cubicBezTo>
                    <a:cubicBezTo>
                      <a:pt x="66" y="31"/>
                      <a:pt x="66" y="31"/>
                      <a:pt x="66" y="31"/>
                    </a:cubicBezTo>
                    <a:cubicBezTo>
                      <a:pt x="64" y="28"/>
                      <a:pt x="60" y="26"/>
                      <a:pt x="55" y="26"/>
                    </a:cubicBezTo>
                    <a:cubicBezTo>
                      <a:pt x="51" y="26"/>
                      <a:pt x="47" y="28"/>
                      <a:pt x="44" y="31"/>
                    </a:cubicBezTo>
                    <a:cubicBezTo>
                      <a:pt x="30" y="45"/>
                      <a:pt x="30" y="45"/>
                      <a:pt x="30" y="45"/>
                    </a:cubicBezTo>
                    <a:cubicBezTo>
                      <a:pt x="27" y="48"/>
                      <a:pt x="26" y="52"/>
                      <a:pt x="26" y="56"/>
                    </a:cubicBezTo>
                    <a:cubicBezTo>
                      <a:pt x="26" y="60"/>
                      <a:pt x="27" y="64"/>
                      <a:pt x="30" y="67"/>
                    </a:cubicBezTo>
                    <a:cubicBezTo>
                      <a:pt x="39" y="76"/>
                      <a:pt x="39" y="76"/>
                      <a:pt x="39" y="76"/>
                    </a:cubicBezTo>
                    <a:cubicBezTo>
                      <a:pt x="41" y="78"/>
                      <a:pt x="42" y="83"/>
                      <a:pt x="40" y="86"/>
                    </a:cubicBezTo>
                    <a:cubicBezTo>
                      <a:pt x="39" y="89"/>
                      <a:pt x="37" y="93"/>
                      <a:pt x="36" y="96"/>
                    </a:cubicBezTo>
                    <a:cubicBezTo>
                      <a:pt x="35" y="99"/>
                      <a:pt x="31" y="102"/>
                      <a:pt x="28" y="102"/>
                    </a:cubicBezTo>
                    <a:cubicBezTo>
                      <a:pt x="16" y="102"/>
                      <a:pt x="16" y="102"/>
                      <a:pt x="16" y="102"/>
                    </a:cubicBezTo>
                    <a:cubicBezTo>
                      <a:pt x="7" y="102"/>
                      <a:pt x="0" y="109"/>
                      <a:pt x="0" y="118"/>
                    </a:cubicBezTo>
                    <a:cubicBezTo>
                      <a:pt x="0" y="138"/>
                      <a:pt x="0" y="138"/>
                      <a:pt x="0" y="138"/>
                    </a:cubicBezTo>
                    <a:cubicBezTo>
                      <a:pt x="0" y="147"/>
                      <a:pt x="7" y="154"/>
                      <a:pt x="16" y="154"/>
                    </a:cubicBezTo>
                    <a:cubicBezTo>
                      <a:pt x="28" y="154"/>
                      <a:pt x="28" y="154"/>
                      <a:pt x="28" y="154"/>
                    </a:cubicBezTo>
                    <a:cubicBezTo>
                      <a:pt x="31" y="154"/>
                      <a:pt x="35" y="157"/>
                      <a:pt x="36" y="160"/>
                    </a:cubicBezTo>
                    <a:cubicBezTo>
                      <a:pt x="37" y="163"/>
                      <a:pt x="39" y="167"/>
                      <a:pt x="40" y="170"/>
                    </a:cubicBezTo>
                    <a:cubicBezTo>
                      <a:pt x="42" y="173"/>
                      <a:pt x="41" y="178"/>
                      <a:pt x="39" y="180"/>
                    </a:cubicBezTo>
                    <a:cubicBezTo>
                      <a:pt x="30" y="189"/>
                      <a:pt x="30" y="189"/>
                      <a:pt x="30" y="189"/>
                    </a:cubicBezTo>
                    <a:cubicBezTo>
                      <a:pt x="24" y="195"/>
                      <a:pt x="24" y="205"/>
                      <a:pt x="30" y="211"/>
                    </a:cubicBezTo>
                    <a:cubicBezTo>
                      <a:pt x="44" y="225"/>
                      <a:pt x="44" y="225"/>
                      <a:pt x="44" y="225"/>
                    </a:cubicBezTo>
                    <a:cubicBezTo>
                      <a:pt x="47" y="228"/>
                      <a:pt x="51" y="230"/>
                      <a:pt x="55" y="230"/>
                    </a:cubicBezTo>
                    <a:cubicBezTo>
                      <a:pt x="60" y="230"/>
                      <a:pt x="64" y="228"/>
                      <a:pt x="66" y="225"/>
                    </a:cubicBezTo>
                    <a:cubicBezTo>
                      <a:pt x="75" y="217"/>
                      <a:pt x="75" y="217"/>
                      <a:pt x="75" y="217"/>
                    </a:cubicBezTo>
                    <a:cubicBezTo>
                      <a:pt x="77" y="215"/>
                      <a:pt x="79" y="214"/>
                      <a:pt x="81" y="214"/>
                    </a:cubicBezTo>
                    <a:cubicBezTo>
                      <a:pt x="83" y="214"/>
                      <a:pt x="84" y="215"/>
                      <a:pt x="86" y="215"/>
                    </a:cubicBezTo>
                    <a:cubicBezTo>
                      <a:pt x="89" y="217"/>
                      <a:pt x="92" y="218"/>
                      <a:pt x="95" y="219"/>
                    </a:cubicBezTo>
                    <a:cubicBezTo>
                      <a:pt x="99" y="221"/>
                      <a:pt x="102" y="225"/>
                      <a:pt x="102" y="228"/>
                    </a:cubicBezTo>
                    <a:cubicBezTo>
                      <a:pt x="102" y="240"/>
                      <a:pt x="102" y="240"/>
                      <a:pt x="102" y="240"/>
                    </a:cubicBezTo>
                    <a:cubicBezTo>
                      <a:pt x="102" y="249"/>
                      <a:pt x="109" y="256"/>
                      <a:pt x="118" y="256"/>
                    </a:cubicBezTo>
                    <a:cubicBezTo>
                      <a:pt x="138" y="256"/>
                      <a:pt x="138" y="256"/>
                      <a:pt x="138" y="256"/>
                    </a:cubicBezTo>
                    <a:cubicBezTo>
                      <a:pt x="146" y="256"/>
                      <a:pt x="153" y="249"/>
                      <a:pt x="153" y="240"/>
                    </a:cubicBezTo>
                    <a:cubicBezTo>
                      <a:pt x="153" y="228"/>
                      <a:pt x="153" y="228"/>
                      <a:pt x="153" y="228"/>
                    </a:cubicBezTo>
                    <a:cubicBezTo>
                      <a:pt x="153" y="225"/>
                      <a:pt x="156" y="221"/>
                      <a:pt x="160" y="219"/>
                    </a:cubicBezTo>
                    <a:cubicBezTo>
                      <a:pt x="163" y="218"/>
                      <a:pt x="166" y="217"/>
                      <a:pt x="169" y="215"/>
                    </a:cubicBezTo>
                    <a:cubicBezTo>
                      <a:pt x="171" y="215"/>
                      <a:pt x="172" y="214"/>
                      <a:pt x="174" y="214"/>
                    </a:cubicBezTo>
                    <a:cubicBezTo>
                      <a:pt x="176" y="214"/>
                      <a:pt x="179" y="215"/>
                      <a:pt x="180" y="217"/>
                    </a:cubicBezTo>
                    <a:cubicBezTo>
                      <a:pt x="189" y="225"/>
                      <a:pt x="189" y="225"/>
                      <a:pt x="189" y="225"/>
                    </a:cubicBezTo>
                    <a:cubicBezTo>
                      <a:pt x="192" y="228"/>
                      <a:pt x="196" y="230"/>
                      <a:pt x="200" y="230"/>
                    </a:cubicBezTo>
                    <a:cubicBezTo>
                      <a:pt x="204" y="230"/>
                      <a:pt x="208" y="228"/>
                      <a:pt x="211" y="225"/>
                    </a:cubicBezTo>
                    <a:cubicBezTo>
                      <a:pt x="225" y="211"/>
                      <a:pt x="225" y="211"/>
                      <a:pt x="225" y="211"/>
                    </a:cubicBezTo>
                    <a:cubicBezTo>
                      <a:pt x="231" y="205"/>
                      <a:pt x="231" y="195"/>
                      <a:pt x="225" y="189"/>
                    </a:cubicBezTo>
                    <a:cubicBezTo>
                      <a:pt x="216" y="180"/>
                      <a:pt x="216" y="180"/>
                      <a:pt x="216" y="180"/>
                    </a:cubicBezTo>
                    <a:cubicBezTo>
                      <a:pt x="214" y="178"/>
                      <a:pt x="213" y="173"/>
                      <a:pt x="215" y="170"/>
                    </a:cubicBezTo>
                    <a:cubicBezTo>
                      <a:pt x="217" y="167"/>
                      <a:pt x="218" y="163"/>
                      <a:pt x="219" y="160"/>
                    </a:cubicBezTo>
                    <a:cubicBezTo>
                      <a:pt x="220" y="157"/>
                      <a:pt x="224" y="154"/>
                      <a:pt x="227" y="154"/>
                    </a:cubicBezTo>
                    <a:cubicBezTo>
                      <a:pt x="240" y="154"/>
                      <a:pt x="240" y="154"/>
                      <a:pt x="240" y="154"/>
                    </a:cubicBezTo>
                    <a:cubicBezTo>
                      <a:pt x="248" y="154"/>
                      <a:pt x="255" y="147"/>
                      <a:pt x="255" y="138"/>
                    </a:cubicBezTo>
                    <a:cubicBezTo>
                      <a:pt x="255" y="118"/>
                      <a:pt x="255" y="118"/>
                      <a:pt x="255" y="118"/>
                    </a:cubicBezTo>
                    <a:cubicBezTo>
                      <a:pt x="255" y="109"/>
                      <a:pt x="248" y="102"/>
                      <a:pt x="240" y="102"/>
                    </a:cubicBezTo>
                    <a:close/>
                    <a:moveTo>
                      <a:pt x="173" y="128"/>
                    </a:moveTo>
                    <a:cubicBezTo>
                      <a:pt x="173" y="153"/>
                      <a:pt x="153" y="174"/>
                      <a:pt x="128" y="174"/>
                    </a:cubicBezTo>
                    <a:cubicBezTo>
                      <a:pt x="102" y="174"/>
                      <a:pt x="82" y="153"/>
                      <a:pt x="82" y="128"/>
                    </a:cubicBezTo>
                    <a:cubicBezTo>
                      <a:pt x="82" y="103"/>
                      <a:pt x="102" y="82"/>
                      <a:pt x="128" y="82"/>
                    </a:cubicBezTo>
                    <a:cubicBezTo>
                      <a:pt x="153" y="82"/>
                      <a:pt x="173" y="103"/>
                      <a:pt x="173" y="128"/>
                    </a:cubicBezTo>
                    <a:close/>
                    <a:moveTo>
                      <a:pt x="173" y="128"/>
                    </a:moveTo>
                    <a:cubicBezTo>
                      <a:pt x="173" y="128"/>
                      <a:pt x="173" y="128"/>
                      <a:pt x="173" y="128"/>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 name="Freeform 471"/>
              <p:cNvSpPr>
                <a:spLocks noEditPoints="1"/>
              </p:cNvSpPr>
              <p:nvPr/>
            </p:nvSpPr>
            <p:spPr bwMode="auto">
              <a:xfrm>
                <a:off x="5675313" y="3773488"/>
                <a:ext cx="277813" cy="277813"/>
              </a:xfrm>
              <a:custGeom>
                <a:avLst/>
                <a:gdLst>
                  <a:gd name="T0" fmla="*/ 117 w 133"/>
                  <a:gd name="T1" fmla="*/ 82 h 133"/>
                  <a:gd name="T2" fmla="*/ 133 w 133"/>
                  <a:gd name="T3" fmla="*/ 71 h 133"/>
                  <a:gd name="T4" fmla="*/ 123 w 133"/>
                  <a:gd name="T5" fmla="*/ 51 h 133"/>
                  <a:gd name="T6" fmla="*/ 115 w 133"/>
                  <a:gd name="T7" fmla="*/ 49 h 133"/>
                  <a:gd name="T8" fmla="*/ 113 w 133"/>
                  <a:gd name="T9" fmla="*/ 42 h 133"/>
                  <a:gd name="T10" fmla="*/ 117 w 133"/>
                  <a:gd name="T11" fmla="*/ 23 h 133"/>
                  <a:gd name="T12" fmla="*/ 103 w 133"/>
                  <a:gd name="T13" fmla="*/ 13 h 133"/>
                  <a:gd name="T14" fmla="*/ 91 w 133"/>
                  <a:gd name="T15" fmla="*/ 20 h 133"/>
                  <a:gd name="T16" fmla="*/ 89 w 133"/>
                  <a:gd name="T17" fmla="*/ 20 h 133"/>
                  <a:gd name="T18" fmla="*/ 82 w 133"/>
                  <a:gd name="T19" fmla="*/ 16 h 133"/>
                  <a:gd name="T20" fmla="*/ 72 w 133"/>
                  <a:gd name="T21" fmla="*/ 0 h 133"/>
                  <a:gd name="T22" fmla="*/ 51 w 133"/>
                  <a:gd name="T23" fmla="*/ 10 h 133"/>
                  <a:gd name="T24" fmla="*/ 50 w 133"/>
                  <a:gd name="T25" fmla="*/ 18 h 133"/>
                  <a:gd name="T26" fmla="*/ 44 w 133"/>
                  <a:gd name="T27" fmla="*/ 20 h 133"/>
                  <a:gd name="T28" fmla="*/ 38 w 133"/>
                  <a:gd name="T29" fmla="*/ 16 h 133"/>
                  <a:gd name="T30" fmla="*/ 23 w 133"/>
                  <a:gd name="T31" fmla="*/ 16 h 133"/>
                  <a:gd name="T32" fmla="*/ 16 w 133"/>
                  <a:gd name="T33" fmla="*/ 37 h 133"/>
                  <a:gd name="T34" fmla="*/ 21 w 133"/>
                  <a:gd name="T35" fmla="*/ 44 h 133"/>
                  <a:gd name="T36" fmla="*/ 17 w 133"/>
                  <a:gd name="T37" fmla="*/ 51 h 133"/>
                  <a:gd name="T38" fmla="*/ 0 w 133"/>
                  <a:gd name="T39" fmla="*/ 61 h 133"/>
                  <a:gd name="T40" fmla="*/ 11 w 133"/>
                  <a:gd name="T41" fmla="*/ 82 h 133"/>
                  <a:gd name="T42" fmla="*/ 19 w 133"/>
                  <a:gd name="T43" fmla="*/ 83 h 133"/>
                  <a:gd name="T44" fmla="*/ 21 w 133"/>
                  <a:gd name="T45" fmla="*/ 90 h 133"/>
                  <a:gd name="T46" fmla="*/ 13 w 133"/>
                  <a:gd name="T47" fmla="*/ 102 h 133"/>
                  <a:gd name="T48" fmla="*/ 23 w 133"/>
                  <a:gd name="T49" fmla="*/ 117 h 133"/>
                  <a:gd name="T50" fmla="*/ 38 w 133"/>
                  <a:gd name="T51" fmla="*/ 117 h 133"/>
                  <a:gd name="T52" fmla="*/ 44 w 133"/>
                  <a:gd name="T53" fmla="*/ 112 h 133"/>
                  <a:gd name="T54" fmla="*/ 50 w 133"/>
                  <a:gd name="T55" fmla="*/ 114 h 133"/>
                  <a:gd name="T56" fmla="*/ 51 w 133"/>
                  <a:gd name="T57" fmla="*/ 122 h 133"/>
                  <a:gd name="T58" fmla="*/ 72 w 133"/>
                  <a:gd name="T59" fmla="*/ 133 h 133"/>
                  <a:gd name="T60" fmla="*/ 82 w 133"/>
                  <a:gd name="T61" fmla="*/ 116 h 133"/>
                  <a:gd name="T62" fmla="*/ 89 w 133"/>
                  <a:gd name="T63" fmla="*/ 112 h 133"/>
                  <a:gd name="T64" fmla="*/ 91 w 133"/>
                  <a:gd name="T65" fmla="*/ 112 h 133"/>
                  <a:gd name="T66" fmla="*/ 103 w 133"/>
                  <a:gd name="T67" fmla="*/ 120 h 133"/>
                  <a:gd name="T68" fmla="*/ 117 w 133"/>
                  <a:gd name="T69" fmla="*/ 110 h 133"/>
                  <a:gd name="T70" fmla="*/ 113 w 133"/>
                  <a:gd name="T71" fmla="*/ 91 h 133"/>
                  <a:gd name="T72" fmla="*/ 115 w 133"/>
                  <a:gd name="T73" fmla="*/ 83 h 133"/>
                  <a:gd name="T74" fmla="*/ 67 w 133"/>
                  <a:gd name="T75" fmla="*/ 86 h 133"/>
                  <a:gd name="T76" fmla="*/ 67 w 133"/>
                  <a:gd name="T77" fmla="*/ 46 h 133"/>
                  <a:gd name="T78" fmla="*/ 87 w 133"/>
                  <a:gd name="T79" fmla="*/ 6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3" h="133">
                    <a:moveTo>
                      <a:pt x="115" y="83"/>
                    </a:moveTo>
                    <a:cubicBezTo>
                      <a:pt x="115" y="82"/>
                      <a:pt x="116" y="82"/>
                      <a:pt x="117" y="82"/>
                    </a:cubicBezTo>
                    <a:cubicBezTo>
                      <a:pt x="123" y="82"/>
                      <a:pt x="123" y="82"/>
                      <a:pt x="123" y="82"/>
                    </a:cubicBezTo>
                    <a:cubicBezTo>
                      <a:pt x="128" y="82"/>
                      <a:pt x="133" y="77"/>
                      <a:pt x="133" y="71"/>
                    </a:cubicBezTo>
                    <a:cubicBezTo>
                      <a:pt x="133" y="61"/>
                      <a:pt x="133" y="61"/>
                      <a:pt x="133" y="61"/>
                    </a:cubicBezTo>
                    <a:cubicBezTo>
                      <a:pt x="133" y="55"/>
                      <a:pt x="128" y="51"/>
                      <a:pt x="123" y="51"/>
                    </a:cubicBezTo>
                    <a:cubicBezTo>
                      <a:pt x="117" y="51"/>
                      <a:pt x="117" y="51"/>
                      <a:pt x="117" y="51"/>
                    </a:cubicBezTo>
                    <a:cubicBezTo>
                      <a:pt x="116" y="51"/>
                      <a:pt x="115" y="50"/>
                      <a:pt x="115" y="49"/>
                    </a:cubicBezTo>
                    <a:cubicBezTo>
                      <a:pt x="114" y="47"/>
                      <a:pt x="114" y="46"/>
                      <a:pt x="113" y="44"/>
                    </a:cubicBezTo>
                    <a:cubicBezTo>
                      <a:pt x="112" y="43"/>
                      <a:pt x="113" y="42"/>
                      <a:pt x="113" y="42"/>
                    </a:cubicBezTo>
                    <a:cubicBezTo>
                      <a:pt x="117" y="37"/>
                      <a:pt x="117" y="37"/>
                      <a:pt x="117" y="37"/>
                    </a:cubicBezTo>
                    <a:cubicBezTo>
                      <a:pt x="121" y="33"/>
                      <a:pt x="121" y="27"/>
                      <a:pt x="117" y="23"/>
                    </a:cubicBezTo>
                    <a:cubicBezTo>
                      <a:pt x="110" y="16"/>
                      <a:pt x="110" y="16"/>
                      <a:pt x="110" y="16"/>
                    </a:cubicBezTo>
                    <a:cubicBezTo>
                      <a:pt x="108" y="14"/>
                      <a:pt x="106" y="13"/>
                      <a:pt x="103" y="13"/>
                    </a:cubicBezTo>
                    <a:cubicBezTo>
                      <a:pt x="100" y="13"/>
                      <a:pt x="97" y="14"/>
                      <a:pt x="95" y="16"/>
                    </a:cubicBezTo>
                    <a:cubicBezTo>
                      <a:pt x="91" y="20"/>
                      <a:pt x="91" y="20"/>
                      <a:pt x="91" y="20"/>
                    </a:cubicBezTo>
                    <a:cubicBezTo>
                      <a:pt x="91" y="20"/>
                      <a:pt x="90" y="20"/>
                      <a:pt x="90" y="20"/>
                    </a:cubicBezTo>
                    <a:cubicBezTo>
                      <a:pt x="89" y="20"/>
                      <a:pt x="89" y="20"/>
                      <a:pt x="89" y="20"/>
                    </a:cubicBezTo>
                    <a:cubicBezTo>
                      <a:pt x="87" y="19"/>
                      <a:pt x="85" y="19"/>
                      <a:pt x="84" y="18"/>
                    </a:cubicBezTo>
                    <a:cubicBezTo>
                      <a:pt x="83" y="18"/>
                      <a:pt x="82" y="17"/>
                      <a:pt x="82" y="16"/>
                    </a:cubicBezTo>
                    <a:cubicBezTo>
                      <a:pt x="82" y="10"/>
                      <a:pt x="82" y="10"/>
                      <a:pt x="82" y="10"/>
                    </a:cubicBezTo>
                    <a:cubicBezTo>
                      <a:pt x="82" y="4"/>
                      <a:pt x="77" y="0"/>
                      <a:pt x="72" y="0"/>
                    </a:cubicBezTo>
                    <a:cubicBezTo>
                      <a:pt x="62" y="0"/>
                      <a:pt x="62" y="0"/>
                      <a:pt x="62" y="0"/>
                    </a:cubicBezTo>
                    <a:cubicBezTo>
                      <a:pt x="56" y="0"/>
                      <a:pt x="51" y="4"/>
                      <a:pt x="51" y="10"/>
                    </a:cubicBezTo>
                    <a:cubicBezTo>
                      <a:pt x="51" y="16"/>
                      <a:pt x="51" y="16"/>
                      <a:pt x="51" y="16"/>
                    </a:cubicBezTo>
                    <a:cubicBezTo>
                      <a:pt x="51" y="17"/>
                      <a:pt x="51" y="18"/>
                      <a:pt x="50" y="18"/>
                    </a:cubicBezTo>
                    <a:cubicBezTo>
                      <a:pt x="48" y="19"/>
                      <a:pt x="46" y="19"/>
                      <a:pt x="45" y="20"/>
                    </a:cubicBezTo>
                    <a:cubicBezTo>
                      <a:pt x="44" y="20"/>
                      <a:pt x="44" y="20"/>
                      <a:pt x="44" y="20"/>
                    </a:cubicBezTo>
                    <a:cubicBezTo>
                      <a:pt x="43" y="20"/>
                      <a:pt x="42" y="20"/>
                      <a:pt x="42" y="20"/>
                    </a:cubicBezTo>
                    <a:cubicBezTo>
                      <a:pt x="38" y="16"/>
                      <a:pt x="38" y="16"/>
                      <a:pt x="38" y="16"/>
                    </a:cubicBezTo>
                    <a:cubicBezTo>
                      <a:pt x="36" y="14"/>
                      <a:pt x="33" y="13"/>
                      <a:pt x="31" y="13"/>
                    </a:cubicBezTo>
                    <a:cubicBezTo>
                      <a:pt x="28" y="13"/>
                      <a:pt x="25" y="14"/>
                      <a:pt x="23" y="16"/>
                    </a:cubicBezTo>
                    <a:cubicBezTo>
                      <a:pt x="16" y="23"/>
                      <a:pt x="16" y="23"/>
                      <a:pt x="16" y="23"/>
                    </a:cubicBezTo>
                    <a:cubicBezTo>
                      <a:pt x="12" y="27"/>
                      <a:pt x="12" y="33"/>
                      <a:pt x="16" y="37"/>
                    </a:cubicBezTo>
                    <a:cubicBezTo>
                      <a:pt x="21" y="42"/>
                      <a:pt x="21" y="42"/>
                      <a:pt x="21" y="42"/>
                    </a:cubicBezTo>
                    <a:cubicBezTo>
                      <a:pt x="21" y="42"/>
                      <a:pt x="21" y="43"/>
                      <a:pt x="21" y="44"/>
                    </a:cubicBezTo>
                    <a:cubicBezTo>
                      <a:pt x="20" y="46"/>
                      <a:pt x="19" y="47"/>
                      <a:pt x="19" y="49"/>
                    </a:cubicBezTo>
                    <a:cubicBezTo>
                      <a:pt x="18" y="50"/>
                      <a:pt x="17" y="51"/>
                      <a:pt x="17" y="51"/>
                    </a:cubicBezTo>
                    <a:cubicBezTo>
                      <a:pt x="11" y="51"/>
                      <a:pt x="11" y="51"/>
                      <a:pt x="11" y="51"/>
                    </a:cubicBezTo>
                    <a:cubicBezTo>
                      <a:pt x="5" y="51"/>
                      <a:pt x="0" y="55"/>
                      <a:pt x="0" y="61"/>
                    </a:cubicBezTo>
                    <a:cubicBezTo>
                      <a:pt x="0" y="71"/>
                      <a:pt x="0" y="71"/>
                      <a:pt x="0" y="71"/>
                    </a:cubicBezTo>
                    <a:cubicBezTo>
                      <a:pt x="0" y="77"/>
                      <a:pt x="5" y="82"/>
                      <a:pt x="11" y="82"/>
                    </a:cubicBezTo>
                    <a:cubicBezTo>
                      <a:pt x="17" y="82"/>
                      <a:pt x="17" y="82"/>
                      <a:pt x="17" y="82"/>
                    </a:cubicBezTo>
                    <a:cubicBezTo>
                      <a:pt x="17" y="82"/>
                      <a:pt x="18" y="82"/>
                      <a:pt x="19" y="83"/>
                    </a:cubicBezTo>
                    <a:cubicBezTo>
                      <a:pt x="19" y="85"/>
                      <a:pt x="20" y="87"/>
                      <a:pt x="21" y="88"/>
                    </a:cubicBezTo>
                    <a:cubicBezTo>
                      <a:pt x="21" y="89"/>
                      <a:pt x="21" y="90"/>
                      <a:pt x="21" y="90"/>
                    </a:cubicBezTo>
                    <a:cubicBezTo>
                      <a:pt x="16" y="95"/>
                      <a:pt x="16" y="95"/>
                      <a:pt x="16" y="95"/>
                    </a:cubicBezTo>
                    <a:cubicBezTo>
                      <a:pt x="14" y="97"/>
                      <a:pt x="13" y="99"/>
                      <a:pt x="13" y="102"/>
                    </a:cubicBezTo>
                    <a:cubicBezTo>
                      <a:pt x="13" y="105"/>
                      <a:pt x="14" y="108"/>
                      <a:pt x="16" y="110"/>
                    </a:cubicBezTo>
                    <a:cubicBezTo>
                      <a:pt x="23" y="117"/>
                      <a:pt x="23" y="117"/>
                      <a:pt x="23" y="117"/>
                    </a:cubicBezTo>
                    <a:cubicBezTo>
                      <a:pt x="25" y="119"/>
                      <a:pt x="28" y="120"/>
                      <a:pt x="31" y="120"/>
                    </a:cubicBezTo>
                    <a:cubicBezTo>
                      <a:pt x="33" y="120"/>
                      <a:pt x="36" y="119"/>
                      <a:pt x="38" y="117"/>
                    </a:cubicBezTo>
                    <a:cubicBezTo>
                      <a:pt x="42" y="112"/>
                      <a:pt x="42" y="112"/>
                      <a:pt x="42" y="112"/>
                    </a:cubicBezTo>
                    <a:cubicBezTo>
                      <a:pt x="42" y="112"/>
                      <a:pt x="43" y="112"/>
                      <a:pt x="44" y="112"/>
                    </a:cubicBezTo>
                    <a:cubicBezTo>
                      <a:pt x="44" y="112"/>
                      <a:pt x="44" y="112"/>
                      <a:pt x="45" y="112"/>
                    </a:cubicBezTo>
                    <a:cubicBezTo>
                      <a:pt x="46" y="113"/>
                      <a:pt x="48" y="114"/>
                      <a:pt x="50" y="114"/>
                    </a:cubicBezTo>
                    <a:cubicBezTo>
                      <a:pt x="51" y="115"/>
                      <a:pt x="51" y="116"/>
                      <a:pt x="51" y="116"/>
                    </a:cubicBezTo>
                    <a:cubicBezTo>
                      <a:pt x="51" y="122"/>
                      <a:pt x="51" y="122"/>
                      <a:pt x="51" y="122"/>
                    </a:cubicBezTo>
                    <a:cubicBezTo>
                      <a:pt x="51" y="128"/>
                      <a:pt x="56" y="133"/>
                      <a:pt x="62" y="133"/>
                    </a:cubicBezTo>
                    <a:cubicBezTo>
                      <a:pt x="72" y="133"/>
                      <a:pt x="72" y="133"/>
                      <a:pt x="72" y="133"/>
                    </a:cubicBezTo>
                    <a:cubicBezTo>
                      <a:pt x="77" y="133"/>
                      <a:pt x="82" y="128"/>
                      <a:pt x="82" y="122"/>
                    </a:cubicBezTo>
                    <a:cubicBezTo>
                      <a:pt x="82" y="116"/>
                      <a:pt x="82" y="116"/>
                      <a:pt x="82" y="116"/>
                    </a:cubicBezTo>
                    <a:cubicBezTo>
                      <a:pt x="82" y="116"/>
                      <a:pt x="83" y="115"/>
                      <a:pt x="84" y="114"/>
                    </a:cubicBezTo>
                    <a:cubicBezTo>
                      <a:pt x="85" y="114"/>
                      <a:pt x="87" y="113"/>
                      <a:pt x="89" y="112"/>
                    </a:cubicBezTo>
                    <a:cubicBezTo>
                      <a:pt x="89" y="112"/>
                      <a:pt x="89" y="112"/>
                      <a:pt x="90" y="112"/>
                    </a:cubicBezTo>
                    <a:cubicBezTo>
                      <a:pt x="90" y="112"/>
                      <a:pt x="91" y="112"/>
                      <a:pt x="91" y="112"/>
                    </a:cubicBezTo>
                    <a:cubicBezTo>
                      <a:pt x="95" y="117"/>
                      <a:pt x="95" y="117"/>
                      <a:pt x="95" y="117"/>
                    </a:cubicBezTo>
                    <a:cubicBezTo>
                      <a:pt x="97" y="119"/>
                      <a:pt x="100" y="120"/>
                      <a:pt x="103" y="120"/>
                    </a:cubicBezTo>
                    <a:cubicBezTo>
                      <a:pt x="106" y="120"/>
                      <a:pt x="108" y="119"/>
                      <a:pt x="110" y="117"/>
                    </a:cubicBezTo>
                    <a:cubicBezTo>
                      <a:pt x="117" y="110"/>
                      <a:pt x="117" y="110"/>
                      <a:pt x="117" y="110"/>
                    </a:cubicBezTo>
                    <a:cubicBezTo>
                      <a:pt x="121" y="106"/>
                      <a:pt x="121" y="99"/>
                      <a:pt x="117" y="95"/>
                    </a:cubicBezTo>
                    <a:cubicBezTo>
                      <a:pt x="113" y="91"/>
                      <a:pt x="113" y="91"/>
                      <a:pt x="113" y="91"/>
                    </a:cubicBezTo>
                    <a:cubicBezTo>
                      <a:pt x="113" y="90"/>
                      <a:pt x="112" y="89"/>
                      <a:pt x="113" y="88"/>
                    </a:cubicBezTo>
                    <a:cubicBezTo>
                      <a:pt x="114" y="87"/>
                      <a:pt x="114" y="85"/>
                      <a:pt x="115" y="83"/>
                    </a:cubicBezTo>
                    <a:close/>
                    <a:moveTo>
                      <a:pt x="87" y="66"/>
                    </a:moveTo>
                    <a:cubicBezTo>
                      <a:pt x="87" y="77"/>
                      <a:pt x="78" y="86"/>
                      <a:pt x="67" y="86"/>
                    </a:cubicBezTo>
                    <a:cubicBezTo>
                      <a:pt x="55" y="86"/>
                      <a:pt x="46" y="77"/>
                      <a:pt x="46" y="66"/>
                    </a:cubicBezTo>
                    <a:cubicBezTo>
                      <a:pt x="46" y="55"/>
                      <a:pt x="55" y="46"/>
                      <a:pt x="67" y="46"/>
                    </a:cubicBezTo>
                    <a:cubicBezTo>
                      <a:pt x="78" y="46"/>
                      <a:pt x="87" y="55"/>
                      <a:pt x="87" y="66"/>
                    </a:cubicBezTo>
                    <a:close/>
                    <a:moveTo>
                      <a:pt x="87" y="66"/>
                    </a:moveTo>
                    <a:cubicBezTo>
                      <a:pt x="87" y="66"/>
                      <a:pt x="87" y="66"/>
                      <a:pt x="87" y="66"/>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4" name="组合 3"/>
            <p:cNvGrpSpPr/>
            <p:nvPr/>
          </p:nvGrpSpPr>
          <p:grpSpPr>
            <a:xfrm>
              <a:off x="5878179" y="1989972"/>
              <a:ext cx="587375" cy="723900"/>
              <a:chOff x="1033463" y="3757613"/>
              <a:chExt cx="587375" cy="723900"/>
            </a:xfrm>
          </p:grpSpPr>
          <p:sp>
            <p:nvSpPr>
              <p:cNvPr id="11" name="Freeform 472"/>
              <p:cNvSpPr>
                <a:spLocks noEditPoints="1"/>
              </p:cNvSpPr>
              <p:nvPr/>
            </p:nvSpPr>
            <p:spPr bwMode="auto">
              <a:xfrm>
                <a:off x="1420813" y="4006850"/>
                <a:ext cx="200025" cy="200025"/>
              </a:xfrm>
              <a:custGeom>
                <a:avLst/>
                <a:gdLst>
                  <a:gd name="T0" fmla="*/ 91 w 96"/>
                  <a:gd name="T1" fmla="*/ 36 h 96"/>
                  <a:gd name="T2" fmla="*/ 84 w 96"/>
                  <a:gd name="T3" fmla="*/ 36 h 96"/>
                  <a:gd name="T4" fmla="*/ 79 w 96"/>
                  <a:gd name="T5" fmla="*/ 27 h 96"/>
                  <a:gd name="T6" fmla="*/ 84 w 96"/>
                  <a:gd name="T7" fmla="*/ 22 h 96"/>
                  <a:gd name="T8" fmla="*/ 84 w 96"/>
                  <a:gd name="T9" fmla="*/ 16 h 96"/>
                  <a:gd name="T10" fmla="*/ 75 w 96"/>
                  <a:gd name="T11" fmla="*/ 9 h 96"/>
                  <a:gd name="T12" fmla="*/ 70 w 96"/>
                  <a:gd name="T13" fmla="*/ 9 h 96"/>
                  <a:gd name="T14" fmla="*/ 65 w 96"/>
                  <a:gd name="T15" fmla="*/ 14 h 96"/>
                  <a:gd name="T16" fmla="*/ 55 w 96"/>
                  <a:gd name="T17" fmla="*/ 11 h 96"/>
                  <a:gd name="T18" fmla="*/ 54 w 96"/>
                  <a:gd name="T19" fmla="*/ 4 h 96"/>
                  <a:gd name="T20" fmla="*/ 50 w 96"/>
                  <a:gd name="T21" fmla="*/ 0 h 96"/>
                  <a:gd name="T22" fmla="*/ 39 w 96"/>
                  <a:gd name="T23" fmla="*/ 1 h 96"/>
                  <a:gd name="T24" fmla="*/ 36 w 96"/>
                  <a:gd name="T25" fmla="*/ 5 h 96"/>
                  <a:gd name="T26" fmla="*/ 36 w 96"/>
                  <a:gd name="T27" fmla="*/ 12 h 96"/>
                  <a:gd name="T28" fmla="*/ 27 w 96"/>
                  <a:gd name="T29" fmla="*/ 17 h 96"/>
                  <a:gd name="T30" fmla="*/ 21 w 96"/>
                  <a:gd name="T31" fmla="*/ 12 h 96"/>
                  <a:gd name="T32" fmla="*/ 16 w 96"/>
                  <a:gd name="T33" fmla="*/ 13 h 96"/>
                  <a:gd name="T34" fmla="*/ 8 w 96"/>
                  <a:gd name="T35" fmla="*/ 21 h 96"/>
                  <a:gd name="T36" fmla="*/ 9 w 96"/>
                  <a:gd name="T37" fmla="*/ 27 h 96"/>
                  <a:gd name="T38" fmla="*/ 14 w 96"/>
                  <a:gd name="T39" fmla="*/ 31 h 96"/>
                  <a:gd name="T40" fmla="*/ 11 w 96"/>
                  <a:gd name="T41" fmla="*/ 41 h 96"/>
                  <a:gd name="T42" fmla="*/ 4 w 96"/>
                  <a:gd name="T43" fmla="*/ 42 h 96"/>
                  <a:gd name="T44" fmla="*/ 0 w 96"/>
                  <a:gd name="T45" fmla="*/ 46 h 96"/>
                  <a:gd name="T46" fmla="*/ 1 w 96"/>
                  <a:gd name="T47" fmla="*/ 57 h 96"/>
                  <a:gd name="T48" fmla="*/ 5 w 96"/>
                  <a:gd name="T49" fmla="*/ 61 h 96"/>
                  <a:gd name="T50" fmla="*/ 12 w 96"/>
                  <a:gd name="T51" fmla="*/ 60 h 96"/>
                  <a:gd name="T52" fmla="*/ 17 w 96"/>
                  <a:gd name="T53" fmla="*/ 70 h 96"/>
                  <a:gd name="T54" fmla="*/ 12 w 96"/>
                  <a:gd name="T55" fmla="*/ 75 h 96"/>
                  <a:gd name="T56" fmla="*/ 12 w 96"/>
                  <a:gd name="T57" fmla="*/ 80 h 96"/>
                  <a:gd name="T58" fmla="*/ 21 w 96"/>
                  <a:gd name="T59" fmla="*/ 88 h 96"/>
                  <a:gd name="T60" fmla="*/ 26 w 96"/>
                  <a:gd name="T61" fmla="*/ 87 h 96"/>
                  <a:gd name="T62" fmla="*/ 31 w 96"/>
                  <a:gd name="T63" fmla="*/ 82 h 96"/>
                  <a:gd name="T64" fmla="*/ 41 w 96"/>
                  <a:gd name="T65" fmla="*/ 86 h 96"/>
                  <a:gd name="T66" fmla="*/ 42 w 96"/>
                  <a:gd name="T67" fmla="*/ 93 h 96"/>
                  <a:gd name="T68" fmla="*/ 46 w 96"/>
                  <a:gd name="T69" fmla="*/ 96 h 96"/>
                  <a:gd name="T70" fmla="*/ 57 w 96"/>
                  <a:gd name="T71" fmla="*/ 95 h 96"/>
                  <a:gd name="T72" fmla="*/ 60 w 96"/>
                  <a:gd name="T73" fmla="*/ 91 h 96"/>
                  <a:gd name="T74" fmla="*/ 60 w 96"/>
                  <a:gd name="T75" fmla="*/ 84 h 96"/>
                  <a:gd name="T76" fmla="*/ 69 w 96"/>
                  <a:gd name="T77" fmla="*/ 80 h 96"/>
                  <a:gd name="T78" fmla="*/ 75 w 96"/>
                  <a:gd name="T79" fmla="*/ 84 h 96"/>
                  <a:gd name="T80" fmla="*/ 80 w 96"/>
                  <a:gd name="T81" fmla="*/ 84 h 96"/>
                  <a:gd name="T82" fmla="*/ 88 w 96"/>
                  <a:gd name="T83" fmla="*/ 75 h 96"/>
                  <a:gd name="T84" fmla="*/ 87 w 96"/>
                  <a:gd name="T85" fmla="*/ 70 h 96"/>
                  <a:gd name="T86" fmla="*/ 82 w 96"/>
                  <a:gd name="T87" fmla="*/ 65 h 96"/>
                  <a:gd name="T88" fmla="*/ 85 w 96"/>
                  <a:gd name="T89" fmla="*/ 55 h 96"/>
                  <a:gd name="T90" fmla="*/ 92 w 96"/>
                  <a:gd name="T91" fmla="*/ 55 h 96"/>
                  <a:gd name="T92" fmla="*/ 96 w 96"/>
                  <a:gd name="T93" fmla="*/ 51 h 96"/>
                  <a:gd name="T94" fmla="*/ 95 w 96"/>
                  <a:gd name="T95" fmla="*/ 39 h 96"/>
                  <a:gd name="T96" fmla="*/ 91 w 96"/>
                  <a:gd name="T97" fmla="*/ 36 h 96"/>
                  <a:gd name="T98" fmla="*/ 49 w 96"/>
                  <a:gd name="T99" fmla="*/ 67 h 96"/>
                  <a:gd name="T100" fmla="*/ 29 w 96"/>
                  <a:gd name="T101" fmla="*/ 50 h 96"/>
                  <a:gd name="T102" fmla="*/ 47 w 96"/>
                  <a:gd name="T103" fmla="*/ 29 h 96"/>
                  <a:gd name="T104" fmla="*/ 67 w 96"/>
                  <a:gd name="T105" fmla="*/ 47 h 96"/>
                  <a:gd name="T106" fmla="*/ 49 w 96"/>
                  <a:gd name="T107" fmla="*/ 67 h 96"/>
                  <a:gd name="T108" fmla="*/ 49 w 96"/>
                  <a:gd name="T109" fmla="*/ 67 h 96"/>
                  <a:gd name="T110" fmla="*/ 49 w 96"/>
                  <a:gd name="T111" fmla="*/ 6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6" h="96">
                    <a:moveTo>
                      <a:pt x="91" y="36"/>
                    </a:moveTo>
                    <a:cubicBezTo>
                      <a:pt x="84" y="36"/>
                      <a:pt x="84" y="36"/>
                      <a:pt x="84" y="36"/>
                    </a:cubicBezTo>
                    <a:cubicBezTo>
                      <a:pt x="83" y="33"/>
                      <a:pt x="81" y="30"/>
                      <a:pt x="79" y="27"/>
                    </a:cubicBezTo>
                    <a:cubicBezTo>
                      <a:pt x="84" y="22"/>
                      <a:pt x="84" y="22"/>
                      <a:pt x="84" y="22"/>
                    </a:cubicBezTo>
                    <a:cubicBezTo>
                      <a:pt x="85" y="20"/>
                      <a:pt x="85" y="18"/>
                      <a:pt x="84" y="16"/>
                    </a:cubicBezTo>
                    <a:cubicBezTo>
                      <a:pt x="75" y="9"/>
                      <a:pt x="75" y="9"/>
                      <a:pt x="75" y="9"/>
                    </a:cubicBezTo>
                    <a:cubicBezTo>
                      <a:pt x="73" y="7"/>
                      <a:pt x="71" y="7"/>
                      <a:pt x="70" y="9"/>
                    </a:cubicBezTo>
                    <a:cubicBezTo>
                      <a:pt x="65" y="14"/>
                      <a:pt x="65" y="14"/>
                      <a:pt x="65" y="14"/>
                    </a:cubicBezTo>
                    <a:cubicBezTo>
                      <a:pt x="62" y="13"/>
                      <a:pt x="58" y="12"/>
                      <a:pt x="55" y="11"/>
                    </a:cubicBezTo>
                    <a:cubicBezTo>
                      <a:pt x="54" y="4"/>
                      <a:pt x="54" y="4"/>
                      <a:pt x="54" y="4"/>
                    </a:cubicBezTo>
                    <a:cubicBezTo>
                      <a:pt x="54" y="2"/>
                      <a:pt x="53" y="0"/>
                      <a:pt x="50" y="0"/>
                    </a:cubicBezTo>
                    <a:cubicBezTo>
                      <a:pt x="39" y="1"/>
                      <a:pt x="39" y="1"/>
                      <a:pt x="39" y="1"/>
                    </a:cubicBezTo>
                    <a:cubicBezTo>
                      <a:pt x="37" y="1"/>
                      <a:pt x="35" y="3"/>
                      <a:pt x="36" y="5"/>
                    </a:cubicBezTo>
                    <a:cubicBezTo>
                      <a:pt x="36" y="12"/>
                      <a:pt x="36" y="12"/>
                      <a:pt x="36" y="12"/>
                    </a:cubicBezTo>
                    <a:cubicBezTo>
                      <a:pt x="33" y="13"/>
                      <a:pt x="29" y="15"/>
                      <a:pt x="27" y="17"/>
                    </a:cubicBezTo>
                    <a:cubicBezTo>
                      <a:pt x="21" y="12"/>
                      <a:pt x="21" y="12"/>
                      <a:pt x="21" y="12"/>
                    </a:cubicBezTo>
                    <a:cubicBezTo>
                      <a:pt x="20" y="11"/>
                      <a:pt x="17" y="11"/>
                      <a:pt x="16" y="13"/>
                    </a:cubicBezTo>
                    <a:cubicBezTo>
                      <a:pt x="8" y="21"/>
                      <a:pt x="8" y="21"/>
                      <a:pt x="8" y="21"/>
                    </a:cubicBezTo>
                    <a:cubicBezTo>
                      <a:pt x="7" y="23"/>
                      <a:pt x="7" y="25"/>
                      <a:pt x="9" y="27"/>
                    </a:cubicBezTo>
                    <a:cubicBezTo>
                      <a:pt x="14" y="31"/>
                      <a:pt x="14" y="31"/>
                      <a:pt x="14" y="31"/>
                    </a:cubicBezTo>
                    <a:cubicBezTo>
                      <a:pt x="12" y="34"/>
                      <a:pt x="11" y="38"/>
                      <a:pt x="11" y="41"/>
                    </a:cubicBezTo>
                    <a:cubicBezTo>
                      <a:pt x="4" y="42"/>
                      <a:pt x="4" y="42"/>
                      <a:pt x="4" y="42"/>
                    </a:cubicBezTo>
                    <a:cubicBezTo>
                      <a:pt x="2" y="42"/>
                      <a:pt x="0" y="44"/>
                      <a:pt x="0" y="46"/>
                    </a:cubicBezTo>
                    <a:cubicBezTo>
                      <a:pt x="1" y="57"/>
                      <a:pt x="1" y="57"/>
                      <a:pt x="1" y="57"/>
                    </a:cubicBezTo>
                    <a:cubicBezTo>
                      <a:pt x="1" y="59"/>
                      <a:pt x="3" y="61"/>
                      <a:pt x="5" y="61"/>
                    </a:cubicBezTo>
                    <a:cubicBezTo>
                      <a:pt x="12" y="60"/>
                      <a:pt x="12" y="60"/>
                      <a:pt x="12" y="60"/>
                    </a:cubicBezTo>
                    <a:cubicBezTo>
                      <a:pt x="13" y="64"/>
                      <a:pt x="15" y="67"/>
                      <a:pt x="17" y="70"/>
                    </a:cubicBezTo>
                    <a:cubicBezTo>
                      <a:pt x="12" y="75"/>
                      <a:pt x="12" y="75"/>
                      <a:pt x="12" y="75"/>
                    </a:cubicBezTo>
                    <a:cubicBezTo>
                      <a:pt x="11" y="77"/>
                      <a:pt x="11" y="79"/>
                      <a:pt x="12" y="80"/>
                    </a:cubicBezTo>
                    <a:cubicBezTo>
                      <a:pt x="21" y="88"/>
                      <a:pt x="21" y="88"/>
                      <a:pt x="21" y="88"/>
                    </a:cubicBezTo>
                    <a:cubicBezTo>
                      <a:pt x="23" y="89"/>
                      <a:pt x="25" y="89"/>
                      <a:pt x="26" y="87"/>
                    </a:cubicBezTo>
                    <a:cubicBezTo>
                      <a:pt x="31" y="82"/>
                      <a:pt x="31" y="82"/>
                      <a:pt x="31" y="82"/>
                    </a:cubicBezTo>
                    <a:cubicBezTo>
                      <a:pt x="34" y="84"/>
                      <a:pt x="38" y="85"/>
                      <a:pt x="41" y="86"/>
                    </a:cubicBezTo>
                    <a:cubicBezTo>
                      <a:pt x="42" y="93"/>
                      <a:pt x="42" y="93"/>
                      <a:pt x="42" y="93"/>
                    </a:cubicBezTo>
                    <a:cubicBezTo>
                      <a:pt x="42" y="95"/>
                      <a:pt x="43" y="96"/>
                      <a:pt x="46" y="96"/>
                    </a:cubicBezTo>
                    <a:cubicBezTo>
                      <a:pt x="57" y="95"/>
                      <a:pt x="57" y="95"/>
                      <a:pt x="57" y="95"/>
                    </a:cubicBezTo>
                    <a:cubicBezTo>
                      <a:pt x="59" y="95"/>
                      <a:pt x="61" y="93"/>
                      <a:pt x="60" y="91"/>
                    </a:cubicBezTo>
                    <a:cubicBezTo>
                      <a:pt x="60" y="84"/>
                      <a:pt x="60" y="84"/>
                      <a:pt x="60" y="84"/>
                    </a:cubicBezTo>
                    <a:cubicBezTo>
                      <a:pt x="63" y="83"/>
                      <a:pt x="67" y="82"/>
                      <a:pt x="69" y="80"/>
                    </a:cubicBezTo>
                    <a:cubicBezTo>
                      <a:pt x="75" y="84"/>
                      <a:pt x="75" y="84"/>
                      <a:pt x="75" y="84"/>
                    </a:cubicBezTo>
                    <a:cubicBezTo>
                      <a:pt x="76" y="86"/>
                      <a:pt x="79" y="85"/>
                      <a:pt x="80" y="84"/>
                    </a:cubicBezTo>
                    <a:cubicBezTo>
                      <a:pt x="88" y="75"/>
                      <a:pt x="88" y="75"/>
                      <a:pt x="88" y="75"/>
                    </a:cubicBezTo>
                    <a:cubicBezTo>
                      <a:pt x="89" y="74"/>
                      <a:pt x="89" y="71"/>
                      <a:pt x="87" y="70"/>
                    </a:cubicBezTo>
                    <a:cubicBezTo>
                      <a:pt x="82" y="65"/>
                      <a:pt x="82" y="65"/>
                      <a:pt x="82" y="65"/>
                    </a:cubicBezTo>
                    <a:cubicBezTo>
                      <a:pt x="84" y="62"/>
                      <a:pt x="85" y="59"/>
                      <a:pt x="85" y="55"/>
                    </a:cubicBezTo>
                    <a:cubicBezTo>
                      <a:pt x="92" y="55"/>
                      <a:pt x="92" y="55"/>
                      <a:pt x="92" y="55"/>
                    </a:cubicBezTo>
                    <a:cubicBezTo>
                      <a:pt x="94" y="55"/>
                      <a:pt x="96" y="53"/>
                      <a:pt x="96" y="51"/>
                    </a:cubicBezTo>
                    <a:cubicBezTo>
                      <a:pt x="95" y="39"/>
                      <a:pt x="95" y="39"/>
                      <a:pt x="95" y="39"/>
                    </a:cubicBezTo>
                    <a:cubicBezTo>
                      <a:pt x="95" y="37"/>
                      <a:pt x="93" y="36"/>
                      <a:pt x="91" y="36"/>
                    </a:cubicBezTo>
                    <a:close/>
                    <a:moveTo>
                      <a:pt x="49" y="67"/>
                    </a:moveTo>
                    <a:cubicBezTo>
                      <a:pt x="39" y="68"/>
                      <a:pt x="30" y="60"/>
                      <a:pt x="29" y="50"/>
                    </a:cubicBezTo>
                    <a:cubicBezTo>
                      <a:pt x="28" y="39"/>
                      <a:pt x="36" y="30"/>
                      <a:pt x="47" y="29"/>
                    </a:cubicBezTo>
                    <a:cubicBezTo>
                      <a:pt x="57" y="29"/>
                      <a:pt x="66" y="36"/>
                      <a:pt x="67" y="47"/>
                    </a:cubicBezTo>
                    <a:cubicBezTo>
                      <a:pt x="68" y="57"/>
                      <a:pt x="60" y="67"/>
                      <a:pt x="49" y="67"/>
                    </a:cubicBezTo>
                    <a:close/>
                    <a:moveTo>
                      <a:pt x="49" y="67"/>
                    </a:moveTo>
                    <a:cubicBezTo>
                      <a:pt x="49" y="67"/>
                      <a:pt x="49" y="67"/>
                      <a:pt x="49" y="67"/>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 name="Freeform 473"/>
              <p:cNvSpPr>
                <a:spLocks noEditPoints="1"/>
              </p:cNvSpPr>
              <p:nvPr/>
            </p:nvSpPr>
            <p:spPr bwMode="auto">
              <a:xfrm>
                <a:off x="1077913" y="3757613"/>
                <a:ext cx="530225" cy="723900"/>
              </a:xfrm>
              <a:custGeom>
                <a:avLst/>
                <a:gdLst>
                  <a:gd name="T0" fmla="*/ 186 w 255"/>
                  <a:gd name="T1" fmla="*/ 219 h 348"/>
                  <a:gd name="T2" fmla="*/ 159 w 255"/>
                  <a:gd name="T3" fmla="*/ 298 h 348"/>
                  <a:gd name="T4" fmla="*/ 27 w 255"/>
                  <a:gd name="T5" fmla="*/ 254 h 348"/>
                  <a:gd name="T6" fmla="*/ 95 w 255"/>
                  <a:gd name="T7" fmla="*/ 53 h 348"/>
                  <a:gd name="T8" fmla="*/ 227 w 255"/>
                  <a:gd name="T9" fmla="*/ 97 h 348"/>
                  <a:gd name="T10" fmla="*/ 222 w 255"/>
                  <a:gd name="T11" fmla="*/ 112 h 348"/>
                  <a:gd name="T12" fmla="*/ 237 w 255"/>
                  <a:gd name="T13" fmla="*/ 117 h 348"/>
                  <a:gd name="T14" fmla="*/ 251 w 255"/>
                  <a:gd name="T15" fmla="*/ 75 h 348"/>
                  <a:gd name="T16" fmla="*/ 235 w 255"/>
                  <a:gd name="T17" fmla="*/ 43 h 348"/>
                  <a:gd name="T18" fmla="*/ 121 w 255"/>
                  <a:gd name="T19" fmla="*/ 5 h 348"/>
                  <a:gd name="T20" fmla="*/ 89 w 255"/>
                  <a:gd name="T21" fmla="*/ 21 h 348"/>
                  <a:gd name="T22" fmla="*/ 4 w 255"/>
                  <a:gd name="T23" fmla="*/ 273 h 348"/>
                  <a:gd name="T24" fmla="*/ 20 w 255"/>
                  <a:gd name="T25" fmla="*/ 305 h 348"/>
                  <a:gd name="T26" fmla="*/ 134 w 255"/>
                  <a:gd name="T27" fmla="*/ 343 h 348"/>
                  <a:gd name="T28" fmla="*/ 166 w 255"/>
                  <a:gd name="T29" fmla="*/ 327 h 348"/>
                  <a:gd name="T30" fmla="*/ 201 w 255"/>
                  <a:gd name="T31" fmla="*/ 224 h 348"/>
                  <a:gd name="T32" fmla="*/ 186 w 255"/>
                  <a:gd name="T33" fmla="*/ 219 h 348"/>
                  <a:gd name="T34" fmla="*/ 157 w 255"/>
                  <a:gd name="T35" fmla="*/ 47 h 348"/>
                  <a:gd name="T36" fmla="*/ 181 w 255"/>
                  <a:gd name="T37" fmla="*/ 55 h 348"/>
                  <a:gd name="T38" fmla="*/ 183 w 255"/>
                  <a:gd name="T39" fmla="*/ 59 h 348"/>
                  <a:gd name="T40" fmla="*/ 179 w 255"/>
                  <a:gd name="T41" fmla="*/ 61 h 348"/>
                  <a:gd name="T42" fmla="*/ 155 w 255"/>
                  <a:gd name="T43" fmla="*/ 53 h 348"/>
                  <a:gd name="T44" fmla="*/ 153 w 255"/>
                  <a:gd name="T45" fmla="*/ 49 h 348"/>
                  <a:gd name="T46" fmla="*/ 157 w 255"/>
                  <a:gd name="T47" fmla="*/ 47 h 348"/>
                  <a:gd name="T48" fmla="*/ 81 w 255"/>
                  <a:gd name="T49" fmla="*/ 310 h 348"/>
                  <a:gd name="T50" fmla="*/ 73 w 255"/>
                  <a:gd name="T51" fmla="*/ 294 h 348"/>
                  <a:gd name="T52" fmla="*/ 89 w 255"/>
                  <a:gd name="T53" fmla="*/ 286 h 348"/>
                  <a:gd name="T54" fmla="*/ 97 w 255"/>
                  <a:gd name="T55" fmla="*/ 302 h 348"/>
                  <a:gd name="T56" fmla="*/ 81 w 255"/>
                  <a:gd name="T57" fmla="*/ 310 h 348"/>
                  <a:gd name="T58" fmla="*/ 81 w 255"/>
                  <a:gd name="T59" fmla="*/ 310 h 348"/>
                  <a:gd name="T60" fmla="*/ 81 w 255"/>
                  <a:gd name="T61" fmla="*/ 31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5" h="348">
                    <a:moveTo>
                      <a:pt x="186" y="219"/>
                    </a:moveTo>
                    <a:cubicBezTo>
                      <a:pt x="159" y="298"/>
                      <a:pt x="159" y="298"/>
                      <a:pt x="159" y="298"/>
                    </a:cubicBezTo>
                    <a:cubicBezTo>
                      <a:pt x="27" y="254"/>
                      <a:pt x="27" y="254"/>
                      <a:pt x="27" y="254"/>
                    </a:cubicBezTo>
                    <a:cubicBezTo>
                      <a:pt x="95" y="53"/>
                      <a:pt x="95" y="53"/>
                      <a:pt x="95" y="53"/>
                    </a:cubicBezTo>
                    <a:cubicBezTo>
                      <a:pt x="227" y="97"/>
                      <a:pt x="227" y="97"/>
                      <a:pt x="227" y="97"/>
                    </a:cubicBezTo>
                    <a:cubicBezTo>
                      <a:pt x="222" y="112"/>
                      <a:pt x="222" y="112"/>
                      <a:pt x="222" y="112"/>
                    </a:cubicBezTo>
                    <a:cubicBezTo>
                      <a:pt x="237" y="117"/>
                      <a:pt x="237" y="117"/>
                      <a:pt x="237" y="117"/>
                    </a:cubicBezTo>
                    <a:cubicBezTo>
                      <a:pt x="251" y="75"/>
                      <a:pt x="251" y="75"/>
                      <a:pt x="251" y="75"/>
                    </a:cubicBezTo>
                    <a:cubicBezTo>
                      <a:pt x="255" y="62"/>
                      <a:pt x="248" y="48"/>
                      <a:pt x="235" y="43"/>
                    </a:cubicBezTo>
                    <a:cubicBezTo>
                      <a:pt x="121" y="5"/>
                      <a:pt x="121" y="5"/>
                      <a:pt x="121" y="5"/>
                    </a:cubicBezTo>
                    <a:cubicBezTo>
                      <a:pt x="108" y="0"/>
                      <a:pt x="93" y="7"/>
                      <a:pt x="89" y="21"/>
                    </a:cubicBezTo>
                    <a:cubicBezTo>
                      <a:pt x="4" y="273"/>
                      <a:pt x="4" y="273"/>
                      <a:pt x="4" y="273"/>
                    </a:cubicBezTo>
                    <a:cubicBezTo>
                      <a:pt x="0" y="286"/>
                      <a:pt x="7" y="301"/>
                      <a:pt x="20" y="305"/>
                    </a:cubicBezTo>
                    <a:cubicBezTo>
                      <a:pt x="134" y="343"/>
                      <a:pt x="134" y="343"/>
                      <a:pt x="134" y="343"/>
                    </a:cubicBezTo>
                    <a:cubicBezTo>
                      <a:pt x="147" y="348"/>
                      <a:pt x="162" y="341"/>
                      <a:pt x="166" y="327"/>
                    </a:cubicBezTo>
                    <a:cubicBezTo>
                      <a:pt x="201" y="224"/>
                      <a:pt x="201" y="224"/>
                      <a:pt x="201" y="224"/>
                    </a:cubicBezTo>
                    <a:lnTo>
                      <a:pt x="186" y="219"/>
                    </a:lnTo>
                    <a:close/>
                    <a:moveTo>
                      <a:pt x="157" y="47"/>
                    </a:moveTo>
                    <a:cubicBezTo>
                      <a:pt x="181" y="55"/>
                      <a:pt x="181" y="55"/>
                      <a:pt x="181" y="55"/>
                    </a:cubicBezTo>
                    <a:cubicBezTo>
                      <a:pt x="183" y="56"/>
                      <a:pt x="184" y="57"/>
                      <a:pt x="183" y="59"/>
                    </a:cubicBezTo>
                    <a:cubicBezTo>
                      <a:pt x="182" y="61"/>
                      <a:pt x="181" y="62"/>
                      <a:pt x="179" y="61"/>
                    </a:cubicBezTo>
                    <a:cubicBezTo>
                      <a:pt x="155" y="53"/>
                      <a:pt x="155" y="53"/>
                      <a:pt x="155" y="53"/>
                    </a:cubicBezTo>
                    <a:cubicBezTo>
                      <a:pt x="153" y="52"/>
                      <a:pt x="152" y="51"/>
                      <a:pt x="153" y="49"/>
                    </a:cubicBezTo>
                    <a:cubicBezTo>
                      <a:pt x="153" y="47"/>
                      <a:pt x="155" y="46"/>
                      <a:pt x="157" y="47"/>
                    </a:cubicBezTo>
                    <a:close/>
                    <a:moveTo>
                      <a:pt x="81" y="310"/>
                    </a:moveTo>
                    <a:cubicBezTo>
                      <a:pt x="74" y="307"/>
                      <a:pt x="71" y="300"/>
                      <a:pt x="73" y="294"/>
                    </a:cubicBezTo>
                    <a:cubicBezTo>
                      <a:pt x="75" y="287"/>
                      <a:pt x="82" y="283"/>
                      <a:pt x="89" y="286"/>
                    </a:cubicBezTo>
                    <a:cubicBezTo>
                      <a:pt x="96" y="288"/>
                      <a:pt x="99" y="295"/>
                      <a:pt x="97" y="302"/>
                    </a:cubicBezTo>
                    <a:cubicBezTo>
                      <a:pt x="95" y="308"/>
                      <a:pt x="88" y="312"/>
                      <a:pt x="81" y="310"/>
                    </a:cubicBezTo>
                    <a:close/>
                    <a:moveTo>
                      <a:pt x="81" y="310"/>
                    </a:moveTo>
                    <a:cubicBezTo>
                      <a:pt x="81" y="310"/>
                      <a:pt x="81" y="310"/>
                      <a:pt x="81" y="31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 name="Freeform 474"/>
              <p:cNvSpPr>
                <a:spLocks/>
              </p:cNvSpPr>
              <p:nvPr/>
            </p:nvSpPr>
            <p:spPr bwMode="auto">
              <a:xfrm>
                <a:off x="1033463" y="3849688"/>
                <a:ext cx="160338" cy="80963"/>
              </a:xfrm>
              <a:custGeom>
                <a:avLst/>
                <a:gdLst>
                  <a:gd name="T0" fmla="*/ 7 w 101"/>
                  <a:gd name="T1" fmla="*/ 0 h 51"/>
                  <a:gd name="T2" fmla="*/ 101 w 101"/>
                  <a:gd name="T3" fmla="*/ 31 h 51"/>
                  <a:gd name="T4" fmla="*/ 94 w 101"/>
                  <a:gd name="T5" fmla="*/ 51 h 51"/>
                  <a:gd name="T6" fmla="*/ 0 w 101"/>
                  <a:gd name="T7" fmla="*/ 19 h 51"/>
                  <a:gd name="T8" fmla="*/ 7 w 101"/>
                  <a:gd name="T9" fmla="*/ 0 h 51"/>
                </a:gdLst>
                <a:ahLst/>
                <a:cxnLst>
                  <a:cxn ang="0">
                    <a:pos x="T0" y="T1"/>
                  </a:cxn>
                  <a:cxn ang="0">
                    <a:pos x="T2" y="T3"/>
                  </a:cxn>
                  <a:cxn ang="0">
                    <a:pos x="T4" y="T5"/>
                  </a:cxn>
                  <a:cxn ang="0">
                    <a:pos x="T6" y="T7"/>
                  </a:cxn>
                  <a:cxn ang="0">
                    <a:pos x="T8" y="T9"/>
                  </a:cxn>
                </a:cxnLst>
                <a:rect l="0" t="0" r="r" b="b"/>
                <a:pathLst>
                  <a:path w="101" h="51">
                    <a:moveTo>
                      <a:pt x="7" y="0"/>
                    </a:moveTo>
                    <a:lnTo>
                      <a:pt x="101" y="31"/>
                    </a:lnTo>
                    <a:lnTo>
                      <a:pt x="94" y="51"/>
                    </a:lnTo>
                    <a:lnTo>
                      <a:pt x="0" y="19"/>
                    </a:lnTo>
                    <a:lnTo>
                      <a:pt x="7"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 name="Freeform 475"/>
              <p:cNvSpPr>
                <a:spLocks/>
              </p:cNvSpPr>
              <p:nvPr/>
            </p:nvSpPr>
            <p:spPr bwMode="auto">
              <a:xfrm>
                <a:off x="1049338" y="3924300"/>
                <a:ext cx="123825" cy="68263"/>
              </a:xfrm>
              <a:custGeom>
                <a:avLst/>
                <a:gdLst>
                  <a:gd name="T0" fmla="*/ 7 w 78"/>
                  <a:gd name="T1" fmla="*/ 0 h 43"/>
                  <a:gd name="T2" fmla="*/ 78 w 78"/>
                  <a:gd name="T3" fmla="*/ 23 h 43"/>
                  <a:gd name="T4" fmla="*/ 71 w 78"/>
                  <a:gd name="T5" fmla="*/ 43 h 43"/>
                  <a:gd name="T6" fmla="*/ 0 w 78"/>
                  <a:gd name="T7" fmla="*/ 19 h 43"/>
                  <a:gd name="T8" fmla="*/ 7 w 78"/>
                  <a:gd name="T9" fmla="*/ 0 h 43"/>
                </a:gdLst>
                <a:ahLst/>
                <a:cxnLst>
                  <a:cxn ang="0">
                    <a:pos x="T0" y="T1"/>
                  </a:cxn>
                  <a:cxn ang="0">
                    <a:pos x="T2" y="T3"/>
                  </a:cxn>
                  <a:cxn ang="0">
                    <a:pos x="T4" y="T5"/>
                  </a:cxn>
                  <a:cxn ang="0">
                    <a:pos x="T6" y="T7"/>
                  </a:cxn>
                  <a:cxn ang="0">
                    <a:pos x="T8" y="T9"/>
                  </a:cxn>
                </a:cxnLst>
                <a:rect l="0" t="0" r="r" b="b"/>
                <a:pathLst>
                  <a:path w="78" h="43">
                    <a:moveTo>
                      <a:pt x="7" y="0"/>
                    </a:moveTo>
                    <a:lnTo>
                      <a:pt x="78" y="23"/>
                    </a:lnTo>
                    <a:lnTo>
                      <a:pt x="71" y="43"/>
                    </a:lnTo>
                    <a:lnTo>
                      <a:pt x="0" y="19"/>
                    </a:lnTo>
                    <a:lnTo>
                      <a:pt x="7"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 name="Freeform 476"/>
              <p:cNvSpPr>
                <a:spLocks/>
              </p:cNvSpPr>
              <p:nvPr/>
            </p:nvSpPr>
            <p:spPr bwMode="auto">
              <a:xfrm>
                <a:off x="1104901" y="4011613"/>
                <a:ext cx="47625" cy="42863"/>
              </a:xfrm>
              <a:custGeom>
                <a:avLst/>
                <a:gdLst>
                  <a:gd name="T0" fmla="*/ 6 w 30"/>
                  <a:gd name="T1" fmla="*/ 0 h 27"/>
                  <a:gd name="T2" fmla="*/ 30 w 30"/>
                  <a:gd name="T3" fmla="*/ 8 h 27"/>
                  <a:gd name="T4" fmla="*/ 23 w 30"/>
                  <a:gd name="T5" fmla="*/ 27 h 27"/>
                  <a:gd name="T6" fmla="*/ 0 w 30"/>
                  <a:gd name="T7" fmla="*/ 20 h 27"/>
                  <a:gd name="T8" fmla="*/ 6 w 30"/>
                  <a:gd name="T9" fmla="*/ 0 h 27"/>
                </a:gdLst>
                <a:ahLst/>
                <a:cxnLst>
                  <a:cxn ang="0">
                    <a:pos x="T0" y="T1"/>
                  </a:cxn>
                  <a:cxn ang="0">
                    <a:pos x="T2" y="T3"/>
                  </a:cxn>
                  <a:cxn ang="0">
                    <a:pos x="T4" y="T5"/>
                  </a:cxn>
                  <a:cxn ang="0">
                    <a:pos x="T6" y="T7"/>
                  </a:cxn>
                  <a:cxn ang="0">
                    <a:pos x="T8" y="T9"/>
                  </a:cxn>
                </a:cxnLst>
                <a:rect l="0" t="0" r="r" b="b"/>
                <a:pathLst>
                  <a:path w="30" h="27">
                    <a:moveTo>
                      <a:pt x="6" y="0"/>
                    </a:moveTo>
                    <a:lnTo>
                      <a:pt x="30" y="8"/>
                    </a:lnTo>
                    <a:lnTo>
                      <a:pt x="23" y="27"/>
                    </a:lnTo>
                    <a:lnTo>
                      <a:pt x="0" y="20"/>
                    </a:lnTo>
                    <a:lnTo>
                      <a:pt x="6"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5" name="Freeform 477"/>
            <p:cNvSpPr>
              <a:spLocks/>
            </p:cNvSpPr>
            <p:nvPr/>
          </p:nvSpPr>
          <p:spPr bwMode="auto">
            <a:xfrm>
              <a:off x="6229017" y="4190247"/>
              <a:ext cx="4679950" cy="128588"/>
            </a:xfrm>
            <a:custGeom>
              <a:avLst/>
              <a:gdLst>
                <a:gd name="T0" fmla="*/ 0 w 2948"/>
                <a:gd name="T1" fmla="*/ 10 h 81"/>
                <a:gd name="T2" fmla="*/ 70 w 2948"/>
                <a:gd name="T3" fmla="*/ 81 h 81"/>
                <a:gd name="T4" fmla="*/ 2948 w 2948"/>
                <a:gd name="T5" fmla="*/ 81 h 81"/>
                <a:gd name="T6" fmla="*/ 2867 w 2948"/>
                <a:gd name="T7" fmla="*/ 0 h 81"/>
                <a:gd name="T8" fmla="*/ 0 w 2948"/>
                <a:gd name="T9" fmla="*/ 10 h 81"/>
              </a:gdLst>
              <a:ahLst/>
              <a:cxnLst>
                <a:cxn ang="0">
                  <a:pos x="T0" y="T1"/>
                </a:cxn>
                <a:cxn ang="0">
                  <a:pos x="T2" y="T3"/>
                </a:cxn>
                <a:cxn ang="0">
                  <a:pos x="T4" y="T5"/>
                </a:cxn>
                <a:cxn ang="0">
                  <a:pos x="T6" y="T7"/>
                </a:cxn>
                <a:cxn ang="0">
                  <a:pos x="T8" y="T9"/>
                </a:cxn>
              </a:cxnLst>
              <a:rect l="0" t="0" r="r" b="b"/>
              <a:pathLst>
                <a:path w="2948" h="81">
                  <a:moveTo>
                    <a:pt x="0" y="10"/>
                  </a:moveTo>
                  <a:lnTo>
                    <a:pt x="70" y="81"/>
                  </a:lnTo>
                  <a:lnTo>
                    <a:pt x="2948" y="81"/>
                  </a:lnTo>
                  <a:lnTo>
                    <a:pt x="2867" y="0"/>
                  </a:lnTo>
                  <a:lnTo>
                    <a:pt x="0" y="10"/>
                  </a:lnTo>
                  <a:close/>
                </a:path>
              </a:pathLst>
            </a:custGeom>
            <a:solidFill>
              <a:srgbClr val="2F81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 name="Freeform 478"/>
            <p:cNvSpPr>
              <a:spLocks/>
            </p:cNvSpPr>
            <p:nvPr/>
          </p:nvSpPr>
          <p:spPr bwMode="auto">
            <a:xfrm>
              <a:off x="6660817" y="1874084"/>
              <a:ext cx="3765550" cy="2255838"/>
            </a:xfrm>
            <a:custGeom>
              <a:avLst/>
              <a:gdLst>
                <a:gd name="T0" fmla="*/ 1751 w 1810"/>
                <a:gd name="T1" fmla="*/ 0 h 1084"/>
                <a:gd name="T2" fmla="*/ 905 w 1810"/>
                <a:gd name="T3" fmla="*/ 0 h 1084"/>
                <a:gd name="T4" fmla="*/ 59 w 1810"/>
                <a:gd name="T5" fmla="*/ 0 h 1084"/>
                <a:gd name="T6" fmla="*/ 7 w 1810"/>
                <a:gd name="T7" fmla="*/ 51 h 1084"/>
                <a:gd name="T8" fmla="*/ 7 w 1810"/>
                <a:gd name="T9" fmla="*/ 1084 h 1084"/>
                <a:gd name="T10" fmla="*/ 1804 w 1810"/>
                <a:gd name="T11" fmla="*/ 1084 h 1084"/>
                <a:gd name="T12" fmla="*/ 1804 w 1810"/>
                <a:gd name="T13" fmla="*/ 51 h 1084"/>
                <a:gd name="T14" fmla="*/ 1751 w 1810"/>
                <a:gd name="T15" fmla="*/ 0 h 10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0" h="1084">
                  <a:moveTo>
                    <a:pt x="1751" y="0"/>
                  </a:moveTo>
                  <a:cubicBezTo>
                    <a:pt x="1692" y="0"/>
                    <a:pt x="905" y="0"/>
                    <a:pt x="905" y="0"/>
                  </a:cubicBezTo>
                  <a:cubicBezTo>
                    <a:pt x="905" y="0"/>
                    <a:pt x="118" y="0"/>
                    <a:pt x="59" y="0"/>
                  </a:cubicBezTo>
                  <a:cubicBezTo>
                    <a:pt x="0" y="0"/>
                    <a:pt x="7" y="51"/>
                    <a:pt x="7" y="51"/>
                  </a:cubicBezTo>
                  <a:cubicBezTo>
                    <a:pt x="7" y="1084"/>
                    <a:pt x="7" y="1084"/>
                    <a:pt x="7" y="1084"/>
                  </a:cubicBezTo>
                  <a:cubicBezTo>
                    <a:pt x="1804" y="1084"/>
                    <a:pt x="1804" y="1084"/>
                    <a:pt x="1804" y="1084"/>
                  </a:cubicBezTo>
                  <a:cubicBezTo>
                    <a:pt x="1804" y="51"/>
                    <a:pt x="1804" y="51"/>
                    <a:pt x="1804" y="51"/>
                  </a:cubicBezTo>
                  <a:cubicBezTo>
                    <a:pt x="1804" y="51"/>
                    <a:pt x="1810" y="0"/>
                    <a:pt x="175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 name="Rectangle 480"/>
            <p:cNvSpPr>
              <a:spLocks noChangeArrowheads="1"/>
            </p:cNvSpPr>
            <p:nvPr/>
          </p:nvSpPr>
          <p:spPr bwMode="auto">
            <a:xfrm>
              <a:off x="6229017" y="4112459"/>
              <a:ext cx="4625975" cy="90488"/>
            </a:xfrm>
            <a:prstGeom prst="rect">
              <a:avLst/>
            </a:prstGeom>
            <a:solidFill>
              <a:srgbClr val="E2E5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 name="Freeform 481"/>
            <p:cNvSpPr>
              <a:spLocks/>
            </p:cNvSpPr>
            <p:nvPr/>
          </p:nvSpPr>
          <p:spPr bwMode="auto">
            <a:xfrm>
              <a:off x="6229017" y="4202947"/>
              <a:ext cx="4622800" cy="50800"/>
            </a:xfrm>
            <a:custGeom>
              <a:avLst/>
              <a:gdLst>
                <a:gd name="T0" fmla="*/ 1110 w 2221"/>
                <a:gd name="T1" fmla="*/ 0 h 25"/>
                <a:gd name="T2" fmla="*/ 0 w 2221"/>
                <a:gd name="T3" fmla="*/ 0 h 25"/>
                <a:gd name="T4" fmla="*/ 75 w 2221"/>
                <a:gd name="T5" fmla="*/ 25 h 25"/>
                <a:gd name="T6" fmla="*/ 1110 w 2221"/>
                <a:gd name="T7" fmla="*/ 25 h 25"/>
                <a:gd name="T8" fmla="*/ 2145 w 2221"/>
                <a:gd name="T9" fmla="*/ 25 h 25"/>
                <a:gd name="T10" fmla="*/ 2221 w 2221"/>
                <a:gd name="T11" fmla="*/ 0 h 25"/>
                <a:gd name="T12" fmla="*/ 1110 w 2221"/>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221" h="25">
                  <a:moveTo>
                    <a:pt x="1110" y="0"/>
                  </a:moveTo>
                  <a:cubicBezTo>
                    <a:pt x="0" y="0"/>
                    <a:pt x="0" y="0"/>
                    <a:pt x="0" y="0"/>
                  </a:cubicBezTo>
                  <a:cubicBezTo>
                    <a:pt x="0" y="0"/>
                    <a:pt x="26" y="25"/>
                    <a:pt x="75" y="25"/>
                  </a:cubicBezTo>
                  <a:cubicBezTo>
                    <a:pt x="124" y="25"/>
                    <a:pt x="1110" y="25"/>
                    <a:pt x="1110" y="25"/>
                  </a:cubicBezTo>
                  <a:cubicBezTo>
                    <a:pt x="1110" y="25"/>
                    <a:pt x="2097" y="25"/>
                    <a:pt x="2145" y="25"/>
                  </a:cubicBezTo>
                  <a:cubicBezTo>
                    <a:pt x="2194" y="25"/>
                    <a:pt x="2221" y="0"/>
                    <a:pt x="2221" y="0"/>
                  </a:cubicBezTo>
                  <a:lnTo>
                    <a:pt x="1110" y="0"/>
                  </a:lnTo>
                  <a:close/>
                </a:path>
              </a:pathLst>
            </a:custGeom>
            <a:solidFill>
              <a:srgbClr val="C0C2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 name="Oval 487"/>
            <p:cNvSpPr>
              <a:spLocks noChangeArrowheads="1"/>
            </p:cNvSpPr>
            <p:nvPr/>
          </p:nvSpPr>
          <p:spPr bwMode="auto">
            <a:xfrm>
              <a:off x="8516604" y="1902659"/>
              <a:ext cx="52388" cy="52388"/>
            </a:xfrm>
            <a:prstGeom prst="ellipse">
              <a:avLst/>
            </a:prstGeom>
            <a:solidFill>
              <a:srgbClr val="FFFFFF"/>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 name="Oval 488"/>
            <p:cNvSpPr>
              <a:spLocks noChangeArrowheads="1"/>
            </p:cNvSpPr>
            <p:nvPr/>
          </p:nvSpPr>
          <p:spPr bwMode="auto">
            <a:xfrm>
              <a:off x="8524542" y="1910597"/>
              <a:ext cx="36513" cy="34925"/>
            </a:xfrm>
            <a:prstGeom prst="ellipse">
              <a:avLst/>
            </a:prstGeom>
            <a:solidFill>
              <a:srgbClr val="FFFFFF"/>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pic>
        <p:nvPicPr>
          <p:cNvPr id="18" name="图片 17">
            <a:hlinkClick r:id="rId2"/>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3144268" y="1323255"/>
            <a:ext cx="5916919" cy="3471043"/>
          </a:xfrm>
          <a:custGeom>
            <a:avLst/>
            <a:gdLst>
              <a:gd name="connsiteX0" fmla="*/ 56419 w 5916919"/>
              <a:gd name="connsiteY0" fmla="*/ 0 h 3471043"/>
              <a:gd name="connsiteX1" fmla="*/ 5860500 w 5916919"/>
              <a:gd name="connsiteY1" fmla="*/ 0 h 3471043"/>
              <a:gd name="connsiteX2" fmla="*/ 5916919 w 5916919"/>
              <a:gd name="connsiteY2" fmla="*/ 56440 h 3471043"/>
              <a:gd name="connsiteX3" fmla="*/ 5916919 w 5916919"/>
              <a:gd name="connsiteY3" fmla="*/ 3414603 h 3471043"/>
              <a:gd name="connsiteX4" fmla="*/ 5860500 w 5916919"/>
              <a:gd name="connsiteY4" fmla="*/ 3471043 h 3471043"/>
              <a:gd name="connsiteX5" fmla="*/ 56419 w 5916919"/>
              <a:gd name="connsiteY5" fmla="*/ 3471043 h 3471043"/>
              <a:gd name="connsiteX6" fmla="*/ 0 w 5916919"/>
              <a:gd name="connsiteY6" fmla="*/ 3414603 h 3471043"/>
              <a:gd name="connsiteX7" fmla="*/ 0 w 5916919"/>
              <a:gd name="connsiteY7" fmla="*/ 56440 h 3471043"/>
              <a:gd name="connsiteX8" fmla="*/ 56419 w 5916919"/>
              <a:gd name="connsiteY8" fmla="*/ 0 h 347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16919" h="3471043">
                <a:moveTo>
                  <a:pt x="56419" y="0"/>
                </a:moveTo>
                <a:cubicBezTo>
                  <a:pt x="5860500" y="0"/>
                  <a:pt x="5860500" y="0"/>
                  <a:pt x="5860500" y="0"/>
                </a:cubicBezTo>
                <a:cubicBezTo>
                  <a:pt x="5892236" y="0"/>
                  <a:pt x="5916919" y="24692"/>
                  <a:pt x="5916919" y="56440"/>
                </a:cubicBezTo>
                <a:cubicBezTo>
                  <a:pt x="5916919" y="3414603"/>
                  <a:pt x="5916919" y="3414603"/>
                  <a:pt x="5916919" y="3414603"/>
                </a:cubicBezTo>
                <a:cubicBezTo>
                  <a:pt x="5916919" y="3442823"/>
                  <a:pt x="5892236" y="3471043"/>
                  <a:pt x="5860500" y="3471043"/>
                </a:cubicBezTo>
                <a:cubicBezTo>
                  <a:pt x="56419" y="3471043"/>
                  <a:pt x="56419" y="3471043"/>
                  <a:pt x="56419" y="3471043"/>
                </a:cubicBezTo>
                <a:cubicBezTo>
                  <a:pt x="24684" y="3471043"/>
                  <a:pt x="0" y="3442823"/>
                  <a:pt x="0" y="3414603"/>
                </a:cubicBezTo>
                <a:cubicBezTo>
                  <a:pt x="0" y="56440"/>
                  <a:pt x="0" y="56440"/>
                  <a:pt x="0" y="56440"/>
                </a:cubicBezTo>
                <a:cubicBezTo>
                  <a:pt x="0" y="24692"/>
                  <a:pt x="24684" y="0"/>
                  <a:pt x="56419" y="0"/>
                </a:cubicBezTo>
                <a:close/>
              </a:path>
            </a:pathLst>
          </a:custGeom>
          <a:ln>
            <a:solidFill>
              <a:srgbClr val="C0C2C4"/>
            </a:solidFill>
          </a:ln>
        </p:spPr>
      </p:pic>
      <p:sp>
        <p:nvSpPr>
          <p:cNvPr id="19" name="文本框 18"/>
          <p:cNvSpPr txBox="1"/>
          <p:nvPr/>
        </p:nvSpPr>
        <p:spPr>
          <a:xfrm>
            <a:off x="2332794" y="5478552"/>
            <a:ext cx="7526420" cy="400110"/>
          </a:xfrm>
          <a:prstGeom prst="rect">
            <a:avLst/>
          </a:prstGeom>
          <a:noFill/>
        </p:spPr>
        <p:txBody>
          <a:bodyPr wrap="none" rtlCol="0">
            <a:spAutoFit/>
          </a:bodyPr>
          <a:lstStyle/>
          <a:p>
            <a:pPr algn="ctr"/>
            <a:r>
              <a:rPr lang="zh-CN" altLang="en-US" sz="2000" dirty="0" smtClean="0">
                <a:solidFill>
                  <a:prstClr val="white"/>
                </a:solidFill>
                <a:latin typeface="张海山锐线体简" panose="02000000000000000000" pitchFamily="2" charset="-122"/>
                <a:ea typeface="张海山锐线体简" panose="02000000000000000000" pitchFamily="2" charset="-122"/>
              </a:rPr>
              <a:t>布衣公子</a:t>
            </a:r>
            <a:r>
              <a:rPr lang="en-US" altLang="zh-CN" sz="2000" dirty="0" smtClean="0">
                <a:solidFill>
                  <a:prstClr val="white"/>
                </a:solidFill>
                <a:latin typeface="张海山锐线体简" panose="02000000000000000000" pitchFamily="2" charset="-122"/>
                <a:ea typeface="张海山锐线体简" panose="02000000000000000000" pitchFamily="2" charset="-122"/>
              </a:rPr>
              <a:t>2015</a:t>
            </a:r>
            <a:r>
              <a:rPr lang="zh-CN" altLang="en-US" sz="2000" dirty="0" smtClean="0">
                <a:solidFill>
                  <a:prstClr val="white"/>
                </a:solidFill>
                <a:latin typeface="张海山锐线体简" panose="02000000000000000000" pitchFamily="2" charset="-122"/>
                <a:ea typeface="张海山锐线体简" panose="02000000000000000000" pitchFamily="2" charset="-122"/>
              </a:rPr>
              <a:t>全年收费合集</a:t>
            </a:r>
            <a:r>
              <a:rPr lang="en-US" altLang="zh-CN" sz="2000" dirty="0" smtClean="0">
                <a:solidFill>
                  <a:prstClr val="white"/>
                </a:solidFill>
                <a:latin typeface="张海山锐线体简" panose="02000000000000000000" pitchFamily="2" charset="-122"/>
                <a:ea typeface="张海山锐线体简" panose="02000000000000000000" pitchFamily="2" charset="-122"/>
              </a:rPr>
              <a:t>12</a:t>
            </a:r>
            <a:r>
              <a:rPr lang="zh-CN" altLang="en-US" sz="2000" dirty="0" smtClean="0">
                <a:solidFill>
                  <a:prstClr val="white"/>
                </a:solidFill>
                <a:latin typeface="张海山锐线体简" panose="02000000000000000000" pitchFamily="2" charset="-122"/>
                <a:ea typeface="张海山锐线体简" panose="02000000000000000000" pitchFamily="2" charset="-122"/>
              </a:rPr>
              <a:t>套   职场经验与</a:t>
            </a:r>
            <a:r>
              <a:rPr lang="en-US" altLang="zh-CN" sz="2000" dirty="0" smtClean="0">
                <a:solidFill>
                  <a:prstClr val="white"/>
                </a:solidFill>
                <a:latin typeface="张海山锐线体简" panose="02000000000000000000" pitchFamily="2" charset="-122"/>
                <a:ea typeface="张海山锐线体简" panose="02000000000000000000" pitchFamily="2" charset="-122"/>
              </a:rPr>
              <a:t>PPT</a:t>
            </a:r>
            <a:r>
              <a:rPr lang="zh-CN" altLang="en-US" sz="2000" dirty="0" smtClean="0">
                <a:solidFill>
                  <a:prstClr val="white"/>
                </a:solidFill>
                <a:latin typeface="张海山锐线体简" panose="02000000000000000000" pitchFamily="2" charset="-122"/>
                <a:ea typeface="张海山锐线体简" panose="02000000000000000000" pitchFamily="2" charset="-122"/>
              </a:rPr>
              <a:t>创意的完美结合</a:t>
            </a:r>
            <a:endParaRPr lang="en-US" altLang="zh-CN" sz="2000" dirty="0" smtClean="0">
              <a:solidFill>
                <a:prstClr val="white"/>
              </a:solidFill>
              <a:latin typeface="张海山锐线体简" panose="02000000000000000000" pitchFamily="2" charset="-122"/>
              <a:ea typeface="张海山锐线体简" panose="02000000000000000000" pitchFamily="2" charset="-122"/>
            </a:endParaRPr>
          </a:p>
        </p:txBody>
      </p:sp>
    </p:spTree>
    <p:extLst>
      <p:ext uri="{BB962C8B-B14F-4D97-AF65-F5344CB8AC3E}">
        <p14:creationId xmlns:p14="http://schemas.microsoft.com/office/powerpoint/2010/main" val="3736706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8B7FB7"/>
        </a:solidFill>
        <a:effectLst/>
      </p:bgPr>
    </p:bg>
    <p:spTree>
      <p:nvGrpSpPr>
        <p:cNvPr id="1" name=""/>
        <p:cNvGrpSpPr/>
        <p:nvPr/>
      </p:nvGrpSpPr>
      <p:grpSpPr>
        <a:xfrm>
          <a:off x="0" y="0"/>
          <a:ext cx="0" cy="0"/>
          <a:chOff x="0" y="0"/>
          <a:chExt cx="0" cy="0"/>
        </a:xfrm>
      </p:grpSpPr>
      <p:grpSp>
        <p:nvGrpSpPr>
          <p:cNvPr id="4" name="组合 3"/>
          <p:cNvGrpSpPr/>
          <p:nvPr/>
        </p:nvGrpSpPr>
        <p:grpSpPr>
          <a:xfrm>
            <a:off x="2073048" y="1231715"/>
            <a:ext cx="8045904" cy="4090746"/>
            <a:chOff x="1813714" y="1231715"/>
            <a:chExt cx="8045904" cy="4090746"/>
          </a:xfrm>
        </p:grpSpPr>
        <p:grpSp>
          <p:nvGrpSpPr>
            <p:cNvPr id="5" name="组合 4"/>
            <p:cNvGrpSpPr/>
            <p:nvPr/>
          </p:nvGrpSpPr>
          <p:grpSpPr>
            <a:xfrm rot="16200000">
              <a:off x="3791293" y="-745864"/>
              <a:ext cx="4090746" cy="8045904"/>
              <a:chOff x="653370" y="1046163"/>
              <a:chExt cx="1963737" cy="3862387"/>
            </a:xfrm>
          </p:grpSpPr>
          <p:sp>
            <p:nvSpPr>
              <p:cNvPr id="7" name="AutoShape 3"/>
              <p:cNvSpPr>
                <a:spLocks noChangeAspect="1" noChangeArrowheads="1" noTextEdit="1"/>
              </p:cNvSpPr>
              <p:nvPr/>
            </p:nvSpPr>
            <p:spPr bwMode="auto">
              <a:xfrm>
                <a:off x="656545" y="1046163"/>
                <a:ext cx="1957387" cy="385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 name="Rectangle 5"/>
              <p:cNvSpPr>
                <a:spLocks noChangeArrowheads="1"/>
              </p:cNvSpPr>
              <p:nvPr/>
            </p:nvSpPr>
            <p:spPr bwMode="auto">
              <a:xfrm>
                <a:off x="653370" y="1754188"/>
                <a:ext cx="22225" cy="3746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 name="Rectangle 6"/>
              <p:cNvSpPr>
                <a:spLocks noChangeArrowheads="1"/>
              </p:cNvSpPr>
              <p:nvPr/>
            </p:nvSpPr>
            <p:spPr bwMode="auto">
              <a:xfrm>
                <a:off x="2594882" y="1754188"/>
                <a:ext cx="22225" cy="3746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 name="Rectangle 7"/>
              <p:cNvSpPr>
                <a:spLocks noChangeArrowheads="1"/>
              </p:cNvSpPr>
              <p:nvPr/>
            </p:nvSpPr>
            <p:spPr bwMode="auto">
              <a:xfrm>
                <a:off x="653370" y="2279650"/>
                <a:ext cx="22225" cy="1508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 name="Rectangle 8"/>
              <p:cNvSpPr>
                <a:spLocks noChangeArrowheads="1"/>
              </p:cNvSpPr>
              <p:nvPr/>
            </p:nvSpPr>
            <p:spPr bwMode="auto">
              <a:xfrm>
                <a:off x="653370" y="1754188"/>
                <a:ext cx="22225" cy="3746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 name="Rectangle 9"/>
              <p:cNvSpPr>
                <a:spLocks noChangeArrowheads="1"/>
              </p:cNvSpPr>
              <p:nvPr/>
            </p:nvSpPr>
            <p:spPr bwMode="auto">
              <a:xfrm>
                <a:off x="2594882" y="1754188"/>
                <a:ext cx="22225" cy="3746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 name="Rectangle 10"/>
              <p:cNvSpPr>
                <a:spLocks noChangeArrowheads="1"/>
              </p:cNvSpPr>
              <p:nvPr/>
            </p:nvSpPr>
            <p:spPr bwMode="auto">
              <a:xfrm>
                <a:off x="653370" y="2279650"/>
                <a:ext cx="22225" cy="1508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 name="Freeform 11"/>
              <p:cNvSpPr>
                <a:spLocks/>
              </p:cNvSpPr>
              <p:nvPr/>
            </p:nvSpPr>
            <p:spPr bwMode="auto">
              <a:xfrm>
                <a:off x="675595" y="1049338"/>
                <a:ext cx="1919287" cy="3859212"/>
              </a:xfrm>
              <a:custGeom>
                <a:avLst/>
                <a:gdLst>
                  <a:gd name="T0" fmla="*/ 494 w 509"/>
                  <a:gd name="T1" fmla="*/ 15 h 1026"/>
                  <a:gd name="T2" fmla="*/ 457 w 509"/>
                  <a:gd name="T3" fmla="*/ 0 h 1026"/>
                  <a:gd name="T4" fmla="*/ 53 w 509"/>
                  <a:gd name="T5" fmla="*/ 0 h 1026"/>
                  <a:gd name="T6" fmla="*/ 16 w 509"/>
                  <a:gd name="T7" fmla="*/ 15 h 1026"/>
                  <a:gd name="T8" fmla="*/ 0 w 509"/>
                  <a:gd name="T9" fmla="*/ 52 h 1026"/>
                  <a:gd name="T10" fmla="*/ 0 w 509"/>
                  <a:gd name="T11" fmla="*/ 973 h 1026"/>
                  <a:gd name="T12" fmla="*/ 16 w 509"/>
                  <a:gd name="T13" fmla="*/ 1010 h 1026"/>
                  <a:gd name="T14" fmla="*/ 53 w 509"/>
                  <a:gd name="T15" fmla="*/ 1026 h 1026"/>
                  <a:gd name="T16" fmla="*/ 457 w 509"/>
                  <a:gd name="T17" fmla="*/ 1026 h 1026"/>
                  <a:gd name="T18" fmla="*/ 494 w 509"/>
                  <a:gd name="T19" fmla="*/ 1010 h 1026"/>
                  <a:gd name="T20" fmla="*/ 509 w 509"/>
                  <a:gd name="T21" fmla="*/ 973 h 1026"/>
                  <a:gd name="T22" fmla="*/ 509 w 509"/>
                  <a:gd name="T23" fmla="*/ 52 h 1026"/>
                  <a:gd name="T24" fmla="*/ 494 w 509"/>
                  <a:gd name="T25" fmla="*/ 15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9" h="1026">
                    <a:moveTo>
                      <a:pt x="494" y="15"/>
                    </a:moveTo>
                    <a:cubicBezTo>
                      <a:pt x="484" y="5"/>
                      <a:pt x="470" y="0"/>
                      <a:pt x="457" y="0"/>
                    </a:cubicBezTo>
                    <a:cubicBezTo>
                      <a:pt x="53" y="0"/>
                      <a:pt x="53" y="0"/>
                      <a:pt x="53" y="0"/>
                    </a:cubicBezTo>
                    <a:cubicBezTo>
                      <a:pt x="39" y="0"/>
                      <a:pt x="26" y="5"/>
                      <a:pt x="16" y="15"/>
                    </a:cubicBezTo>
                    <a:cubicBezTo>
                      <a:pt x="6" y="25"/>
                      <a:pt x="0" y="39"/>
                      <a:pt x="0" y="52"/>
                    </a:cubicBezTo>
                    <a:cubicBezTo>
                      <a:pt x="0" y="973"/>
                      <a:pt x="0" y="973"/>
                      <a:pt x="0" y="973"/>
                    </a:cubicBezTo>
                    <a:cubicBezTo>
                      <a:pt x="0" y="987"/>
                      <a:pt x="6" y="1000"/>
                      <a:pt x="16" y="1010"/>
                    </a:cubicBezTo>
                    <a:cubicBezTo>
                      <a:pt x="26" y="1021"/>
                      <a:pt x="39" y="1026"/>
                      <a:pt x="53" y="1026"/>
                    </a:cubicBezTo>
                    <a:cubicBezTo>
                      <a:pt x="457" y="1026"/>
                      <a:pt x="457" y="1026"/>
                      <a:pt x="457" y="1026"/>
                    </a:cubicBezTo>
                    <a:cubicBezTo>
                      <a:pt x="470" y="1026"/>
                      <a:pt x="484" y="1021"/>
                      <a:pt x="494" y="1010"/>
                    </a:cubicBezTo>
                    <a:cubicBezTo>
                      <a:pt x="504" y="1000"/>
                      <a:pt x="509" y="987"/>
                      <a:pt x="509" y="973"/>
                    </a:cubicBezTo>
                    <a:cubicBezTo>
                      <a:pt x="509" y="52"/>
                      <a:pt x="509" y="52"/>
                      <a:pt x="509" y="52"/>
                    </a:cubicBezTo>
                    <a:cubicBezTo>
                      <a:pt x="509" y="39"/>
                      <a:pt x="504" y="25"/>
                      <a:pt x="494"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 name="Rectangle 12"/>
              <p:cNvSpPr>
                <a:spLocks noChangeArrowheads="1"/>
              </p:cNvSpPr>
              <p:nvPr/>
            </p:nvSpPr>
            <p:spPr bwMode="auto">
              <a:xfrm>
                <a:off x="675595" y="1497013"/>
                <a:ext cx="1919287" cy="287020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 name="Freeform 13"/>
              <p:cNvSpPr>
                <a:spLocks/>
              </p:cNvSpPr>
              <p:nvPr/>
            </p:nvSpPr>
            <p:spPr bwMode="auto">
              <a:xfrm>
                <a:off x="1391557" y="4603750"/>
                <a:ext cx="487362" cy="71437"/>
              </a:xfrm>
              <a:custGeom>
                <a:avLst/>
                <a:gdLst>
                  <a:gd name="T0" fmla="*/ 129 w 129"/>
                  <a:gd name="T1" fmla="*/ 9 h 19"/>
                  <a:gd name="T2" fmla="*/ 120 w 129"/>
                  <a:gd name="T3" fmla="*/ 19 h 19"/>
                  <a:gd name="T4" fmla="*/ 10 w 129"/>
                  <a:gd name="T5" fmla="*/ 19 h 19"/>
                  <a:gd name="T6" fmla="*/ 0 w 129"/>
                  <a:gd name="T7" fmla="*/ 9 h 19"/>
                  <a:gd name="T8" fmla="*/ 0 w 129"/>
                  <a:gd name="T9" fmla="*/ 9 h 19"/>
                  <a:gd name="T10" fmla="*/ 10 w 129"/>
                  <a:gd name="T11" fmla="*/ 0 h 19"/>
                  <a:gd name="T12" fmla="*/ 120 w 129"/>
                  <a:gd name="T13" fmla="*/ 0 h 19"/>
                  <a:gd name="T14" fmla="*/ 129 w 129"/>
                  <a:gd name="T15" fmla="*/ 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 h="19">
                    <a:moveTo>
                      <a:pt x="129" y="9"/>
                    </a:moveTo>
                    <a:cubicBezTo>
                      <a:pt x="129" y="14"/>
                      <a:pt x="125" y="19"/>
                      <a:pt x="120" y="19"/>
                    </a:cubicBezTo>
                    <a:cubicBezTo>
                      <a:pt x="10" y="19"/>
                      <a:pt x="10" y="19"/>
                      <a:pt x="10" y="19"/>
                    </a:cubicBezTo>
                    <a:cubicBezTo>
                      <a:pt x="5" y="19"/>
                      <a:pt x="0" y="14"/>
                      <a:pt x="0" y="9"/>
                    </a:cubicBezTo>
                    <a:cubicBezTo>
                      <a:pt x="0" y="9"/>
                      <a:pt x="0" y="9"/>
                      <a:pt x="0" y="9"/>
                    </a:cubicBezTo>
                    <a:cubicBezTo>
                      <a:pt x="0" y="4"/>
                      <a:pt x="5" y="0"/>
                      <a:pt x="10" y="0"/>
                    </a:cubicBezTo>
                    <a:cubicBezTo>
                      <a:pt x="120" y="0"/>
                      <a:pt x="120" y="0"/>
                      <a:pt x="120" y="0"/>
                    </a:cubicBezTo>
                    <a:cubicBezTo>
                      <a:pt x="125" y="0"/>
                      <a:pt x="129" y="4"/>
                      <a:pt x="129" y="9"/>
                    </a:cubicBezTo>
                    <a:close/>
                  </a:path>
                </a:pathLst>
              </a:custGeom>
              <a:solidFill>
                <a:srgbClr val="D9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 name="Oval 14"/>
              <p:cNvSpPr>
                <a:spLocks noChangeArrowheads="1"/>
              </p:cNvSpPr>
              <p:nvPr/>
            </p:nvSpPr>
            <p:spPr bwMode="auto">
              <a:xfrm>
                <a:off x="1583645" y="1219200"/>
                <a:ext cx="106362" cy="109537"/>
              </a:xfrm>
              <a:prstGeom prst="ellipse">
                <a:avLst/>
              </a:prstGeom>
              <a:solidFill>
                <a:srgbClr val="D9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 name="Oval 15"/>
              <p:cNvSpPr>
                <a:spLocks noChangeArrowheads="1"/>
              </p:cNvSpPr>
              <p:nvPr/>
            </p:nvSpPr>
            <p:spPr bwMode="auto">
              <a:xfrm>
                <a:off x="1613807" y="1249363"/>
                <a:ext cx="46037" cy="444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pic>
          <p:nvPicPr>
            <p:cNvPr id="6" name="图片 5">
              <a:hlinkClick r:id="rId2"/>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643880" y="1284627"/>
              <a:ext cx="6334426" cy="3984919"/>
            </a:xfrm>
            <a:prstGeom prst="rect">
              <a:avLst/>
            </a:prstGeom>
          </p:spPr>
        </p:pic>
      </p:grpSp>
      <p:sp>
        <p:nvSpPr>
          <p:cNvPr id="19" name="文本框 18"/>
          <p:cNvSpPr txBox="1"/>
          <p:nvPr/>
        </p:nvSpPr>
        <p:spPr>
          <a:xfrm>
            <a:off x="2621339" y="5478552"/>
            <a:ext cx="6949338" cy="400110"/>
          </a:xfrm>
          <a:prstGeom prst="rect">
            <a:avLst/>
          </a:prstGeom>
          <a:noFill/>
        </p:spPr>
        <p:txBody>
          <a:bodyPr wrap="none" rtlCol="0">
            <a:spAutoFit/>
          </a:bodyPr>
          <a:lstStyle/>
          <a:p>
            <a:pPr algn="ctr"/>
            <a:r>
              <a:rPr lang="zh-CN" altLang="en-US" sz="2000" dirty="0" smtClean="0">
                <a:solidFill>
                  <a:prstClr val="white"/>
                </a:solidFill>
                <a:latin typeface="张海山锐线体简" panose="02000000000000000000" pitchFamily="2" charset="-122"/>
                <a:ea typeface="张海山锐线体简" panose="02000000000000000000" pitchFamily="2" charset="-122"/>
              </a:rPr>
              <a:t>布衣公子百例微立体第三弹     图表的美感与实用性完美结合</a:t>
            </a:r>
            <a:endParaRPr lang="en-US" altLang="zh-CN" sz="2000" dirty="0" smtClean="0">
              <a:solidFill>
                <a:prstClr val="white"/>
              </a:solidFill>
              <a:latin typeface="张海山锐线体简" panose="02000000000000000000" pitchFamily="2" charset="-122"/>
              <a:ea typeface="张海山锐线体简" panose="02000000000000000000" pitchFamily="2" charset="-122"/>
            </a:endParaRPr>
          </a:p>
        </p:txBody>
      </p:sp>
    </p:spTree>
    <p:extLst>
      <p:ext uri="{BB962C8B-B14F-4D97-AF65-F5344CB8AC3E}">
        <p14:creationId xmlns:p14="http://schemas.microsoft.com/office/powerpoint/2010/main" val="3517882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90E0D3"/>
        </a:solidFill>
        <a:effectLst/>
      </p:bgPr>
    </p:bg>
    <p:spTree>
      <p:nvGrpSpPr>
        <p:cNvPr id="1" name=""/>
        <p:cNvGrpSpPr/>
        <p:nvPr/>
      </p:nvGrpSpPr>
      <p:grpSpPr>
        <a:xfrm>
          <a:off x="0" y="0"/>
          <a:ext cx="0" cy="0"/>
          <a:chOff x="0" y="0"/>
          <a:chExt cx="0" cy="0"/>
        </a:xfrm>
      </p:grpSpPr>
      <p:grpSp>
        <p:nvGrpSpPr>
          <p:cNvPr id="2" name="组合 1"/>
          <p:cNvGrpSpPr/>
          <p:nvPr/>
        </p:nvGrpSpPr>
        <p:grpSpPr>
          <a:xfrm rot="16200000">
            <a:off x="4048002" y="-626360"/>
            <a:ext cx="4095998" cy="8205724"/>
            <a:chOff x="6351430" y="106363"/>
            <a:chExt cx="3317079" cy="6645275"/>
          </a:xfrm>
        </p:grpSpPr>
        <p:sp>
          <p:nvSpPr>
            <p:cNvPr id="3" name="Freeform 5"/>
            <p:cNvSpPr>
              <a:spLocks noEditPoints="1"/>
            </p:cNvSpPr>
            <p:nvPr/>
          </p:nvSpPr>
          <p:spPr bwMode="auto">
            <a:xfrm>
              <a:off x="6397625" y="106363"/>
              <a:ext cx="3227388" cy="6645275"/>
            </a:xfrm>
            <a:custGeom>
              <a:avLst/>
              <a:gdLst>
                <a:gd name="T0" fmla="*/ 1043 w 1229"/>
                <a:gd name="T1" fmla="*/ 0 h 2534"/>
                <a:gd name="T2" fmla="*/ 186 w 1229"/>
                <a:gd name="T3" fmla="*/ 0 h 2534"/>
                <a:gd name="T4" fmla="*/ 0 w 1229"/>
                <a:gd name="T5" fmla="*/ 186 h 2534"/>
                <a:gd name="T6" fmla="*/ 0 w 1229"/>
                <a:gd name="T7" fmla="*/ 2348 h 2534"/>
                <a:gd name="T8" fmla="*/ 186 w 1229"/>
                <a:gd name="T9" fmla="*/ 2534 h 2534"/>
                <a:gd name="T10" fmla="*/ 1043 w 1229"/>
                <a:gd name="T11" fmla="*/ 2534 h 2534"/>
                <a:gd name="T12" fmla="*/ 1229 w 1229"/>
                <a:gd name="T13" fmla="*/ 2348 h 2534"/>
                <a:gd name="T14" fmla="*/ 1229 w 1229"/>
                <a:gd name="T15" fmla="*/ 186 h 2534"/>
                <a:gd name="T16" fmla="*/ 1043 w 1229"/>
                <a:gd name="T17" fmla="*/ 0 h 2534"/>
                <a:gd name="T18" fmla="*/ 1209 w 1229"/>
                <a:gd name="T19" fmla="*/ 2348 h 2534"/>
                <a:gd name="T20" fmla="*/ 1043 w 1229"/>
                <a:gd name="T21" fmla="*/ 2514 h 2534"/>
                <a:gd name="T22" fmla="*/ 186 w 1229"/>
                <a:gd name="T23" fmla="*/ 2514 h 2534"/>
                <a:gd name="T24" fmla="*/ 20 w 1229"/>
                <a:gd name="T25" fmla="*/ 2348 h 2534"/>
                <a:gd name="T26" fmla="*/ 20 w 1229"/>
                <a:gd name="T27" fmla="*/ 186 h 2534"/>
                <a:gd name="T28" fmla="*/ 186 w 1229"/>
                <a:gd name="T29" fmla="*/ 20 h 2534"/>
                <a:gd name="T30" fmla="*/ 1043 w 1229"/>
                <a:gd name="T31" fmla="*/ 20 h 2534"/>
                <a:gd name="T32" fmla="*/ 1209 w 1229"/>
                <a:gd name="T33" fmla="*/ 186 h 2534"/>
                <a:gd name="T34" fmla="*/ 1209 w 1229"/>
                <a:gd name="T35" fmla="*/ 2348 h 2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29" h="2534">
                  <a:moveTo>
                    <a:pt x="1043" y="0"/>
                  </a:moveTo>
                  <a:cubicBezTo>
                    <a:pt x="186" y="0"/>
                    <a:pt x="186" y="0"/>
                    <a:pt x="186" y="0"/>
                  </a:cubicBezTo>
                  <a:cubicBezTo>
                    <a:pt x="83" y="0"/>
                    <a:pt x="0" y="84"/>
                    <a:pt x="0" y="186"/>
                  </a:cubicBezTo>
                  <a:cubicBezTo>
                    <a:pt x="0" y="2348"/>
                    <a:pt x="0" y="2348"/>
                    <a:pt x="0" y="2348"/>
                  </a:cubicBezTo>
                  <a:cubicBezTo>
                    <a:pt x="0" y="2451"/>
                    <a:pt x="83" y="2534"/>
                    <a:pt x="186" y="2534"/>
                  </a:cubicBezTo>
                  <a:cubicBezTo>
                    <a:pt x="1043" y="2534"/>
                    <a:pt x="1043" y="2534"/>
                    <a:pt x="1043" y="2534"/>
                  </a:cubicBezTo>
                  <a:cubicBezTo>
                    <a:pt x="1146" y="2534"/>
                    <a:pt x="1229" y="2451"/>
                    <a:pt x="1229" y="2348"/>
                  </a:cubicBezTo>
                  <a:cubicBezTo>
                    <a:pt x="1229" y="186"/>
                    <a:pt x="1229" y="186"/>
                    <a:pt x="1229" y="186"/>
                  </a:cubicBezTo>
                  <a:cubicBezTo>
                    <a:pt x="1229" y="84"/>
                    <a:pt x="1146" y="0"/>
                    <a:pt x="1043" y="0"/>
                  </a:cubicBezTo>
                  <a:close/>
                  <a:moveTo>
                    <a:pt x="1209" y="2348"/>
                  </a:moveTo>
                  <a:cubicBezTo>
                    <a:pt x="1209" y="2440"/>
                    <a:pt x="1135" y="2514"/>
                    <a:pt x="1043" y="2514"/>
                  </a:cubicBezTo>
                  <a:cubicBezTo>
                    <a:pt x="186" y="2514"/>
                    <a:pt x="186" y="2514"/>
                    <a:pt x="186" y="2514"/>
                  </a:cubicBezTo>
                  <a:cubicBezTo>
                    <a:pt x="94" y="2514"/>
                    <a:pt x="20" y="2440"/>
                    <a:pt x="20" y="2348"/>
                  </a:cubicBezTo>
                  <a:cubicBezTo>
                    <a:pt x="20" y="186"/>
                    <a:pt x="20" y="186"/>
                    <a:pt x="20" y="186"/>
                  </a:cubicBezTo>
                  <a:cubicBezTo>
                    <a:pt x="20" y="95"/>
                    <a:pt x="94" y="20"/>
                    <a:pt x="186" y="20"/>
                  </a:cubicBezTo>
                  <a:cubicBezTo>
                    <a:pt x="1043" y="20"/>
                    <a:pt x="1043" y="20"/>
                    <a:pt x="1043" y="20"/>
                  </a:cubicBezTo>
                  <a:cubicBezTo>
                    <a:pt x="1135" y="20"/>
                    <a:pt x="1209" y="95"/>
                    <a:pt x="1209" y="186"/>
                  </a:cubicBezTo>
                  <a:lnTo>
                    <a:pt x="1209" y="2348"/>
                  </a:lnTo>
                  <a:close/>
                </a:path>
              </a:pathLst>
            </a:custGeom>
            <a:solidFill>
              <a:srgbClr val="F68E92"/>
            </a:soli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404040"/>
                </a:solidFill>
              </a:endParaRPr>
            </a:p>
          </p:txBody>
        </p:sp>
        <p:sp>
          <p:nvSpPr>
            <p:cNvPr id="4" name="Freeform 6"/>
            <p:cNvSpPr>
              <a:spLocks/>
            </p:cNvSpPr>
            <p:nvPr/>
          </p:nvSpPr>
          <p:spPr bwMode="auto">
            <a:xfrm>
              <a:off x="6450013" y="158750"/>
              <a:ext cx="3121025" cy="6540500"/>
            </a:xfrm>
            <a:custGeom>
              <a:avLst/>
              <a:gdLst>
                <a:gd name="T0" fmla="*/ 1189 w 1189"/>
                <a:gd name="T1" fmla="*/ 2328 h 2494"/>
                <a:gd name="T2" fmla="*/ 1023 w 1189"/>
                <a:gd name="T3" fmla="*/ 2494 h 2494"/>
                <a:gd name="T4" fmla="*/ 166 w 1189"/>
                <a:gd name="T5" fmla="*/ 2494 h 2494"/>
                <a:gd name="T6" fmla="*/ 0 w 1189"/>
                <a:gd name="T7" fmla="*/ 2328 h 2494"/>
                <a:gd name="T8" fmla="*/ 0 w 1189"/>
                <a:gd name="T9" fmla="*/ 166 h 2494"/>
                <a:gd name="T10" fmla="*/ 166 w 1189"/>
                <a:gd name="T11" fmla="*/ 0 h 2494"/>
                <a:gd name="T12" fmla="*/ 1023 w 1189"/>
                <a:gd name="T13" fmla="*/ 0 h 2494"/>
                <a:gd name="T14" fmla="*/ 1189 w 1189"/>
                <a:gd name="T15" fmla="*/ 166 h 2494"/>
                <a:gd name="T16" fmla="*/ 1189 w 1189"/>
                <a:gd name="T17" fmla="*/ 2328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9" h="2494">
                  <a:moveTo>
                    <a:pt x="1189" y="2328"/>
                  </a:moveTo>
                  <a:cubicBezTo>
                    <a:pt x="1189" y="2420"/>
                    <a:pt x="1115" y="2494"/>
                    <a:pt x="1023" y="2494"/>
                  </a:cubicBezTo>
                  <a:cubicBezTo>
                    <a:pt x="166" y="2494"/>
                    <a:pt x="166" y="2494"/>
                    <a:pt x="166" y="2494"/>
                  </a:cubicBezTo>
                  <a:cubicBezTo>
                    <a:pt x="74" y="2494"/>
                    <a:pt x="0" y="2420"/>
                    <a:pt x="0" y="2328"/>
                  </a:cubicBezTo>
                  <a:cubicBezTo>
                    <a:pt x="0" y="166"/>
                    <a:pt x="0" y="166"/>
                    <a:pt x="0" y="166"/>
                  </a:cubicBezTo>
                  <a:cubicBezTo>
                    <a:pt x="0" y="75"/>
                    <a:pt x="74" y="0"/>
                    <a:pt x="166" y="0"/>
                  </a:cubicBezTo>
                  <a:cubicBezTo>
                    <a:pt x="1023" y="0"/>
                    <a:pt x="1023" y="0"/>
                    <a:pt x="1023" y="0"/>
                  </a:cubicBezTo>
                  <a:cubicBezTo>
                    <a:pt x="1115" y="0"/>
                    <a:pt x="1189" y="75"/>
                    <a:pt x="1189" y="166"/>
                  </a:cubicBezTo>
                  <a:lnTo>
                    <a:pt x="1189" y="23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 name="同心圆 4"/>
            <p:cNvSpPr/>
            <p:nvPr/>
          </p:nvSpPr>
          <p:spPr>
            <a:xfrm>
              <a:off x="7438346" y="474848"/>
              <a:ext cx="108000" cy="108000"/>
            </a:xfrm>
            <a:prstGeom prst="donut">
              <a:avLst>
                <a:gd name="adj" fmla="val 28574"/>
              </a:avLst>
            </a:prstGeom>
            <a:solidFill>
              <a:srgbClr val="D9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 name="圆角矩形 5"/>
            <p:cNvSpPr/>
            <p:nvPr/>
          </p:nvSpPr>
          <p:spPr>
            <a:xfrm>
              <a:off x="7747721" y="492848"/>
              <a:ext cx="540000" cy="72000"/>
            </a:xfrm>
            <a:prstGeom prst="roundRect">
              <a:avLst>
                <a:gd name="adj" fmla="val 50000"/>
              </a:avLst>
            </a:prstGeom>
            <a:solidFill>
              <a:srgbClr val="D9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 name="Rectangle 8"/>
            <p:cNvSpPr>
              <a:spLocks noChangeArrowheads="1"/>
            </p:cNvSpPr>
            <p:nvPr/>
          </p:nvSpPr>
          <p:spPr bwMode="auto">
            <a:xfrm>
              <a:off x="9622790" y="1507559"/>
              <a:ext cx="45719" cy="512307"/>
            </a:xfrm>
            <a:prstGeom prst="rect">
              <a:avLst/>
            </a:prstGeom>
            <a:solidFill>
              <a:srgbClr val="F68E92"/>
            </a:solidFill>
            <a:ln w="11113"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 name="Rectangle 8"/>
            <p:cNvSpPr>
              <a:spLocks noChangeArrowheads="1"/>
            </p:cNvSpPr>
            <p:nvPr/>
          </p:nvSpPr>
          <p:spPr bwMode="auto">
            <a:xfrm>
              <a:off x="6351430" y="2118746"/>
              <a:ext cx="45719" cy="512307"/>
            </a:xfrm>
            <a:prstGeom prst="rect">
              <a:avLst/>
            </a:prstGeom>
            <a:solidFill>
              <a:srgbClr val="F68E92"/>
            </a:solidFill>
            <a:ln w="11113"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 name="Rectangle 8"/>
            <p:cNvSpPr>
              <a:spLocks noChangeArrowheads="1"/>
            </p:cNvSpPr>
            <p:nvPr/>
          </p:nvSpPr>
          <p:spPr bwMode="auto">
            <a:xfrm>
              <a:off x="6351430" y="1510508"/>
              <a:ext cx="45719" cy="512307"/>
            </a:xfrm>
            <a:prstGeom prst="rect">
              <a:avLst/>
            </a:prstGeom>
            <a:solidFill>
              <a:srgbClr val="F68E92"/>
            </a:solidFill>
            <a:ln w="11113"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 name="Rectangle 8"/>
            <p:cNvSpPr>
              <a:spLocks noChangeArrowheads="1"/>
            </p:cNvSpPr>
            <p:nvPr/>
          </p:nvSpPr>
          <p:spPr bwMode="auto">
            <a:xfrm>
              <a:off x="6358096" y="934707"/>
              <a:ext cx="45719" cy="288000"/>
            </a:xfrm>
            <a:prstGeom prst="rect">
              <a:avLst/>
            </a:prstGeom>
            <a:solidFill>
              <a:srgbClr val="F68E92"/>
            </a:solidFill>
            <a:ln w="11113"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 name="同心圆 10"/>
            <p:cNvSpPr/>
            <p:nvPr/>
          </p:nvSpPr>
          <p:spPr>
            <a:xfrm>
              <a:off x="7758113" y="6075363"/>
              <a:ext cx="506413" cy="506413"/>
            </a:xfrm>
            <a:prstGeom prst="donut">
              <a:avLst>
                <a:gd name="adj" fmla="val 10236"/>
              </a:avLst>
            </a:prstGeom>
            <a:solidFill>
              <a:srgbClr val="D9D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12" name="文本框 11"/>
          <p:cNvSpPr txBox="1"/>
          <p:nvPr/>
        </p:nvSpPr>
        <p:spPr>
          <a:xfrm>
            <a:off x="2621336" y="5674929"/>
            <a:ext cx="6949338" cy="400110"/>
          </a:xfrm>
          <a:prstGeom prst="rect">
            <a:avLst/>
          </a:prstGeom>
          <a:noFill/>
        </p:spPr>
        <p:txBody>
          <a:bodyPr wrap="none" rtlCol="0">
            <a:spAutoFit/>
          </a:bodyPr>
          <a:lstStyle/>
          <a:p>
            <a:pPr algn="ctr"/>
            <a:r>
              <a:rPr lang="zh-CN" altLang="en-US" sz="2000" dirty="0" smtClean="0">
                <a:solidFill>
                  <a:srgbClr val="333E50"/>
                </a:solidFill>
                <a:latin typeface="张海山锐线体简" panose="02000000000000000000" pitchFamily="2" charset="-122"/>
                <a:ea typeface="张海山锐线体简" panose="02000000000000000000" pitchFamily="2" charset="-122"/>
              </a:rPr>
              <a:t>这是充满创意的百例</a:t>
            </a:r>
            <a:r>
              <a:rPr lang="zh-CN" altLang="en-US" sz="2000" dirty="0">
                <a:solidFill>
                  <a:srgbClr val="333E50"/>
                </a:solidFill>
                <a:latin typeface="张海山锐线体简" panose="02000000000000000000" pitchFamily="2" charset="-122"/>
                <a:ea typeface="张海山锐线体简" panose="02000000000000000000" pitchFamily="2" charset="-122"/>
              </a:rPr>
              <a:t>关系</a:t>
            </a:r>
            <a:r>
              <a:rPr lang="zh-CN" altLang="en-US" sz="2000" dirty="0" smtClean="0">
                <a:solidFill>
                  <a:srgbClr val="333E50"/>
                </a:solidFill>
                <a:latin typeface="张海山锐线体简" panose="02000000000000000000" pitchFamily="2" charset="-122"/>
                <a:ea typeface="张海山锐线体简" panose="02000000000000000000" pitchFamily="2" charset="-122"/>
              </a:rPr>
              <a:t>图表     另外赠送超多矢量人物素材</a:t>
            </a:r>
            <a:endParaRPr lang="en-US" altLang="zh-CN" sz="2000" dirty="0" smtClean="0">
              <a:solidFill>
                <a:srgbClr val="333E50"/>
              </a:solidFill>
              <a:latin typeface="张海山锐线体简" panose="02000000000000000000" pitchFamily="2" charset="-122"/>
              <a:ea typeface="张海山锐线体简" panose="02000000000000000000" pitchFamily="2" charset="-122"/>
            </a:endParaRPr>
          </a:p>
        </p:txBody>
      </p:sp>
      <p:pic>
        <p:nvPicPr>
          <p:cNvPr id="13" name="图片 12">
            <a:hlinkClick r:id="rId2"/>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15995" y="1731180"/>
            <a:ext cx="6212616" cy="3494597"/>
          </a:xfrm>
          <a:prstGeom prst="rect">
            <a:avLst/>
          </a:prstGeom>
          <a:ln>
            <a:solidFill>
              <a:srgbClr val="F68E92"/>
            </a:solidFill>
          </a:ln>
        </p:spPr>
      </p:pic>
    </p:spTree>
    <p:extLst>
      <p:ext uri="{BB962C8B-B14F-4D97-AF65-F5344CB8AC3E}">
        <p14:creationId xmlns:p14="http://schemas.microsoft.com/office/powerpoint/2010/main" val="5129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7A4F32"/>
        </a:solidFill>
        <a:effectLst/>
      </p:bgPr>
    </p:bg>
    <p:spTree>
      <p:nvGrpSpPr>
        <p:cNvPr id="1" name=""/>
        <p:cNvGrpSpPr/>
        <p:nvPr/>
      </p:nvGrpSpPr>
      <p:grpSpPr>
        <a:xfrm>
          <a:off x="0" y="0"/>
          <a:ext cx="0" cy="0"/>
          <a:chOff x="0" y="0"/>
          <a:chExt cx="0" cy="0"/>
        </a:xfrm>
      </p:grpSpPr>
      <p:sp>
        <p:nvSpPr>
          <p:cNvPr id="2" name="Freeform 6"/>
          <p:cNvSpPr>
            <a:spLocks/>
          </p:cNvSpPr>
          <p:nvPr/>
        </p:nvSpPr>
        <p:spPr bwMode="auto">
          <a:xfrm rot="16200000">
            <a:off x="4205546" y="-801063"/>
            <a:ext cx="3928144" cy="8407608"/>
          </a:xfrm>
          <a:custGeom>
            <a:avLst/>
            <a:gdLst>
              <a:gd name="T0" fmla="*/ 4259 w 5048"/>
              <a:gd name="T1" fmla="*/ 0 h 10815"/>
              <a:gd name="T2" fmla="*/ 5048 w 5048"/>
              <a:gd name="T3" fmla="*/ 694 h 10815"/>
              <a:gd name="T4" fmla="*/ 5029 w 5048"/>
              <a:gd name="T5" fmla="*/ 10125 h 10815"/>
              <a:gd name="T6" fmla="*/ 4257 w 5048"/>
              <a:gd name="T7" fmla="*/ 10815 h 10815"/>
              <a:gd name="T8" fmla="*/ 790 w 5048"/>
              <a:gd name="T9" fmla="*/ 10815 h 10815"/>
              <a:gd name="T10" fmla="*/ 7 w 5048"/>
              <a:gd name="T11" fmla="*/ 10109 h 10815"/>
              <a:gd name="T12" fmla="*/ 0 w 5048"/>
              <a:gd name="T13" fmla="*/ 704 h 10815"/>
              <a:gd name="T14" fmla="*/ 732 w 5048"/>
              <a:gd name="T15" fmla="*/ 7 h 10815"/>
              <a:gd name="T16" fmla="*/ 4255 w 5048"/>
              <a:gd name="T17" fmla="*/ 7 h 10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48" h="10815">
                <a:moveTo>
                  <a:pt x="4259" y="0"/>
                </a:moveTo>
                <a:cubicBezTo>
                  <a:pt x="4878" y="0"/>
                  <a:pt x="5048" y="353"/>
                  <a:pt x="5048" y="694"/>
                </a:cubicBezTo>
                <a:cubicBezTo>
                  <a:pt x="5029" y="10125"/>
                  <a:pt x="5029" y="10125"/>
                  <a:pt x="5029" y="10125"/>
                </a:cubicBezTo>
                <a:cubicBezTo>
                  <a:pt x="5029" y="10460"/>
                  <a:pt x="4957" y="10815"/>
                  <a:pt x="4257" y="10815"/>
                </a:cubicBezTo>
                <a:cubicBezTo>
                  <a:pt x="790" y="10815"/>
                  <a:pt x="790" y="10815"/>
                  <a:pt x="790" y="10815"/>
                </a:cubicBezTo>
                <a:cubicBezTo>
                  <a:pt x="0" y="10815"/>
                  <a:pt x="7" y="10314"/>
                  <a:pt x="7" y="10109"/>
                </a:cubicBezTo>
                <a:cubicBezTo>
                  <a:pt x="0" y="704"/>
                  <a:pt x="0" y="704"/>
                  <a:pt x="0" y="704"/>
                </a:cubicBezTo>
                <a:cubicBezTo>
                  <a:pt x="0" y="367"/>
                  <a:pt x="284" y="7"/>
                  <a:pt x="732" y="7"/>
                </a:cubicBezTo>
                <a:cubicBezTo>
                  <a:pt x="4255" y="7"/>
                  <a:pt x="4255" y="7"/>
                  <a:pt x="4255" y="7"/>
                </a:cubicBezTo>
              </a:path>
            </a:pathLst>
          </a:custGeom>
          <a:solidFill>
            <a:srgbClr val="FFD966"/>
          </a:solidFill>
          <a:ln w="38100"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 name="Oval 7"/>
          <p:cNvSpPr>
            <a:spLocks noChangeArrowheads="1"/>
          </p:cNvSpPr>
          <p:nvPr/>
        </p:nvSpPr>
        <p:spPr bwMode="auto">
          <a:xfrm rot="16200000">
            <a:off x="2418207" y="3934052"/>
            <a:ext cx="117821" cy="115599"/>
          </a:xfrm>
          <a:prstGeom prst="ellipse">
            <a:avLst/>
          </a:prstGeom>
          <a:solidFill>
            <a:srgbClr val="151515"/>
          </a:solidFill>
          <a:ln w="4763" cap="flat">
            <a:solidFill>
              <a:srgbClr val="292929"/>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 name="Oval 8"/>
          <p:cNvSpPr>
            <a:spLocks noChangeArrowheads="1"/>
          </p:cNvSpPr>
          <p:nvPr/>
        </p:nvSpPr>
        <p:spPr bwMode="auto">
          <a:xfrm rot="16200000">
            <a:off x="2449330" y="3962953"/>
            <a:ext cx="55576" cy="53353"/>
          </a:xfrm>
          <a:prstGeom prst="ellipse">
            <a:avLst/>
          </a:prstGeom>
          <a:solidFill>
            <a:srgbClr val="0F0F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 name="Freeform 9"/>
          <p:cNvSpPr>
            <a:spLocks/>
          </p:cNvSpPr>
          <p:nvPr/>
        </p:nvSpPr>
        <p:spPr bwMode="auto">
          <a:xfrm rot="16200000">
            <a:off x="2188121" y="3363837"/>
            <a:ext cx="582441" cy="62246"/>
          </a:xfrm>
          <a:custGeom>
            <a:avLst/>
            <a:gdLst>
              <a:gd name="T0" fmla="*/ 749 w 749"/>
              <a:gd name="T1" fmla="*/ 40 h 80"/>
              <a:gd name="T2" fmla="*/ 721 w 749"/>
              <a:gd name="T3" fmla="*/ 0 h 80"/>
              <a:gd name="T4" fmla="*/ 28 w 749"/>
              <a:gd name="T5" fmla="*/ 0 h 80"/>
              <a:gd name="T6" fmla="*/ 0 w 749"/>
              <a:gd name="T7" fmla="*/ 40 h 80"/>
              <a:gd name="T8" fmla="*/ 0 w 749"/>
              <a:gd name="T9" fmla="*/ 40 h 80"/>
              <a:gd name="T10" fmla="*/ 28 w 749"/>
              <a:gd name="T11" fmla="*/ 80 h 80"/>
              <a:gd name="T12" fmla="*/ 721 w 749"/>
              <a:gd name="T13" fmla="*/ 80 h 80"/>
              <a:gd name="T14" fmla="*/ 749 w 749"/>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9" h="80">
                <a:moveTo>
                  <a:pt x="749" y="40"/>
                </a:moveTo>
                <a:cubicBezTo>
                  <a:pt x="749" y="17"/>
                  <a:pt x="737" y="0"/>
                  <a:pt x="721" y="0"/>
                </a:cubicBezTo>
                <a:cubicBezTo>
                  <a:pt x="28" y="0"/>
                  <a:pt x="28" y="0"/>
                  <a:pt x="28" y="0"/>
                </a:cubicBezTo>
                <a:cubicBezTo>
                  <a:pt x="12" y="0"/>
                  <a:pt x="0" y="17"/>
                  <a:pt x="0" y="40"/>
                </a:cubicBezTo>
                <a:cubicBezTo>
                  <a:pt x="0" y="40"/>
                  <a:pt x="0" y="40"/>
                  <a:pt x="0" y="40"/>
                </a:cubicBezTo>
                <a:cubicBezTo>
                  <a:pt x="0" y="63"/>
                  <a:pt x="12" y="80"/>
                  <a:pt x="28" y="80"/>
                </a:cubicBezTo>
                <a:cubicBezTo>
                  <a:pt x="721" y="80"/>
                  <a:pt x="721" y="80"/>
                  <a:pt x="721" y="80"/>
                </a:cubicBezTo>
                <a:cubicBezTo>
                  <a:pt x="737" y="80"/>
                  <a:pt x="749" y="63"/>
                  <a:pt x="749" y="40"/>
                </a:cubicBezTo>
                <a:close/>
              </a:path>
            </a:pathLst>
          </a:custGeom>
          <a:solidFill>
            <a:srgbClr val="191919"/>
          </a:solidFill>
          <a:ln w="4763" cap="flat">
            <a:solidFill>
              <a:srgbClr val="0F0F0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 name="Oval 10"/>
          <p:cNvSpPr>
            <a:spLocks noChangeArrowheads="1"/>
          </p:cNvSpPr>
          <p:nvPr/>
        </p:nvSpPr>
        <p:spPr bwMode="auto">
          <a:xfrm rot="16200000">
            <a:off x="9582014" y="3101516"/>
            <a:ext cx="593556" cy="593557"/>
          </a:xfrm>
          <a:prstGeom prst="ellipse">
            <a:avLst/>
          </a:prstGeom>
          <a:noFill/>
          <a:ln w="4763" cap="flat">
            <a:solidFill>
              <a:srgbClr val="40404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 name="Freeform 11"/>
          <p:cNvSpPr>
            <a:spLocks/>
          </p:cNvSpPr>
          <p:nvPr/>
        </p:nvSpPr>
        <p:spPr bwMode="auto">
          <a:xfrm rot="16200000">
            <a:off x="3813659" y="1127921"/>
            <a:ext cx="45719" cy="580219"/>
          </a:xfrm>
          <a:custGeom>
            <a:avLst/>
            <a:gdLst>
              <a:gd name="T0" fmla="*/ 52 w 52"/>
              <a:gd name="T1" fmla="*/ 721 h 748"/>
              <a:gd name="T2" fmla="*/ 23 w 52"/>
              <a:gd name="T3" fmla="*/ 748 h 748"/>
              <a:gd name="T4" fmla="*/ 18 w 52"/>
              <a:gd name="T5" fmla="*/ 748 h 748"/>
              <a:gd name="T6" fmla="*/ 0 w 52"/>
              <a:gd name="T7" fmla="*/ 721 h 748"/>
              <a:gd name="T8" fmla="*/ 0 w 52"/>
              <a:gd name="T9" fmla="*/ 24 h 748"/>
              <a:gd name="T10" fmla="*/ 18 w 52"/>
              <a:gd name="T11" fmla="*/ 0 h 748"/>
              <a:gd name="T12" fmla="*/ 23 w 52"/>
              <a:gd name="T13" fmla="*/ 0 h 748"/>
              <a:gd name="T14" fmla="*/ 52 w 52"/>
              <a:gd name="T15" fmla="*/ 24 h 748"/>
              <a:gd name="T16" fmla="*/ 52 w 52"/>
              <a:gd name="T17" fmla="*/ 721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748">
                <a:moveTo>
                  <a:pt x="52" y="721"/>
                </a:moveTo>
                <a:cubicBezTo>
                  <a:pt x="52" y="732"/>
                  <a:pt x="38" y="748"/>
                  <a:pt x="23" y="748"/>
                </a:cubicBezTo>
                <a:cubicBezTo>
                  <a:pt x="18" y="748"/>
                  <a:pt x="18" y="748"/>
                  <a:pt x="18" y="748"/>
                </a:cubicBezTo>
                <a:cubicBezTo>
                  <a:pt x="2" y="748"/>
                  <a:pt x="0" y="732"/>
                  <a:pt x="0" y="721"/>
                </a:cubicBezTo>
                <a:cubicBezTo>
                  <a:pt x="0" y="24"/>
                  <a:pt x="0" y="24"/>
                  <a:pt x="0" y="24"/>
                </a:cubicBezTo>
                <a:cubicBezTo>
                  <a:pt x="0" y="12"/>
                  <a:pt x="2" y="0"/>
                  <a:pt x="18" y="0"/>
                </a:cubicBezTo>
                <a:cubicBezTo>
                  <a:pt x="23" y="0"/>
                  <a:pt x="23" y="0"/>
                  <a:pt x="23" y="0"/>
                </a:cubicBezTo>
                <a:cubicBezTo>
                  <a:pt x="38" y="0"/>
                  <a:pt x="52" y="12"/>
                  <a:pt x="52" y="24"/>
                </a:cubicBezTo>
                <a:lnTo>
                  <a:pt x="52" y="72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 name="Freeform 12"/>
          <p:cNvSpPr>
            <a:spLocks/>
          </p:cNvSpPr>
          <p:nvPr/>
        </p:nvSpPr>
        <p:spPr bwMode="auto">
          <a:xfrm rot="16200000">
            <a:off x="3093343" y="5197424"/>
            <a:ext cx="83602" cy="422381"/>
          </a:xfrm>
          <a:custGeom>
            <a:avLst/>
            <a:gdLst>
              <a:gd name="T0" fmla="*/ 24 w 24"/>
              <a:gd name="T1" fmla="*/ 531 h 544"/>
              <a:gd name="T2" fmla="*/ 11 w 24"/>
              <a:gd name="T3" fmla="*/ 544 h 544"/>
              <a:gd name="T4" fmla="*/ 9 w 24"/>
              <a:gd name="T5" fmla="*/ 544 h 544"/>
              <a:gd name="T6" fmla="*/ 0 w 24"/>
              <a:gd name="T7" fmla="*/ 531 h 544"/>
              <a:gd name="T8" fmla="*/ 0 w 24"/>
              <a:gd name="T9" fmla="*/ 23 h 544"/>
              <a:gd name="T10" fmla="*/ 9 w 24"/>
              <a:gd name="T11" fmla="*/ 0 h 544"/>
              <a:gd name="T12" fmla="*/ 11 w 24"/>
              <a:gd name="T13" fmla="*/ 0 h 544"/>
              <a:gd name="T14" fmla="*/ 24 w 24"/>
              <a:gd name="T15" fmla="*/ 23 h 544"/>
              <a:gd name="T16" fmla="*/ 24 w 24"/>
              <a:gd name="T17" fmla="*/ 531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544">
                <a:moveTo>
                  <a:pt x="24" y="531"/>
                </a:moveTo>
                <a:cubicBezTo>
                  <a:pt x="24" y="539"/>
                  <a:pt x="19" y="544"/>
                  <a:pt x="11" y="544"/>
                </a:cubicBezTo>
                <a:cubicBezTo>
                  <a:pt x="9" y="544"/>
                  <a:pt x="9" y="544"/>
                  <a:pt x="9" y="544"/>
                </a:cubicBezTo>
                <a:cubicBezTo>
                  <a:pt x="1" y="544"/>
                  <a:pt x="0" y="539"/>
                  <a:pt x="0" y="531"/>
                </a:cubicBezTo>
                <a:cubicBezTo>
                  <a:pt x="0" y="23"/>
                  <a:pt x="0" y="23"/>
                  <a:pt x="0" y="23"/>
                </a:cubicBezTo>
                <a:cubicBezTo>
                  <a:pt x="0" y="14"/>
                  <a:pt x="1" y="0"/>
                  <a:pt x="9" y="0"/>
                </a:cubicBezTo>
                <a:cubicBezTo>
                  <a:pt x="11" y="0"/>
                  <a:pt x="11" y="0"/>
                  <a:pt x="11" y="0"/>
                </a:cubicBezTo>
                <a:cubicBezTo>
                  <a:pt x="19" y="0"/>
                  <a:pt x="24" y="14"/>
                  <a:pt x="24" y="23"/>
                </a:cubicBezTo>
                <a:lnTo>
                  <a:pt x="24" y="53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 name="Freeform 13"/>
          <p:cNvSpPr>
            <a:spLocks/>
          </p:cNvSpPr>
          <p:nvPr/>
        </p:nvSpPr>
        <p:spPr bwMode="auto">
          <a:xfrm rot="16200000">
            <a:off x="4567231" y="5121840"/>
            <a:ext cx="83602" cy="573549"/>
          </a:xfrm>
          <a:custGeom>
            <a:avLst/>
            <a:gdLst>
              <a:gd name="T0" fmla="*/ 24 w 24"/>
              <a:gd name="T1" fmla="*/ 718 h 736"/>
              <a:gd name="T2" fmla="*/ 11 w 24"/>
              <a:gd name="T3" fmla="*/ 736 h 736"/>
              <a:gd name="T4" fmla="*/ 9 w 24"/>
              <a:gd name="T5" fmla="*/ 736 h 736"/>
              <a:gd name="T6" fmla="*/ 0 w 24"/>
              <a:gd name="T7" fmla="*/ 718 h 736"/>
              <a:gd name="T8" fmla="*/ 0 w 24"/>
              <a:gd name="T9" fmla="*/ 23 h 736"/>
              <a:gd name="T10" fmla="*/ 9 w 24"/>
              <a:gd name="T11" fmla="*/ 0 h 736"/>
              <a:gd name="T12" fmla="*/ 11 w 24"/>
              <a:gd name="T13" fmla="*/ 0 h 736"/>
              <a:gd name="T14" fmla="*/ 24 w 24"/>
              <a:gd name="T15" fmla="*/ 23 h 736"/>
              <a:gd name="T16" fmla="*/ 24 w 24"/>
              <a:gd name="T17" fmla="*/ 718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736">
                <a:moveTo>
                  <a:pt x="24" y="718"/>
                </a:moveTo>
                <a:cubicBezTo>
                  <a:pt x="24" y="730"/>
                  <a:pt x="19" y="736"/>
                  <a:pt x="11" y="736"/>
                </a:cubicBezTo>
                <a:cubicBezTo>
                  <a:pt x="9" y="736"/>
                  <a:pt x="9" y="736"/>
                  <a:pt x="9" y="736"/>
                </a:cubicBezTo>
                <a:cubicBezTo>
                  <a:pt x="1" y="736"/>
                  <a:pt x="0" y="730"/>
                  <a:pt x="0" y="718"/>
                </a:cubicBezTo>
                <a:cubicBezTo>
                  <a:pt x="0" y="23"/>
                  <a:pt x="0" y="23"/>
                  <a:pt x="0" y="23"/>
                </a:cubicBezTo>
                <a:cubicBezTo>
                  <a:pt x="0" y="12"/>
                  <a:pt x="1" y="0"/>
                  <a:pt x="9" y="0"/>
                </a:cubicBezTo>
                <a:cubicBezTo>
                  <a:pt x="11" y="0"/>
                  <a:pt x="11" y="0"/>
                  <a:pt x="11" y="0"/>
                </a:cubicBezTo>
                <a:cubicBezTo>
                  <a:pt x="19" y="0"/>
                  <a:pt x="24" y="12"/>
                  <a:pt x="24" y="23"/>
                </a:cubicBezTo>
                <a:lnTo>
                  <a:pt x="24" y="71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 name="Freeform 14"/>
          <p:cNvSpPr>
            <a:spLocks/>
          </p:cNvSpPr>
          <p:nvPr/>
        </p:nvSpPr>
        <p:spPr bwMode="auto">
          <a:xfrm rot="16200000">
            <a:off x="3794719" y="5118505"/>
            <a:ext cx="83602" cy="580219"/>
          </a:xfrm>
          <a:custGeom>
            <a:avLst/>
            <a:gdLst>
              <a:gd name="T0" fmla="*/ 24 w 24"/>
              <a:gd name="T1" fmla="*/ 724 h 748"/>
              <a:gd name="T2" fmla="*/ 11 w 24"/>
              <a:gd name="T3" fmla="*/ 748 h 748"/>
              <a:gd name="T4" fmla="*/ 9 w 24"/>
              <a:gd name="T5" fmla="*/ 748 h 748"/>
              <a:gd name="T6" fmla="*/ 0 w 24"/>
              <a:gd name="T7" fmla="*/ 724 h 748"/>
              <a:gd name="T8" fmla="*/ 0 w 24"/>
              <a:gd name="T9" fmla="*/ 28 h 748"/>
              <a:gd name="T10" fmla="*/ 9 w 24"/>
              <a:gd name="T11" fmla="*/ 0 h 748"/>
              <a:gd name="T12" fmla="*/ 11 w 24"/>
              <a:gd name="T13" fmla="*/ 0 h 748"/>
              <a:gd name="T14" fmla="*/ 24 w 24"/>
              <a:gd name="T15" fmla="*/ 28 h 748"/>
              <a:gd name="T16" fmla="*/ 24 w 24"/>
              <a:gd name="T17" fmla="*/ 724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748">
                <a:moveTo>
                  <a:pt x="24" y="724"/>
                </a:moveTo>
                <a:cubicBezTo>
                  <a:pt x="24" y="735"/>
                  <a:pt x="19" y="748"/>
                  <a:pt x="11" y="748"/>
                </a:cubicBezTo>
                <a:cubicBezTo>
                  <a:pt x="9" y="748"/>
                  <a:pt x="9" y="748"/>
                  <a:pt x="9" y="748"/>
                </a:cubicBezTo>
                <a:cubicBezTo>
                  <a:pt x="1" y="748"/>
                  <a:pt x="0" y="735"/>
                  <a:pt x="0" y="724"/>
                </a:cubicBezTo>
                <a:cubicBezTo>
                  <a:pt x="0" y="28"/>
                  <a:pt x="0" y="28"/>
                  <a:pt x="0" y="28"/>
                </a:cubicBezTo>
                <a:cubicBezTo>
                  <a:pt x="0" y="17"/>
                  <a:pt x="1" y="0"/>
                  <a:pt x="9" y="0"/>
                </a:cubicBezTo>
                <a:cubicBezTo>
                  <a:pt x="11" y="0"/>
                  <a:pt x="11" y="0"/>
                  <a:pt x="11" y="0"/>
                </a:cubicBezTo>
                <a:cubicBezTo>
                  <a:pt x="19" y="0"/>
                  <a:pt x="24" y="17"/>
                  <a:pt x="24" y="28"/>
                </a:cubicBezTo>
                <a:lnTo>
                  <a:pt x="24" y="72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 name="文本框 10"/>
          <p:cNvSpPr txBox="1"/>
          <p:nvPr/>
        </p:nvSpPr>
        <p:spPr>
          <a:xfrm>
            <a:off x="2847363" y="5478552"/>
            <a:ext cx="6497292" cy="400110"/>
          </a:xfrm>
          <a:prstGeom prst="rect">
            <a:avLst/>
          </a:prstGeom>
          <a:noFill/>
        </p:spPr>
        <p:txBody>
          <a:bodyPr wrap="none" rtlCol="0">
            <a:spAutoFit/>
          </a:bodyPr>
          <a:lstStyle/>
          <a:p>
            <a:pPr algn="ctr"/>
            <a:r>
              <a:rPr lang="en-US" altLang="zh-CN" sz="2000" dirty="0" smtClean="0">
                <a:solidFill>
                  <a:prstClr val="white"/>
                </a:solidFill>
                <a:latin typeface="张海山锐线体简" panose="02000000000000000000" pitchFamily="2" charset="-122"/>
                <a:ea typeface="张海山锐线体简" panose="02000000000000000000" pitchFamily="2" charset="-122"/>
              </a:rPr>
              <a:t>50</a:t>
            </a:r>
            <a:r>
              <a:rPr lang="zh-CN" altLang="en-US" sz="2000" dirty="0" smtClean="0">
                <a:solidFill>
                  <a:prstClr val="white"/>
                </a:solidFill>
                <a:latin typeface="张海山锐线体简" panose="02000000000000000000" pitchFamily="2" charset="-122"/>
                <a:ea typeface="张海山锐线体简" panose="02000000000000000000" pitchFamily="2" charset="-122"/>
              </a:rPr>
              <a:t>套创意矢量封面封底  另赠送超多矢量人物（第二波）</a:t>
            </a:r>
            <a:endParaRPr lang="en-US" altLang="zh-CN" sz="2000" dirty="0" smtClean="0">
              <a:solidFill>
                <a:prstClr val="white"/>
              </a:solidFill>
              <a:latin typeface="张海山锐线体简" panose="02000000000000000000" pitchFamily="2" charset="-122"/>
              <a:ea typeface="张海山锐线体简" panose="02000000000000000000" pitchFamily="2" charset="-122"/>
            </a:endParaRPr>
          </a:p>
        </p:txBody>
      </p:sp>
      <p:pic>
        <p:nvPicPr>
          <p:cNvPr id="12" name="图片 11">
            <a:hlinkClick r:id="rId2"/>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23952" y="1580560"/>
            <a:ext cx="6466880" cy="3630075"/>
          </a:xfrm>
          <a:prstGeom prst="rect">
            <a:avLst/>
          </a:prstGeom>
          <a:ln>
            <a:solidFill>
              <a:schemeClr val="bg1"/>
            </a:solidFill>
          </a:ln>
        </p:spPr>
      </p:pic>
    </p:spTree>
    <p:extLst>
      <p:ext uri="{BB962C8B-B14F-4D97-AF65-F5344CB8AC3E}">
        <p14:creationId xmlns:p14="http://schemas.microsoft.com/office/powerpoint/2010/main" val="68133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100" y="12458700"/>
            <a:ext cx="5224572" cy="369332"/>
          </a:xfrm>
          <a:prstGeom prst="rect">
            <a:avLst/>
          </a:prstGeom>
          <a:noFill/>
        </p:spPr>
        <p:txBody>
          <a:bodyPr wrap="none" rtlCol="0">
            <a:spAutoFit/>
          </a:bodyPr>
          <a:lstStyle/>
          <a:p>
            <a:r>
              <a:rPr lang="en-US" altLang="zh-CN" dirty="0" smtClean="0"/>
              <a:t>51PPT</a:t>
            </a:r>
            <a:r>
              <a:rPr lang="zh-CN" altLang="en-US" dirty="0" smtClean="0"/>
              <a:t>模板网   </a:t>
            </a:r>
            <a:r>
              <a:rPr lang="en-US" altLang="zh-CN" dirty="0" smtClean="0">
                <a:hlinkClick r:id="rId2"/>
              </a:rPr>
              <a:t>www.51pptmoban.com</a:t>
            </a:r>
            <a:r>
              <a:rPr lang="en-US" altLang="zh-CN" dirty="0" smtClean="0"/>
              <a:t>   </a:t>
            </a:r>
            <a:r>
              <a:rPr lang="zh-CN" altLang="en-US" smtClean="0"/>
              <a:t>整理发布</a:t>
            </a:r>
            <a:endParaRPr lang="zh-CN" altLang="en-US"/>
          </a:p>
        </p:txBody>
      </p:sp>
    </p:spTree>
    <p:extLst>
      <p:ext uri="{BB962C8B-B14F-4D97-AF65-F5344CB8AC3E}">
        <p14:creationId xmlns:p14="http://schemas.microsoft.com/office/powerpoint/2010/main" val="134022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Oval 22"/>
          <p:cNvSpPr>
            <a:spLocks noChangeArrowheads="1"/>
          </p:cNvSpPr>
          <p:nvPr/>
        </p:nvSpPr>
        <p:spPr bwMode="auto">
          <a:xfrm>
            <a:off x="1772771" y="6172632"/>
            <a:ext cx="2160000" cy="335912"/>
          </a:xfrm>
          <a:prstGeom prst="ellipse">
            <a:avLst/>
          </a:prstGeom>
          <a:solidFill>
            <a:srgbClr val="000000">
              <a:alpha val="14902"/>
            </a:srgb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25" name="组合 24"/>
          <p:cNvGrpSpPr/>
          <p:nvPr/>
        </p:nvGrpSpPr>
        <p:grpSpPr>
          <a:xfrm>
            <a:off x="1156450" y="1338893"/>
            <a:ext cx="3392642" cy="5014210"/>
            <a:chOff x="7818052" y="0"/>
            <a:chExt cx="4640161" cy="6858000"/>
          </a:xfrm>
        </p:grpSpPr>
        <p:grpSp>
          <p:nvGrpSpPr>
            <p:cNvPr id="26" name="组合 25"/>
            <p:cNvGrpSpPr>
              <a:grpSpLocks noChangeAspect="1"/>
            </p:cNvGrpSpPr>
            <p:nvPr/>
          </p:nvGrpSpPr>
          <p:grpSpPr>
            <a:xfrm>
              <a:off x="8533068" y="0"/>
              <a:ext cx="3210129" cy="6858000"/>
              <a:chOff x="9490075" y="4864101"/>
              <a:chExt cx="663575" cy="1417637"/>
            </a:xfrm>
            <a:solidFill>
              <a:schemeClr val="tx1">
                <a:lumMod val="65000"/>
                <a:lumOff val="35000"/>
              </a:schemeClr>
            </a:solidFill>
          </p:grpSpPr>
          <p:sp>
            <p:nvSpPr>
              <p:cNvPr id="32" name="Freeform 478"/>
              <p:cNvSpPr>
                <a:spLocks noEditPoints="1"/>
              </p:cNvSpPr>
              <p:nvPr/>
            </p:nvSpPr>
            <p:spPr bwMode="auto">
              <a:xfrm>
                <a:off x="9490075" y="5167313"/>
                <a:ext cx="663575" cy="1114425"/>
              </a:xfrm>
              <a:custGeom>
                <a:avLst/>
                <a:gdLst>
                  <a:gd name="T0" fmla="*/ 357 w 445"/>
                  <a:gd name="T1" fmla="*/ 25 h 746"/>
                  <a:gd name="T2" fmla="*/ 301 w 445"/>
                  <a:gd name="T3" fmla="*/ 0 h 746"/>
                  <a:gd name="T4" fmla="*/ 299 w 445"/>
                  <a:gd name="T5" fmla="*/ 0 h 746"/>
                  <a:gd name="T6" fmla="*/ 145 w 445"/>
                  <a:gd name="T7" fmla="*/ 0 h 746"/>
                  <a:gd name="T8" fmla="*/ 143 w 445"/>
                  <a:gd name="T9" fmla="*/ 0 h 746"/>
                  <a:gd name="T10" fmla="*/ 87 w 445"/>
                  <a:gd name="T11" fmla="*/ 25 h 746"/>
                  <a:gd name="T12" fmla="*/ 52 w 445"/>
                  <a:gd name="T13" fmla="*/ 79 h 746"/>
                  <a:gd name="T14" fmla="*/ 0 w 445"/>
                  <a:gd name="T15" fmla="*/ 79 h 746"/>
                  <a:gd name="T16" fmla="*/ 0 w 445"/>
                  <a:gd name="T17" fmla="*/ 367 h 746"/>
                  <a:gd name="T18" fmla="*/ 29 w 445"/>
                  <a:gd name="T19" fmla="*/ 367 h 746"/>
                  <a:gd name="T20" fmla="*/ 56 w 445"/>
                  <a:gd name="T21" fmla="*/ 383 h 746"/>
                  <a:gd name="T22" fmla="*/ 58 w 445"/>
                  <a:gd name="T23" fmla="*/ 383 h 746"/>
                  <a:gd name="T24" fmla="*/ 84 w 445"/>
                  <a:gd name="T25" fmla="*/ 367 h 746"/>
                  <a:gd name="T26" fmla="*/ 114 w 445"/>
                  <a:gd name="T27" fmla="*/ 367 h 746"/>
                  <a:gd name="T28" fmla="*/ 114 w 445"/>
                  <a:gd name="T29" fmla="*/ 697 h 746"/>
                  <a:gd name="T30" fmla="*/ 163 w 445"/>
                  <a:gd name="T31" fmla="*/ 746 h 746"/>
                  <a:gd name="T32" fmla="*/ 213 w 445"/>
                  <a:gd name="T33" fmla="*/ 697 h 746"/>
                  <a:gd name="T34" fmla="*/ 213 w 445"/>
                  <a:gd name="T35" fmla="*/ 367 h 746"/>
                  <a:gd name="T36" fmla="*/ 231 w 445"/>
                  <a:gd name="T37" fmla="*/ 367 h 746"/>
                  <a:gd name="T38" fmla="*/ 231 w 445"/>
                  <a:gd name="T39" fmla="*/ 697 h 746"/>
                  <a:gd name="T40" fmla="*/ 281 w 445"/>
                  <a:gd name="T41" fmla="*/ 746 h 746"/>
                  <a:gd name="T42" fmla="*/ 330 w 445"/>
                  <a:gd name="T43" fmla="*/ 697 h 746"/>
                  <a:gd name="T44" fmla="*/ 330 w 445"/>
                  <a:gd name="T45" fmla="*/ 367 h 746"/>
                  <a:gd name="T46" fmla="*/ 360 w 445"/>
                  <a:gd name="T47" fmla="*/ 367 h 746"/>
                  <a:gd name="T48" fmla="*/ 386 w 445"/>
                  <a:gd name="T49" fmla="*/ 383 h 746"/>
                  <a:gd name="T50" fmla="*/ 388 w 445"/>
                  <a:gd name="T51" fmla="*/ 383 h 746"/>
                  <a:gd name="T52" fmla="*/ 416 w 445"/>
                  <a:gd name="T53" fmla="*/ 367 h 746"/>
                  <a:gd name="T54" fmla="*/ 445 w 445"/>
                  <a:gd name="T55" fmla="*/ 367 h 746"/>
                  <a:gd name="T56" fmla="*/ 445 w 445"/>
                  <a:gd name="T57" fmla="*/ 79 h 746"/>
                  <a:gd name="T58" fmla="*/ 393 w 445"/>
                  <a:gd name="T59" fmla="*/ 79 h 746"/>
                  <a:gd name="T60" fmla="*/ 357 w 445"/>
                  <a:gd name="T61" fmla="*/ 25 h 746"/>
                  <a:gd name="T62" fmla="*/ 429 w 445"/>
                  <a:gd name="T63" fmla="*/ 351 h 746"/>
                  <a:gd name="T64" fmla="*/ 16 w 445"/>
                  <a:gd name="T65" fmla="*/ 351 h 746"/>
                  <a:gd name="T66" fmla="*/ 16 w 445"/>
                  <a:gd name="T67" fmla="*/ 95 h 746"/>
                  <a:gd name="T68" fmla="*/ 429 w 445"/>
                  <a:gd name="T69" fmla="*/ 95 h 746"/>
                  <a:gd name="T70" fmla="*/ 429 w 445"/>
                  <a:gd name="T71" fmla="*/ 351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5" h="746">
                    <a:moveTo>
                      <a:pt x="357" y="25"/>
                    </a:moveTo>
                    <a:cubicBezTo>
                      <a:pt x="335" y="4"/>
                      <a:pt x="313" y="0"/>
                      <a:pt x="301" y="0"/>
                    </a:cubicBezTo>
                    <a:cubicBezTo>
                      <a:pt x="301" y="0"/>
                      <a:pt x="300" y="0"/>
                      <a:pt x="299" y="0"/>
                    </a:cubicBezTo>
                    <a:cubicBezTo>
                      <a:pt x="145" y="0"/>
                      <a:pt x="145" y="0"/>
                      <a:pt x="145" y="0"/>
                    </a:cubicBezTo>
                    <a:cubicBezTo>
                      <a:pt x="144" y="0"/>
                      <a:pt x="144" y="0"/>
                      <a:pt x="143" y="0"/>
                    </a:cubicBezTo>
                    <a:cubicBezTo>
                      <a:pt x="132" y="0"/>
                      <a:pt x="110" y="4"/>
                      <a:pt x="87" y="25"/>
                    </a:cubicBezTo>
                    <a:cubicBezTo>
                      <a:pt x="73" y="38"/>
                      <a:pt x="61" y="56"/>
                      <a:pt x="52" y="79"/>
                    </a:cubicBezTo>
                    <a:cubicBezTo>
                      <a:pt x="0" y="79"/>
                      <a:pt x="0" y="79"/>
                      <a:pt x="0" y="79"/>
                    </a:cubicBezTo>
                    <a:cubicBezTo>
                      <a:pt x="0" y="367"/>
                      <a:pt x="0" y="367"/>
                      <a:pt x="0" y="367"/>
                    </a:cubicBezTo>
                    <a:cubicBezTo>
                      <a:pt x="29" y="367"/>
                      <a:pt x="29" y="367"/>
                      <a:pt x="29" y="367"/>
                    </a:cubicBezTo>
                    <a:cubicBezTo>
                      <a:pt x="34" y="377"/>
                      <a:pt x="45" y="383"/>
                      <a:pt x="56" y="383"/>
                    </a:cubicBezTo>
                    <a:cubicBezTo>
                      <a:pt x="57" y="383"/>
                      <a:pt x="58" y="383"/>
                      <a:pt x="58" y="383"/>
                    </a:cubicBezTo>
                    <a:cubicBezTo>
                      <a:pt x="69" y="382"/>
                      <a:pt x="79" y="376"/>
                      <a:pt x="84" y="367"/>
                    </a:cubicBezTo>
                    <a:cubicBezTo>
                      <a:pt x="114" y="367"/>
                      <a:pt x="114" y="367"/>
                      <a:pt x="114" y="367"/>
                    </a:cubicBezTo>
                    <a:cubicBezTo>
                      <a:pt x="114" y="697"/>
                      <a:pt x="114" y="697"/>
                      <a:pt x="114" y="697"/>
                    </a:cubicBezTo>
                    <a:cubicBezTo>
                      <a:pt x="114" y="724"/>
                      <a:pt x="136" y="746"/>
                      <a:pt x="163" y="746"/>
                    </a:cubicBezTo>
                    <a:cubicBezTo>
                      <a:pt x="191" y="746"/>
                      <a:pt x="213" y="724"/>
                      <a:pt x="213" y="697"/>
                    </a:cubicBezTo>
                    <a:cubicBezTo>
                      <a:pt x="213" y="367"/>
                      <a:pt x="213" y="367"/>
                      <a:pt x="213" y="367"/>
                    </a:cubicBezTo>
                    <a:cubicBezTo>
                      <a:pt x="231" y="367"/>
                      <a:pt x="231" y="367"/>
                      <a:pt x="231" y="367"/>
                    </a:cubicBezTo>
                    <a:cubicBezTo>
                      <a:pt x="231" y="697"/>
                      <a:pt x="231" y="697"/>
                      <a:pt x="231" y="697"/>
                    </a:cubicBezTo>
                    <a:cubicBezTo>
                      <a:pt x="231" y="724"/>
                      <a:pt x="254" y="746"/>
                      <a:pt x="281" y="746"/>
                    </a:cubicBezTo>
                    <a:cubicBezTo>
                      <a:pt x="308" y="746"/>
                      <a:pt x="330" y="724"/>
                      <a:pt x="330" y="697"/>
                    </a:cubicBezTo>
                    <a:cubicBezTo>
                      <a:pt x="330" y="367"/>
                      <a:pt x="330" y="367"/>
                      <a:pt x="330" y="367"/>
                    </a:cubicBezTo>
                    <a:cubicBezTo>
                      <a:pt x="360" y="367"/>
                      <a:pt x="360" y="367"/>
                      <a:pt x="360" y="367"/>
                    </a:cubicBezTo>
                    <a:cubicBezTo>
                      <a:pt x="365" y="376"/>
                      <a:pt x="375" y="382"/>
                      <a:pt x="386" y="383"/>
                    </a:cubicBezTo>
                    <a:cubicBezTo>
                      <a:pt x="387" y="383"/>
                      <a:pt x="387" y="383"/>
                      <a:pt x="388" y="383"/>
                    </a:cubicBezTo>
                    <a:cubicBezTo>
                      <a:pt x="400" y="383"/>
                      <a:pt x="410" y="377"/>
                      <a:pt x="416" y="367"/>
                    </a:cubicBezTo>
                    <a:cubicBezTo>
                      <a:pt x="445" y="367"/>
                      <a:pt x="445" y="367"/>
                      <a:pt x="445" y="367"/>
                    </a:cubicBezTo>
                    <a:cubicBezTo>
                      <a:pt x="445" y="79"/>
                      <a:pt x="445" y="79"/>
                      <a:pt x="445" y="79"/>
                    </a:cubicBezTo>
                    <a:cubicBezTo>
                      <a:pt x="393" y="79"/>
                      <a:pt x="393" y="79"/>
                      <a:pt x="393" y="79"/>
                    </a:cubicBezTo>
                    <a:cubicBezTo>
                      <a:pt x="383" y="56"/>
                      <a:pt x="371" y="38"/>
                      <a:pt x="357" y="25"/>
                    </a:cubicBezTo>
                    <a:close/>
                    <a:moveTo>
                      <a:pt x="429" y="351"/>
                    </a:moveTo>
                    <a:cubicBezTo>
                      <a:pt x="16" y="351"/>
                      <a:pt x="16" y="351"/>
                      <a:pt x="16" y="351"/>
                    </a:cubicBezTo>
                    <a:cubicBezTo>
                      <a:pt x="16" y="95"/>
                      <a:pt x="16" y="95"/>
                      <a:pt x="16" y="95"/>
                    </a:cubicBezTo>
                    <a:cubicBezTo>
                      <a:pt x="429" y="95"/>
                      <a:pt x="429" y="95"/>
                      <a:pt x="429" y="95"/>
                    </a:cubicBezTo>
                    <a:lnTo>
                      <a:pt x="429" y="351"/>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Oval 479"/>
              <p:cNvSpPr>
                <a:spLocks noChangeArrowheads="1"/>
              </p:cNvSpPr>
              <p:nvPr/>
            </p:nvSpPr>
            <p:spPr bwMode="auto">
              <a:xfrm>
                <a:off x="9686925" y="4864101"/>
                <a:ext cx="268288" cy="268288"/>
              </a:xfrm>
              <a:prstGeom prst="ellipse">
                <a:avLst/>
              </a:pr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481"/>
              <p:cNvSpPr>
                <a:spLocks noEditPoints="1"/>
              </p:cNvSpPr>
              <p:nvPr/>
            </p:nvSpPr>
            <p:spPr bwMode="auto">
              <a:xfrm>
                <a:off x="9548813" y="5424488"/>
                <a:ext cx="128588" cy="152400"/>
              </a:xfrm>
              <a:custGeom>
                <a:avLst/>
                <a:gdLst>
                  <a:gd name="T0" fmla="*/ 86 w 86"/>
                  <a:gd name="T1" fmla="*/ 51 h 102"/>
                  <a:gd name="T2" fmla="*/ 44 w 86"/>
                  <a:gd name="T3" fmla="*/ 0 h 102"/>
                  <a:gd name="T4" fmla="*/ 0 w 86"/>
                  <a:gd name="T5" fmla="*/ 51 h 102"/>
                  <a:gd name="T6" fmla="*/ 43 w 86"/>
                  <a:gd name="T7" fmla="*/ 102 h 102"/>
                  <a:gd name="T8" fmla="*/ 86 w 86"/>
                  <a:gd name="T9" fmla="*/ 51 h 102"/>
                  <a:gd name="T10" fmla="*/ 44 w 86"/>
                  <a:gd name="T11" fmla="*/ 87 h 102"/>
                  <a:gd name="T12" fmla="*/ 19 w 86"/>
                  <a:gd name="T13" fmla="*/ 51 h 102"/>
                  <a:gd name="T14" fmla="*/ 43 w 86"/>
                  <a:gd name="T15" fmla="*/ 15 h 102"/>
                  <a:gd name="T16" fmla="*/ 67 w 86"/>
                  <a:gd name="T17" fmla="*/ 52 h 102"/>
                  <a:gd name="T18" fmla="*/ 44 w 86"/>
                  <a:gd name="T19"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02">
                    <a:moveTo>
                      <a:pt x="86" y="51"/>
                    </a:moveTo>
                    <a:cubicBezTo>
                      <a:pt x="86" y="13"/>
                      <a:pt x="67" y="0"/>
                      <a:pt x="44" y="0"/>
                    </a:cubicBezTo>
                    <a:cubicBezTo>
                      <a:pt x="23" y="0"/>
                      <a:pt x="0" y="13"/>
                      <a:pt x="0" y="51"/>
                    </a:cubicBezTo>
                    <a:cubicBezTo>
                      <a:pt x="0" y="85"/>
                      <a:pt x="16" y="102"/>
                      <a:pt x="43" y="102"/>
                    </a:cubicBezTo>
                    <a:cubicBezTo>
                      <a:pt x="69" y="102"/>
                      <a:pt x="86" y="85"/>
                      <a:pt x="86" y="51"/>
                    </a:cubicBezTo>
                    <a:close/>
                    <a:moveTo>
                      <a:pt x="44" y="87"/>
                    </a:moveTo>
                    <a:cubicBezTo>
                      <a:pt x="23" y="87"/>
                      <a:pt x="19" y="67"/>
                      <a:pt x="19" y="51"/>
                    </a:cubicBezTo>
                    <a:cubicBezTo>
                      <a:pt x="19" y="33"/>
                      <a:pt x="25" y="15"/>
                      <a:pt x="43" y="15"/>
                    </a:cubicBezTo>
                    <a:cubicBezTo>
                      <a:pt x="63" y="15"/>
                      <a:pt x="67" y="37"/>
                      <a:pt x="67" y="52"/>
                    </a:cubicBezTo>
                    <a:cubicBezTo>
                      <a:pt x="67" y="70"/>
                      <a:pt x="62" y="87"/>
                      <a:pt x="44"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482"/>
              <p:cNvSpPr>
                <a:spLocks noEditPoints="1"/>
              </p:cNvSpPr>
              <p:nvPr/>
            </p:nvSpPr>
            <p:spPr bwMode="auto">
              <a:xfrm>
                <a:off x="9696450" y="5427663"/>
                <a:ext cx="115888" cy="146050"/>
              </a:xfrm>
              <a:custGeom>
                <a:avLst/>
                <a:gdLst>
                  <a:gd name="T0" fmla="*/ 8 w 77"/>
                  <a:gd name="T1" fmla="*/ 12 h 98"/>
                  <a:gd name="T2" fmla="*/ 8 w 77"/>
                  <a:gd name="T3" fmla="*/ 82 h 98"/>
                  <a:gd name="T4" fmla="*/ 5 w 77"/>
                  <a:gd name="T5" fmla="*/ 87 h 98"/>
                  <a:gd name="T6" fmla="*/ 0 w 77"/>
                  <a:gd name="T7" fmla="*/ 87 h 98"/>
                  <a:gd name="T8" fmla="*/ 0 w 77"/>
                  <a:gd name="T9" fmla="*/ 98 h 98"/>
                  <a:gd name="T10" fmla="*/ 40 w 77"/>
                  <a:gd name="T11" fmla="*/ 98 h 98"/>
                  <a:gd name="T12" fmla="*/ 40 w 77"/>
                  <a:gd name="T13" fmla="*/ 87 h 98"/>
                  <a:gd name="T14" fmla="*/ 26 w 77"/>
                  <a:gd name="T15" fmla="*/ 86 h 98"/>
                  <a:gd name="T16" fmla="*/ 26 w 77"/>
                  <a:gd name="T17" fmla="*/ 64 h 98"/>
                  <a:gd name="T18" fmla="*/ 39 w 77"/>
                  <a:gd name="T19" fmla="*/ 64 h 98"/>
                  <a:gd name="T20" fmla="*/ 77 w 77"/>
                  <a:gd name="T21" fmla="*/ 30 h 98"/>
                  <a:gd name="T22" fmla="*/ 42 w 77"/>
                  <a:gd name="T23" fmla="*/ 0 h 98"/>
                  <a:gd name="T24" fmla="*/ 0 w 77"/>
                  <a:gd name="T25" fmla="*/ 0 h 98"/>
                  <a:gd name="T26" fmla="*/ 0 w 77"/>
                  <a:gd name="T27" fmla="*/ 11 h 98"/>
                  <a:gd name="T28" fmla="*/ 8 w 77"/>
                  <a:gd name="T29" fmla="*/ 12 h 98"/>
                  <a:gd name="T30" fmla="*/ 37 w 77"/>
                  <a:gd name="T31" fmla="*/ 51 h 98"/>
                  <a:gd name="T32" fmla="*/ 26 w 77"/>
                  <a:gd name="T33" fmla="*/ 51 h 98"/>
                  <a:gd name="T34" fmla="*/ 26 w 77"/>
                  <a:gd name="T35" fmla="*/ 13 h 98"/>
                  <a:gd name="T36" fmla="*/ 36 w 77"/>
                  <a:gd name="T37" fmla="*/ 13 h 98"/>
                  <a:gd name="T38" fmla="*/ 59 w 77"/>
                  <a:gd name="T39" fmla="*/ 32 h 98"/>
                  <a:gd name="T40" fmla="*/ 37 w 77"/>
                  <a:gd name="T41" fmla="*/ 5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98">
                    <a:moveTo>
                      <a:pt x="8" y="12"/>
                    </a:moveTo>
                    <a:cubicBezTo>
                      <a:pt x="8" y="82"/>
                      <a:pt x="8" y="82"/>
                      <a:pt x="8" y="82"/>
                    </a:cubicBezTo>
                    <a:cubicBezTo>
                      <a:pt x="8" y="85"/>
                      <a:pt x="7" y="86"/>
                      <a:pt x="5" y="87"/>
                    </a:cubicBezTo>
                    <a:cubicBezTo>
                      <a:pt x="0" y="87"/>
                      <a:pt x="0" y="87"/>
                      <a:pt x="0" y="87"/>
                    </a:cubicBezTo>
                    <a:cubicBezTo>
                      <a:pt x="0" y="98"/>
                      <a:pt x="0" y="98"/>
                      <a:pt x="0" y="98"/>
                    </a:cubicBezTo>
                    <a:cubicBezTo>
                      <a:pt x="40" y="98"/>
                      <a:pt x="40" y="98"/>
                      <a:pt x="40" y="98"/>
                    </a:cubicBezTo>
                    <a:cubicBezTo>
                      <a:pt x="40" y="87"/>
                      <a:pt x="40" y="87"/>
                      <a:pt x="40" y="87"/>
                    </a:cubicBezTo>
                    <a:cubicBezTo>
                      <a:pt x="26" y="86"/>
                      <a:pt x="26" y="86"/>
                      <a:pt x="26" y="86"/>
                    </a:cubicBezTo>
                    <a:cubicBezTo>
                      <a:pt x="26" y="64"/>
                      <a:pt x="26" y="64"/>
                      <a:pt x="26" y="64"/>
                    </a:cubicBezTo>
                    <a:cubicBezTo>
                      <a:pt x="39" y="64"/>
                      <a:pt x="39" y="64"/>
                      <a:pt x="39" y="64"/>
                    </a:cubicBezTo>
                    <a:cubicBezTo>
                      <a:pt x="61" y="64"/>
                      <a:pt x="77" y="53"/>
                      <a:pt x="77" y="30"/>
                    </a:cubicBezTo>
                    <a:cubicBezTo>
                      <a:pt x="77" y="10"/>
                      <a:pt x="64" y="0"/>
                      <a:pt x="42" y="0"/>
                    </a:cubicBezTo>
                    <a:cubicBezTo>
                      <a:pt x="0" y="0"/>
                      <a:pt x="0" y="0"/>
                      <a:pt x="0" y="0"/>
                    </a:cubicBezTo>
                    <a:cubicBezTo>
                      <a:pt x="0" y="11"/>
                      <a:pt x="0" y="11"/>
                      <a:pt x="0" y="11"/>
                    </a:cubicBezTo>
                    <a:lnTo>
                      <a:pt x="8" y="12"/>
                    </a:lnTo>
                    <a:close/>
                    <a:moveTo>
                      <a:pt x="37" y="51"/>
                    </a:moveTo>
                    <a:cubicBezTo>
                      <a:pt x="26" y="51"/>
                      <a:pt x="26" y="51"/>
                      <a:pt x="26" y="51"/>
                    </a:cubicBezTo>
                    <a:cubicBezTo>
                      <a:pt x="26" y="13"/>
                      <a:pt x="26" y="13"/>
                      <a:pt x="26" y="13"/>
                    </a:cubicBezTo>
                    <a:cubicBezTo>
                      <a:pt x="36" y="13"/>
                      <a:pt x="36" y="13"/>
                      <a:pt x="36" y="13"/>
                    </a:cubicBezTo>
                    <a:cubicBezTo>
                      <a:pt x="50" y="13"/>
                      <a:pt x="59" y="15"/>
                      <a:pt x="59" y="32"/>
                    </a:cubicBezTo>
                    <a:cubicBezTo>
                      <a:pt x="59" y="46"/>
                      <a:pt x="50" y="51"/>
                      <a:pt x="37"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483"/>
              <p:cNvSpPr>
                <a:spLocks/>
              </p:cNvSpPr>
              <p:nvPr/>
            </p:nvSpPr>
            <p:spPr bwMode="auto">
              <a:xfrm>
                <a:off x="9829800" y="5427663"/>
                <a:ext cx="103188" cy="146050"/>
              </a:xfrm>
              <a:custGeom>
                <a:avLst/>
                <a:gdLst>
                  <a:gd name="T0" fmla="*/ 69 w 69"/>
                  <a:gd name="T1" fmla="*/ 98 h 98"/>
                  <a:gd name="T2" fmla="*/ 69 w 69"/>
                  <a:gd name="T3" fmla="*/ 75 h 98"/>
                  <a:gd name="T4" fmla="*/ 55 w 69"/>
                  <a:gd name="T5" fmla="*/ 73 h 98"/>
                  <a:gd name="T6" fmla="*/ 55 w 69"/>
                  <a:gd name="T7" fmla="*/ 81 h 98"/>
                  <a:gd name="T8" fmla="*/ 51 w 69"/>
                  <a:gd name="T9" fmla="*/ 85 h 98"/>
                  <a:gd name="T10" fmla="*/ 26 w 69"/>
                  <a:gd name="T11" fmla="*/ 85 h 98"/>
                  <a:gd name="T12" fmla="*/ 26 w 69"/>
                  <a:gd name="T13" fmla="*/ 55 h 98"/>
                  <a:gd name="T14" fmla="*/ 62 w 69"/>
                  <a:gd name="T15" fmla="*/ 55 h 98"/>
                  <a:gd name="T16" fmla="*/ 62 w 69"/>
                  <a:gd name="T17" fmla="*/ 41 h 98"/>
                  <a:gd name="T18" fmla="*/ 26 w 69"/>
                  <a:gd name="T19" fmla="*/ 41 h 98"/>
                  <a:gd name="T20" fmla="*/ 26 w 69"/>
                  <a:gd name="T21" fmla="*/ 13 h 98"/>
                  <a:gd name="T22" fmla="*/ 50 w 69"/>
                  <a:gd name="T23" fmla="*/ 13 h 98"/>
                  <a:gd name="T24" fmla="*/ 53 w 69"/>
                  <a:gd name="T25" fmla="*/ 17 h 98"/>
                  <a:gd name="T26" fmla="*/ 53 w 69"/>
                  <a:gd name="T27" fmla="*/ 24 h 98"/>
                  <a:gd name="T28" fmla="*/ 68 w 69"/>
                  <a:gd name="T29" fmla="*/ 23 h 98"/>
                  <a:gd name="T30" fmla="*/ 68 w 69"/>
                  <a:gd name="T31" fmla="*/ 0 h 98"/>
                  <a:gd name="T32" fmla="*/ 0 w 69"/>
                  <a:gd name="T33" fmla="*/ 0 h 98"/>
                  <a:gd name="T34" fmla="*/ 0 w 69"/>
                  <a:gd name="T35" fmla="*/ 11 h 98"/>
                  <a:gd name="T36" fmla="*/ 8 w 69"/>
                  <a:gd name="T37" fmla="*/ 12 h 98"/>
                  <a:gd name="T38" fmla="*/ 8 w 69"/>
                  <a:gd name="T39" fmla="*/ 82 h 98"/>
                  <a:gd name="T40" fmla="*/ 3 w 69"/>
                  <a:gd name="T41" fmla="*/ 87 h 98"/>
                  <a:gd name="T42" fmla="*/ 0 w 69"/>
                  <a:gd name="T43" fmla="*/ 87 h 98"/>
                  <a:gd name="T44" fmla="*/ 0 w 69"/>
                  <a:gd name="T45" fmla="*/ 98 h 98"/>
                  <a:gd name="T46" fmla="*/ 69 w 69"/>
                  <a:gd name="T4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98">
                    <a:moveTo>
                      <a:pt x="69" y="98"/>
                    </a:moveTo>
                    <a:cubicBezTo>
                      <a:pt x="69" y="75"/>
                      <a:pt x="69" y="75"/>
                      <a:pt x="69" y="75"/>
                    </a:cubicBezTo>
                    <a:cubicBezTo>
                      <a:pt x="55" y="73"/>
                      <a:pt x="55" y="73"/>
                      <a:pt x="55" y="73"/>
                    </a:cubicBezTo>
                    <a:cubicBezTo>
                      <a:pt x="55" y="81"/>
                      <a:pt x="55" y="81"/>
                      <a:pt x="55" y="81"/>
                    </a:cubicBezTo>
                    <a:cubicBezTo>
                      <a:pt x="55" y="84"/>
                      <a:pt x="54" y="85"/>
                      <a:pt x="51" y="85"/>
                    </a:cubicBezTo>
                    <a:cubicBezTo>
                      <a:pt x="26" y="85"/>
                      <a:pt x="26" y="85"/>
                      <a:pt x="26" y="85"/>
                    </a:cubicBezTo>
                    <a:cubicBezTo>
                      <a:pt x="26" y="55"/>
                      <a:pt x="26" y="55"/>
                      <a:pt x="26" y="55"/>
                    </a:cubicBezTo>
                    <a:cubicBezTo>
                      <a:pt x="62" y="55"/>
                      <a:pt x="62" y="55"/>
                      <a:pt x="62" y="55"/>
                    </a:cubicBezTo>
                    <a:cubicBezTo>
                      <a:pt x="62" y="41"/>
                      <a:pt x="62" y="41"/>
                      <a:pt x="62" y="41"/>
                    </a:cubicBezTo>
                    <a:cubicBezTo>
                      <a:pt x="26" y="41"/>
                      <a:pt x="26" y="41"/>
                      <a:pt x="26" y="41"/>
                    </a:cubicBezTo>
                    <a:cubicBezTo>
                      <a:pt x="26" y="13"/>
                      <a:pt x="26" y="13"/>
                      <a:pt x="26" y="13"/>
                    </a:cubicBezTo>
                    <a:cubicBezTo>
                      <a:pt x="50" y="13"/>
                      <a:pt x="50" y="13"/>
                      <a:pt x="50" y="13"/>
                    </a:cubicBezTo>
                    <a:cubicBezTo>
                      <a:pt x="52" y="13"/>
                      <a:pt x="53" y="14"/>
                      <a:pt x="53" y="17"/>
                    </a:cubicBezTo>
                    <a:cubicBezTo>
                      <a:pt x="53" y="24"/>
                      <a:pt x="53" y="24"/>
                      <a:pt x="53" y="24"/>
                    </a:cubicBezTo>
                    <a:cubicBezTo>
                      <a:pt x="68" y="23"/>
                      <a:pt x="68" y="23"/>
                      <a:pt x="68" y="23"/>
                    </a:cubicBezTo>
                    <a:cubicBezTo>
                      <a:pt x="68" y="0"/>
                      <a:pt x="68" y="0"/>
                      <a:pt x="68" y="0"/>
                    </a:cubicBezTo>
                    <a:cubicBezTo>
                      <a:pt x="0" y="0"/>
                      <a:pt x="0" y="0"/>
                      <a:pt x="0" y="0"/>
                    </a:cubicBezTo>
                    <a:cubicBezTo>
                      <a:pt x="0" y="11"/>
                      <a:pt x="0" y="11"/>
                      <a:pt x="0" y="11"/>
                    </a:cubicBezTo>
                    <a:cubicBezTo>
                      <a:pt x="8" y="12"/>
                      <a:pt x="8" y="12"/>
                      <a:pt x="8" y="12"/>
                    </a:cubicBezTo>
                    <a:cubicBezTo>
                      <a:pt x="8" y="82"/>
                      <a:pt x="8" y="82"/>
                      <a:pt x="8" y="82"/>
                    </a:cubicBezTo>
                    <a:cubicBezTo>
                      <a:pt x="8" y="86"/>
                      <a:pt x="7" y="86"/>
                      <a:pt x="3" y="87"/>
                    </a:cubicBezTo>
                    <a:cubicBezTo>
                      <a:pt x="0" y="87"/>
                      <a:pt x="0" y="87"/>
                      <a:pt x="0" y="87"/>
                    </a:cubicBezTo>
                    <a:cubicBezTo>
                      <a:pt x="0" y="98"/>
                      <a:pt x="0" y="98"/>
                      <a:pt x="0" y="98"/>
                    </a:cubicBezTo>
                    <a:lnTo>
                      <a:pt x="69"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484"/>
              <p:cNvSpPr>
                <a:spLocks/>
              </p:cNvSpPr>
              <p:nvPr/>
            </p:nvSpPr>
            <p:spPr bwMode="auto">
              <a:xfrm>
                <a:off x="9950450" y="5427663"/>
                <a:ext cx="142875" cy="146050"/>
              </a:xfrm>
              <a:custGeom>
                <a:avLst/>
                <a:gdLst>
                  <a:gd name="T0" fmla="*/ 62 w 95"/>
                  <a:gd name="T1" fmla="*/ 11 h 98"/>
                  <a:gd name="T2" fmla="*/ 70 w 95"/>
                  <a:gd name="T3" fmla="*/ 12 h 98"/>
                  <a:gd name="T4" fmla="*/ 70 w 95"/>
                  <a:gd name="T5" fmla="*/ 70 h 98"/>
                  <a:gd name="T6" fmla="*/ 70 w 95"/>
                  <a:gd name="T7" fmla="*/ 70 h 98"/>
                  <a:gd name="T8" fmla="*/ 27 w 95"/>
                  <a:gd name="T9" fmla="*/ 0 h 98"/>
                  <a:gd name="T10" fmla="*/ 1 w 95"/>
                  <a:gd name="T11" fmla="*/ 0 h 98"/>
                  <a:gd name="T12" fmla="*/ 1 w 95"/>
                  <a:gd name="T13" fmla="*/ 11 h 98"/>
                  <a:gd name="T14" fmla="*/ 9 w 95"/>
                  <a:gd name="T15" fmla="*/ 12 h 98"/>
                  <a:gd name="T16" fmla="*/ 9 w 95"/>
                  <a:gd name="T17" fmla="*/ 82 h 98"/>
                  <a:gd name="T18" fmla="*/ 5 w 95"/>
                  <a:gd name="T19" fmla="*/ 87 h 98"/>
                  <a:gd name="T20" fmla="*/ 0 w 95"/>
                  <a:gd name="T21" fmla="*/ 87 h 98"/>
                  <a:gd name="T22" fmla="*/ 0 w 95"/>
                  <a:gd name="T23" fmla="*/ 98 h 98"/>
                  <a:gd name="T24" fmla="*/ 34 w 95"/>
                  <a:gd name="T25" fmla="*/ 98 h 98"/>
                  <a:gd name="T26" fmla="*/ 34 w 95"/>
                  <a:gd name="T27" fmla="*/ 87 h 98"/>
                  <a:gd name="T28" fmla="*/ 26 w 95"/>
                  <a:gd name="T29" fmla="*/ 86 h 98"/>
                  <a:gd name="T30" fmla="*/ 26 w 95"/>
                  <a:gd name="T31" fmla="*/ 27 h 98"/>
                  <a:gd name="T32" fmla="*/ 26 w 95"/>
                  <a:gd name="T33" fmla="*/ 27 h 98"/>
                  <a:gd name="T34" fmla="*/ 70 w 95"/>
                  <a:gd name="T35" fmla="*/ 98 h 98"/>
                  <a:gd name="T36" fmla="*/ 87 w 95"/>
                  <a:gd name="T37" fmla="*/ 98 h 98"/>
                  <a:gd name="T38" fmla="*/ 87 w 95"/>
                  <a:gd name="T39" fmla="*/ 16 h 98"/>
                  <a:gd name="T40" fmla="*/ 91 w 95"/>
                  <a:gd name="T41" fmla="*/ 11 h 98"/>
                  <a:gd name="T42" fmla="*/ 95 w 95"/>
                  <a:gd name="T43" fmla="*/ 11 h 98"/>
                  <a:gd name="T44" fmla="*/ 95 w 95"/>
                  <a:gd name="T45" fmla="*/ 0 h 98"/>
                  <a:gd name="T46" fmla="*/ 62 w 95"/>
                  <a:gd name="T47" fmla="*/ 0 h 98"/>
                  <a:gd name="T48" fmla="*/ 62 w 95"/>
                  <a:gd name="T49" fmla="*/ 1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5" h="98">
                    <a:moveTo>
                      <a:pt x="62" y="11"/>
                    </a:moveTo>
                    <a:cubicBezTo>
                      <a:pt x="70" y="12"/>
                      <a:pt x="70" y="12"/>
                      <a:pt x="70" y="12"/>
                    </a:cubicBezTo>
                    <a:cubicBezTo>
                      <a:pt x="70" y="70"/>
                      <a:pt x="70" y="70"/>
                      <a:pt x="70" y="70"/>
                    </a:cubicBezTo>
                    <a:cubicBezTo>
                      <a:pt x="70" y="70"/>
                      <a:pt x="70" y="70"/>
                      <a:pt x="70" y="70"/>
                    </a:cubicBezTo>
                    <a:cubicBezTo>
                      <a:pt x="27" y="0"/>
                      <a:pt x="27" y="0"/>
                      <a:pt x="27" y="0"/>
                    </a:cubicBezTo>
                    <a:cubicBezTo>
                      <a:pt x="1" y="0"/>
                      <a:pt x="1" y="0"/>
                      <a:pt x="1" y="0"/>
                    </a:cubicBezTo>
                    <a:cubicBezTo>
                      <a:pt x="1" y="11"/>
                      <a:pt x="1" y="11"/>
                      <a:pt x="1" y="11"/>
                    </a:cubicBezTo>
                    <a:cubicBezTo>
                      <a:pt x="9" y="12"/>
                      <a:pt x="9" y="12"/>
                      <a:pt x="9" y="12"/>
                    </a:cubicBezTo>
                    <a:cubicBezTo>
                      <a:pt x="9" y="82"/>
                      <a:pt x="9" y="82"/>
                      <a:pt x="9" y="82"/>
                    </a:cubicBezTo>
                    <a:cubicBezTo>
                      <a:pt x="9" y="86"/>
                      <a:pt x="8" y="86"/>
                      <a:pt x="5" y="87"/>
                    </a:cubicBezTo>
                    <a:cubicBezTo>
                      <a:pt x="0" y="87"/>
                      <a:pt x="0" y="87"/>
                      <a:pt x="0" y="87"/>
                    </a:cubicBezTo>
                    <a:cubicBezTo>
                      <a:pt x="0" y="98"/>
                      <a:pt x="0" y="98"/>
                      <a:pt x="0" y="98"/>
                    </a:cubicBezTo>
                    <a:cubicBezTo>
                      <a:pt x="34" y="98"/>
                      <a:pt x="34" y="98"/>
                      <a:pt x="34" y="98"/>
                    </a:cubicBezTo>
                    <a:cubicBezTo>
                      <a:pt x="34" y="87"/>
                      <a:pt x="34" y="87"/>
                      <a:pt x="34" y="87"/>
                    </a:cubicBezTo>
                    <a:cubicBezTo>
                      <a:pt x="26" y="86"/>
                      <a:pt x="26" y="86"/>
                      <a:pt x="26" y="86"/>
                    </a:cubicBezTo>
                    <a:cubicBezTo>
                      <a:pt x="26" y="27"/>
                      <a:pt x="26" y="27"/>
                      <a:pt x="26" y="27"/>
                    </a:cubicBezTo>
                    <a:cubicBezTo>
                      <a:pt x="26" y="27"/>
                      <a:pt x="26" y="27"/>
                      <a:pt x="26" y="27"/>
                    </a:cubicBezTo>
                    <a:cubicBezTo>
                      <a:pt x="70" y="98"/>
                      <a:pt x="70" y="98"/>
                      <a:pt x="70" y="98"/>
                    </a:cubicBezTo>
                    <a:cubicBezTo>
                      <a:pt x="87" y="98"/>
                      <a:pt x="87" y="98"/>
                      <a:pt x="87" y="98"/>
                    </a:cubicBezTo>
                    <a:cubicBezTo>
                      <a:pt x="87" y="16"/>
                      <a:pt x="87" y="16"/>
                      <a:pt x="87" y="16"/>
                    </a:cubicBezTo>
                    <a:cubicBezTo>
                      <a:pt x="87" y="13"/>
                      <a:pt x="88" y="12"/>
                      <a:pt x="91" y="11"/>
                    </a:cubicBezTo>
                    <a:cubicBezTo>
                      <a:pt x="95" y="11"/>
                      <a:pt x="95" y="11"/>
                      <a:pt x="95" y="11"/>
                    </a:cubicBezTo>
                    <a:cubicBezTo>
                      <a:pt x="95" y="0"/>
                      <a:pt x="95" y="0"/>
                      <a:pt x="95" y="0"/>
                    </a:cubicBezTo>
                    <a:cubicBezTo>
                      <a:pt x="62" y="0"/>
                      <a:pt x="62" y="0"/>
                      <a:pt x="62" y="0"/>
                    </a:cubicBezTo>
                    <a:lnTo>
                      <a:pt x="62"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7" name="组合 26"/>
            <p:cNvGrpSpPr/>
            <p:nvPr/>
          </p:nvGrpSpPr>
          <p:grpSpPr>
            <a:xfrm>
              <a:off x="7818052" y="1795038"/>
              <a:ext cx="4640161" cy="2367374"/>
              <a:chOff x="-5462683" y="2139371"/>
              <a:chExt cx="7033635" cy="3588506"/>
            </a:xfrm>
          </p:grpSpPr>
          <p:sp>
            <p:nvSpPr>
              <p:cNvPr id="28" name="Freeform 28"/>
              <p:cNvSpPr>
                <a:spLocks/>
              </p:cNvSpPr>
              <p:nvPr/>
            </p:nvSpPr>
            <p:spPr bwMode="auto">
              <a:xfrm>
                <a:off x="-4817468" y="2139371"/>
                <a:ext cx="5751172" cy="3265901"/>
              </a:xfrm>
              <a:custGeom>
                <a:avLst/>
                <a:gdLst>
                  <a:gd name="T0" fmla="*/ 1241 w 1242"/>
                  <a:gd name="T1" fmla="*/ 20 h 705"/>
                  <a:gd name="T2" fmla="*/ 1221 w 1242"/>
                  <a:gd name="T3" fmla="*/ 0 h 705"/>
                  <a:gd name="T4" fmla="*/ 621 w 1242"/>
                  <a:gd name="T5" fmla="*/ 0 h 705"/>
                  <a:gd name="T6" fmla="*/ 21 w 1242"/>
                  <a:gd name="T7" fmla="*/ 0 h 705"/>
                  <a:gd name="T8" fmla="*/ 1 w 1242"/>
                  <a:gd name="T9" fmla="*/ 20 h 705"/>
                  <a:gd name="T10" fmla="*/ 1 w 1242"/>
                  <a:gd name="T11" fmla="*/ 690 h 705"/>
                  <a:gd name="T12" fmla="*/ 18 w 1242"/>
                  <a:gd name="T13" fmla="*/ 705 h 705"/>
                  <a:gd name="T14" fmla="*/ 621 w 1242"/>
                  <a:gd name="T15" fmla="*/ 705 h 705"/>
                  <a:gd name="T16" fmla="*/ 1223 w 1242"/>
                  <a:gd name="T17" fmla="*/ 705 h 705"/>
                  <a:gd name="T18" fmla="*/ 1241 w 1242"/>
                  <a:gd name="T19" fmla="*/ 690 h 705"/>
                  <a:gd name="T20" fmla="*/ 1241 w 1242"/>
                  <a:gd name="T21" fmla="*/ 20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2" h="705">
                    <a:moveTo>
                      <a:pt x="1241" y="20"/>
                    </a:moveTo>
                    <a:cubicBezTo>
                      <a:pt x="1242" y="3"/>
                      <a:pt x="1221" y="0"/>
                      <a:pt x="1221" y="0"/>
                    </a:cubicBezTo>
                    <a:cubicBezTo>
                      <a:pt x="621" y="0"/>
                      <a:pt x="621" y="0"/>
                      <a:pt x="621" y="0"/>
                    </a:cubicBezTo>
                    <a:cubicBezTo>
                      <a:pt x="21" y="0"/>
                      <a:pt x="21" y="0"/>
                      <a:pt x="21" y="0"/>
                    </a:cubicBezTo>
                    <a:cubicBezTo>
                      <a:pt x="21" y="0"/>
                      <a:pt x="0" y="3"/>
                      <a:pt x="1" y="20"/>
                    </a:cubicBezTo>
                    <a:cubicBezTo>
                      <a:pt x="1" y="690"/>
                      <a:pt x="1" y="690"/>
                      <a:pt x="1" y="690"/>
                    </a:cubicBezTo>
                    <a:cubicBezTo>
                      <a:pt x="1" y="690"/>
                      <a:pt x="1" y="705"/>
                      <a:pt x="18" y="705"/>
                    </a:cubicBezTo>
                    <a:cubicBezTo>
                      <a:pt x="621" y="705"/>
                      <a:pt x="621" y="705"/>
                      <a:pt x="621" y="705"/>
                    </a:cubicBezTo>
                    <a:cubicBezTo>
                      <a:pt x="1223" y="705"/>
                      <a:pt x="1223" y="705"/>
                      <a:pt x="1223" y="705"/>
                    </a:cubicBezTo>
                    <a:cubicBezTo>
                      <a:pt x="1241" y="705"/>
                      <a:pt x="1241" y="690"/>
                      <a:pt x="1241" y="690"/>
                    </a:cubicBezTo>
                    <a:lnTo>
                      <a:pt x="1241" y="20"/>
                    </a:ln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29"/>
              <p:cNvSpPr>
                <a:spLocks/>
              </p:cNvSpPr>
              <p:nvPr/>
            </p:nvSpPr>
            <p:spPr bwMode="auto">
              <a:xfrm>
                <a:off x="-5462683" y="5488909"/>
                <a:ext cx="7033635" cy="238968"/>
              </a:xfrm>
              <a:custGeom>
                <a:avLst/>
                <a:gdLst>
                  <a:gd name="T0" fmla="*/ 1517 w 1519"/>
                  <a:gd name="T1" fmla="*/ 12 h 51"/>
                  <a:gd name="T2" fmla="*/ 1501 w 1519"/>
                  <a:gd name="T3" fmla="*/ 1 h 51"/>
                  <a:gd name="T4" fmla="*/ 923 w 1519"/>
                  <a:gd name="T5" fmla="*/ 1 h 51"/>
                  <a:gd name="T6" fmla="*/ 923 w 1519"/>
                  <a:gd name="T7" fmla="*/ 8 h 51"/>
                  <a:gd name="T8" fmla="*/ 920 w 1519"/>
                  <a:gd name="T9" fmla="*/ 14 h 51"/>
                  <a:gd name="T10" fmla="*/ 760 w 1519"/>
                  <a:gd name="T11" fmla="*/ 14 h 51"/>
                  <a:gd name="T12" fmla="*/ 759 w 1519"/>
                  <a:gd name="T13" fmla="*/ 14 h 51"/>
                  <a:gd name="T14" fmla="*/ 600 w 1519"/>
                  <a:gd name="T15" fmla="*/ 14 h 51"/>
                  <a:gd name="T16" fmla="*/ 596 w 1519"/>
                  <a:gd name="T17" fmla="*/ 8 h 51"/>
                  <a:gd name="T18" fmla="*/ 596 w 1519"/>
                  <a:gd name="T19" fmla="*/ 1 h 51"/>
                  <a:gd name="T20" fmla="*/ 18 w 1519"/>
                  <a:gd name="T21" fmla="*/ 1 h 51"/>
                  <a:gd name="T22" fmla="*/ 3 w 1519"/>
                  <a:gd name="T23" fmla="*/ 12 h 51"/>
                  <a:gd name="T24" fmla="*/ 3 w 1519"/>
                  <a:gd name="T25" fmla="*/ 37 h 51"/>
                  <a:gd name="T26" fmla="*/ 17 w 1519"/>
                  <a:gd name="T27" fmla="*/ 48 h 51"/>
                  <a:gd name="T28" fmla="*/ 758 w 1519"/>
                  <a:gd name="T29" fmla="*/ 48 h 51"/>
                  <a:gd name="T30" fmla="*/ 762 w 1519"/>
                  <a:gd name="T31" fmla="*/ 48 h 51"/>
                  <a:gd name="T32" fmla="*/ 1502 w 1519"/>
                  <a:gd name="T33" fmla="*/ 48 h 51"/>
                  <a:gd name="T34" fmla="*/ 1517 w 1519"/>
                  <a:gd name="T35" fmla="*/ 37 h 51"/>
                  <a:gd name="T36" fmla="*/ 1517 w 1519"/>
                  <a:gd name="T37"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9" h="51">
                    <a:moveTo>
                      <a:pt x="1517" y="12"/>
                    </a:moveTo>
                    <a:cubicBezTo>
                      <a:pt x="1517" y="12"/>
                      <a:pt x="1519" y="0"/>
                      <a:pt x="1501" y="1"/>
                    </a:cubicBezTo>
                    <a:cubicBezTo>
                      <a:pt x="923" y="1"/>
                      <a:pt x="923" y="1"/>
                      <a:pt x="923" y="1"/>
                    </a:cubicBezTo>
                    <a:cubicBezTo>
                      <a:pt x="923" y="8"/>
                      <a:pt x="923" y="8"/>
                      <a:pt x="923" y="8"/>
                    </a:cubicBezTo>
                    <a:cubicBezTo>
                      <a:pt x="923" y="16"/>
                      <a:pt x="920" y="14"/>
                      <a:pt x="920" y="14"/>
                    </a:cubicBezTo>
                    <a:cubicBezTo>
                      <a:pt x="760" y="14"/>
                      <a:pt x="760" y="14"/>
                      <a:pt x="760" y="14"/>
                    </a:cubicBezTo>
                    <a:cubicBezTo>
                      <a:pt x="759" y="14"/>
                      <a:pt x="759" y="14"/>
                      <a:pt x="759" y="14"/>
                    </a:cubicBezTo>
                    <a:cubicBezTo>
                      <a:pt x="600" y="14"/>
                      <a:pt x="600" y="14"/>
                      <a:pt x="600" y="14"/>
                    </a:cubicBezTo>
                    <a:cubicBezTo>
                      <a:pt x="600" y="14"/>
                      <a:pt x="597" y="16"/>
                      <a:pt x="596" y="8"/>
                    </a:cubicBezTo>
                    <a:cubicBezTo>
                      <a:pt x="596" y="1"/>
                      <a:pt x="596" y="1"/>
                      <a:pt x="596" y="1"/>
                    </a:cubicBezTo>
                    <a:cubicBezTo>
                      <a:pt x="18" y="1"/>
                      <a:pt x="18" y="1"/>
                      <a:pt x="18" y="1"/>
                    </a:cubicBezTo>
                    <a:cubicBezTo>
                      <a:pt x="0" y="0"/>
                      <a:pt x="3" y="12"/>
                      <a:pt x="3" y="12"/>
                    </a:cubicBezTo>
                    <a:cubicBezTo>
                      <a:pt x="3" y="37"/>
                      <a:pt x="3" y="37"/>
                      <a:pt x="3" y="37"/>
                    </a:cubicBezTo>
                    <a:cubicBezTo>
                      <a:pt x="3" y="51"/>
                      <a:pt x="17" y="48"/>
                      <a:pt x="17" y="48"/>
                    </a:cubicBezTo>
                    <a:cubicBezTo>
                      <a:pt x="758" y="48"/>
                      <a:pt x="758" y="48"/>
                      <a:pt x="758" y="48"/>
                    </a:cubicBezTo>
                    <a:cubicBezTo>
                      <a:pt x="762" y="48"/>
                      <a:pt x="762" y="48"/>
                      <a:pt x="762" y="48"/>
                    </a:cubicBezTo>
                    <a:cubicBezTo>
                      <a:pt x="1502" y="48"/>
                      <a:pt x="1502" y="48"/>
                      <a:pt x="1502" y="48"/>
                    </a:cubicBezTo>
                    <a:cubicBezTo>
                      <a:pt x="1502" y="48"/>
                      <a:pt x="1516" y="51"/>
                      <a:pt x="1517" y="37"/>
                    </a:cubicBezTo>
                    <a:lnTo>
                      <a:pt x="1517" y="12"/>
                    </a:ln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Rectangle 30"/>
              <p:cNvSpPr>
                <a:spLocks noChangeArrowheads="1"/>
              </p:cNvSpPr>
              <p:nvPr/>
            </p:nvSpPr>
            <p:spPr bwMode="auto">
              <a:xfrm>
                <a:off x="-4666123" y="2306649"/>
                <a:ext cx="5440513" cy="2839742"/>
              </a:xfrm>
              <a:prstGeom prst="rect">
                <a:avLst/>
              </a:prstGeom>
              <a:solidFill>
                <a:srgbClr val="5FC9E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Oval 31"/>
              <p:cNvSpPr>
                <a:spLocks noChangeArrowheads="1"/>
              </p:cNvSpPr>
              <p:nvPr/>
            </p:nvSpPr>
            <p:spPr bwMode="auto">
              <a:xfrm>
                <a:off x="-2001624" y="5218079"/>
                <a:ext cx="119484" cy="119484"/>
              </a:xfrm>
              <a:prstGeom prst="ellipse">
                <a:avLst/>
              </a:prstGeom>
              <a:solidFill>
                <a:srgbClr val="FFF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40" name="矩形 39"/>
          <p:cNvSpPr/>
          <p:nvPr/>
        </p:nvSpPr>
        <p:spPr>
          <a:xfrm>
            <a:off x="1540668" y="2880603"/>
            <a:ext cx="2624206" cy="686726"/>
          </a:xfrm>
          <a:prstGeom prst="rect">
            <a:avLst/>
          </a:prstGeom>
          <a:noFill/>
        </p:spPr>
        <p:txBody>
          <a:bodyPr wrap="square" rtlCol="0">
            <a:spAutoFit/>
          </a:bodyPr>
          <a:lstStyle/>
          <a:p>
            <a:pPr algn="ctr">
              <a:lnSpc>
                <a:spcPct val="120000"/>
              </a:lnSpc>
            </a:pPr>
            <a:r>
              <a:rPr lang="en-US" altLang="zh-CN" sz="3600" dirty="0" smtClean="0">
                <a:solidFill>
                  <a:schemeClr val="bg1"/>
                </a:solidFill>
                <a:latin typeface="Impact" panose="020B0806030902050204" pitchFamily="34" charset="0"/>
              </a:rPr>
              <a:t>Power point</a:t>
            </a:r>
            <a:endParaRPr lang="zh-CN" altLang="en-US" sz="3600" dirty="0">
              <a:solidFill>
                <a:schemeClr val="bg1"/>
              </a:solidFill>
              <a:latin typeface="Impact" panose="020B0806030902050204" pitchFamily="34" charset="0"/>
            </a:endParaRPr>
          </a:p>
        </p:txBody>
      </p:sp>
      <p:sp>
        <p:nvSpPr>
          <p:cNvPr id="41" name="文本框 40"/>
          <p:cNvSpPr txBox="1"/>
          <p:nvPr/>
        </p:nvSpPr>
        <p:spPr>
          <a:xfrm>
            <a:off x="2100001" y="3474398"/>
            <a:ext cx="1569660" cy="369332"/>
          </a:xfrm>
          <a:prstGeom prst="rect">
            <a:avLst/>
          </a:prstGeom>
          <a:noFill/>
        </p:spPr>
        <p:txBody>
          <a:bodyPr wrap="none" rtlCol="0">
            <a:spAutoFit/>
          </a:bodyPr>
          <a:lstStyle/>
          <a:p>
            <a:pPr algn="ctr"/>
            <a:r>
              <a:rPr lang="en-US" altLang="zh-CN" dirty="0" smtClean="0">
                <a:solidFill>
                  <a:schemeClr val="bg1"/>
                </a:solidFill>
              </a:rPr>
              <a:t>2013/2016 </a:t>
            </a:r>
            <a:r>
              <a:rPr lang="zh-CN" altLang="en-US" dirty="0" smtClean="0">
                <a:solidFill>
                  <a:schemeClr val="bg1"/>
                </a:solidFill>
              </a:rPr>
              <a:t>版</a:t>
            </a:r>
            <a:endParaRPr lang="zh-CN" altLang="en-US" dirty="0">
              <a:solidFill>
                <a:schemeClr val="bg1"/>
              </a:solidFill>
            </a:endParaRPr>
          </a:p>
        </p:txBody>
      </p:sp>
      <p:sp>
        <p:nvSpPr>
          <p:cNvPr id="48" name="圆角矩形 47"/>
          <p:cNvSpPr/>
          <p:nvPr/>
        </p:nvSpPr>
        <p:spPr>
          <a:xfrm>
            <a:off x="6096000" y="1917501"/>
            <a:ext cx="2283502" cy="434715"/>
          </a:xfrm>
          <a:prstGeom prst="roundRect">
            <a:avLst>
              <a:gd name="adj" fmla="val 50000"/>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2013</a:t>
            </a:r>
            <a:r>
              <a:rPr lang="zh-CN" altLang="en-US" dirty="0" smtClean="0"/>
              <a:t>版 </a:t>
            </a:r>
            <a:r>
              <a:rPr lang="en-US" altLang="zh-CN" dirty="0" smtClean="0"/>
              <a:t>PPT</a:t>
            </a:r>
            <a:endParaRPr lang="zh-CN" altLang="en-US" dirty="0"/>
          </a:p>
        </p:txBody>
      </p:sp>
      <p:sp>
        <p:nvSpPr>
          <p:cNvPr id="49" name="圆角矩形 48"/>
          <p:cNvSpPr/>
          <p:nvPr/>
        </p:nvSpPr>
        <p:spPr>
          <a:xfrm>
            <a:off x="6096000" y="4366676"/>
            <a:ext cx="2283502" cy="434715"/>
          </a:xfrm>
          <a:prstGeom prst="roundRect">
            <a:avLst>
              <a:gd name="adj" fmla="val 50000"/>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2016</a:t>
            </a:r>
            <a:r>
              <a:rPr lang="zh-CN" altLang="en-US" dirty="0" smtClean="0"/>
              <a:t>版 </a:t>
            </a:r>
            <a:r>
              <a:rPr lang="en-US" altLang="zh-CN" dirty="0" smtClean="0"/>
              <a:t>PPT</a:t>
            </a:r>
            <a:endParaRPr lang="zh-CN" altLang="en-US" dirty="0"/>
          </a:p>
        </p:txBody>
      </p:sp>
      <p:sp>
        <p:nvSpPr>
          <p:cNvPr id="50" name="文本框 49"/>
          <p:cNvSpPr txBox="1"/>
          <p:nvPr/>
        </p:nvSpPr>
        <p:spPr>
          <a:xfrm>
            <a:off x="6095999" y="2532094"/>
            <a:ext cx="5866151" cy="1569660"/>
          </a:xfrm>
          <a:prstGeom prst="rect">
            <a:avLst/>
          </a:prstGeom>
          <a:noFill/>
        </p:spPr>
        <p:txBody>
          <a:bodyPr wrap="square" rtlCol="0">
            <a:spAutoFit/>
          </a:bodyPr>
          <a:lstStyle/>
          <a:p>
            <a:pPr algn="just">
              <a:lnSpc>
                <a:spcPct val="120000"/>
              </a:lnSpc>
            </a:pPr>
            <a:r>
              <a:rPr lang="zh-CN" altLang="en-US" sz="1600" dirty="0" smtClean="0">
                <a:solidFill>
                  <a:srgbClr val="595959"/>
                </a:solidFill>
              </a:rPr>
              <a:t>默认</a:t>
            </a:r>
            <a:r>
              <a:rPr lang="en-US" altLang="zh-CN" sz="1600" dirty="0" smtClean="0">
                <a:solidFill>
                  <a:srgbClr val="595959"/>
                </a:solidFill>
              </a:rPr>
              <a:t>16:9</a:t>
            </a:r>
            <a:r>
              <a:rPr lang="zh-CN" altLang="en-US" sz="1600" dirty="0">
                <a:solidFill>
                  <a:srgbClr val="595959"/>
                </a:solidFill>
              </a:rPr>
              <a:t>宽</a:t>
            </a:r>
            <a:r>
              <a:rPr lang="zh-CN" altLang="en-US" sz="1600" dirty="0" smtClean="0">
                <a:solidFill>
                  <a:srgbClr val="595959"/>
                </a:solidFill>
              </a:rPr>
              <a:t>频（</a:t>
            </a:r>
            <a:r>
              <a:rPr lang="en-US" altLang="zh-CN" sz="1600" dirty="0" smtClean="0">
                <a:solidFill>
                  <a:srgbClr val="595959"/>
                </a:solidFill>
              </a:rPr>
              <a:t>33.867×19.05</a:t>
            </a:r>
            <a:r>
              <a:rPr lang="zh-CN" altLang="en-US" sz="1600" dirty="0" smtClean="0">
                <a:solidFill>
                  <a:srgbClr val="595959"/>
                </a:solidFill>
              </a:rPr>
              <a:t>）；</a:t>
            </a:r>
            <a:endParaRPr lang="en-US" altLang="zh-CN" sz="1600" dirty="0">
              <a:solidFill>
                <a:srgbClr val="595959"/>
              </a:solidFill>
            </a:endParaRPr>
          </a:p>
          <a:p>
            <a:pPr algn="just">
              <a:lnSpc>
                <a:spcPct val="120000"/>
              </a:lnSpc>
            </a:pPr>
            <a:r>
              <a:rPr lang="zh-CN" altLang="en-US" sz="1600" dirty="0" smtClean="0">
                <a:solidFill>
                  <a:srgbClr val="595959"/>
                </a:solidFill>
              </a:rPr>
              <a:t>智能</a:t>
            </a:r>
            <a:r>
              <a:rPr lang="zh-CN" altLang="en-US" sz="1600" dirty="0">
                <a:solidFill>
                  <a:srgbClr val="595959"/>
                </a:solidFill>
              </a:rPr>
              <a:t>参考线会自动</a:t>
            </a:r>
            <a:r>
              <a:rPr lang="zh-CN" altLang="en-US" sz="1600" dirty="0" smtClean="0">
                <a:solidFill>
                  <a:srgbClr val="595959"/>
                </a:solidFill>
              </a:rPr>
              <a:t>显示（包括间隔均匀提示）；</a:t>
            </a:r>
            <a:endParaRPr lang="en-US" altLang="zh-CN" sz="1600" dirty="0" smtClean="0">
              <a:solidFill>
                <a:srgbClr val="595959"/>
              </a:solidFill>
            </a:endParaRPr>
          </a:p>
          <a:p>
            <a:pPr algn="just">
              <a:lnSpc>
                <a:spcPct val="120000"/>
              </a:lnSpc>
            </a:pPr>
            <a:r>
              <a:rPr lang="zh-CN" altLang="en-US" sz="1600" dirty="0">
                <a:solidFill>
                  <a:srgbClr val="595959"/>
                </a:solidFill>
              </a:rPr>
              <a:t>动作路径时</a:t>
            </a:r>
            <a:r>
              <a:rPr lang="zh-CN" altLang="en-US" sz="1600" dirty="0" smtClean="0">
                <a:solidFill>
                  <a:srgbClr val="595959"/>
                </a:solidFill>
              </a:rPr>
              <a:t>，会显示对象</a:t>
            </a:r>
            <a:r>
              <a:rPr lang="zh-CN" altLang="en-US" sz="1600" dirty="0">
                <a:solidFill>
                  <a:srgbClr val="595959"/>
                </a:solidFill>
              </a:rPr>
              <a:t>的结束</a:t>
            </a:r>
            <a:r>
              <a:rPr lang="zh-CN" altLang="en-US" sz="1600" dirty="0" smtClean="0">
                <a:solidFill>
                  <a:srgbClr val="595959"/>
                </a:solidFill>
              </a:rPr>
              <a:t>位置；</a:t>
            </a:r>
            <a:endParaRPr lang="en-US" altLang="zh-CN" sz="1600" dirty="0" smtClean="0">
              <a:solidFill>
                <a:srgbClr val="595959"/>
              </a:solidFill>
            </a:endParaRPr>
          </a:p>
          <a:p>
            <a:pPr algn="just">
              <a:lnSpc>
                <a:spcPct val="120000"/>
              </a:lnSpc>
            </a:pPr>
            <a:r>
              <a:rPr lang="zh-CN" altLang="en-US" sz="1600" dirty="0" smtClean="0">
                <a:solidFill>
                  <a:srgbClr val="595959"/>
                </a:solidFill>
              </a:rPr>
              <a:t>合并形状功能可以创建新的形状；</a:t>
            </a:r>
            <a:endParaRPr lang="en-US" altLang="zh-CN" sz="1600" dirty="0" smtClean="0">
              <a:solidFill>
                <a:srgbClr val="595959"/>
              </a:solidFill>
            </a:endParaRPr>
          </a:p>
          <a:p>
            <a:pPr algn="just">
              <a:lnSpc>
                <a:spcPct val="120000"/>
              </a:lnSpc>
            </a:pPr>
            <a:r>
              <a:rPr lang="zh-CN" altLang="en-US" sz="1600" dirty="0">
                <a:solidFill>
                  <a:srgbClr val="595959"/>
                </a:solidFill>
              </a:rPr>
              <a:t>超</a:t>
            </a:r>
            <a:r>
              <a:rPr lang="zh-CN" altLang="en-US" sz="1600" dirty="0" smtClean="0">
                <a:solidFill>
                  <a:srgbClr val="595959"/>
                </a:solidFill>
              </a:rPr>
              <a:t>酷的取色器功能</a:t>
            </a:r>
            <a:r>
              <a:rPr lang="en-US" altLang="zh-CN" sz="1600" dirty="0" smtClean="0">
                <a:solidFill>
                  <a:srgbClr val="595959"/>
                </a:solidFill>
              </a:rPr>
              <a:t>……</a:t>
            </a:r>
          </a:p>
        </p:txBody>
      </p:sp>
      <p:sp>
        <p:nvSpPr>
          <p:cNvPr id="51" name="文本框 50"/>
          <p:cNvSpPr txBox="1"/>
          <p:nvPr/>
        </p:nvSpPr>
        <p:spPr>
          <a:xfrm>
            <a:off x="6095999" y="4916773"/>
            <a:ext cx="5866151" cy="1274195"/>
          </a:xfrm>
          <a:prstGeom prst="rect">
            <a:avLst/>
          </a:prstGeom>
          <a:noFill/>
        </p:spPr>
        <p:txBody>
          <a:bodyPr wrap="square" rtlCol="0">
            <a:spAutoFit/>
          </a:bodyPr>
          <a:lstStyle>
            <a:defPPr>
              <a:defRPr lang="zh-CN"/>
            </a:defPPr>
            <a:lvl1pPr algn="just">
              <a:lnSpc>
                <a:spcPct val="120000"/>
              </a:lnSpc>
              <a:defRPr sz="1600">
                <a:solidFill>
                  <a:srgbClr val="595959"/>
                </a:solidFill>
              </a:defRPr>
            </a:lvl1pPr>
          </a:lstStyle>
          <a:p>
            <a:r>
              <a:rPr lang="zh-CN" altLang="en-US" dirty="0"/>
              <a:t>增加了屏幕录制功能；</a:t>
            </a:r>
            <a:endParaRPr lang="en-US" altLang="zh-CN" dirty="0"/>
          </a:p>
          <a:p>
            <a:r>
              <a:rPr lang="zh-CN" altLang="en-US" dirty="0"/>
              <a:t>增加了新的图表模型，如树状图、旭日图等；</a:t>
            </a:r>
            <a:endParaRPr lang="en-US" altLang="zh-CN" dirty="0"/>
          </a:p>
          <a:p>
            <a:r>
              <a:rPr lang="zh-CN" altLang="en-US" dirty="0"/>
              <a:t>增加了变体动画功能；</a:t>
            </a:r>
            <a:endParaRPr lang="en-US" altLang="zh-CN" dirty="0"/>
          </a:p>
          <a:p>
            <a:r>
              <a:rPr lang="zh-CN" altLang="en-US" dirty="0"/>
              <a:t>多项人性化的菜单栏设置</a:t>
            </a:r>
            <a:r>
              <a:rPr lang="en-US" altLang="zh-CN" dirty="0"/>
              <a:t>……</a:t>
            </a:r>
          </a:p>
        </p:txBody>
      </p:sp>
    </p:spTree>
    <p:extLst>
      <p:ext uri="{BB962C8B-B14F-4D97-AF65-F5344CB8AC3E}">
        <p14:creationId xmlns:p14="http://schemas.microsoft.com/office/powerpoint/2010/main" val="2709095518"/>
      </p:ext>
    </p:extLst>
  </p:cSld>
  <p:clrMapOvr>
    <a:masterClrMapping/>
  </p:clrMapOvr>
  <mc:AlternateContent xmlns:mc="http://schemas.openxmlformats.org/markup-compatibility/2006" xmlns:p14="http://schemas.microsoft.com/office/powerpoint/2010/main">
    <mc:Choice Requires="p14">
      <p:transition spd="med">
        <p14:pan/>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43275" y="1524287"/>
            <a:ext cx="5505450" cy="2324100"/>
          </a:xfrm>
          <a:prstGeom prst="rect">
            <a:avLst/>
          </a:prstGeom>
        </p:spPr>
      </p:pic>
      <p:grpSp>
        <p:nvGrpSpPr>
          <p:cNvPr id="4" name="组合 3"/>
          <p:cNvGrpSpPr/>
          <p:nvPr/>
        </p:nvGrpSpPr>
        <p:grpSpPr>
          <a:xfrm>
            <a:off x="2700116" y="5306061"/>
            <a:ext cx="6791768" cy="2272919"/>
            <a:chOff x="2700116" y="5134611"/>
            <a:chExt cx="6791768" cy="2272919"/>
          </a:xfrm>
        </p:grpSpPr>
        <p:sp>
          <p:nvSpPr>
            <p:cNvPr id="39" name="Freeform 320"/>
            <p:cNvSpPr>
              <a:spLocks/>
            </p:cNvSpPr>
            <p:nvPr/>
          </p:nvSpPr>
          <p:spPr bwMode="auto">
            <a:xfrm>
              <a:off x="2905273" y="7078201"/>
              <a:ext cx="253748" cy="329329"/>
            </a:xfrm>
            <a:custGeom>
              <a:avLst/>
              <a:gdLst>
                <a:gd name="T0" fmla="*/ 0 w 66"/>
                <a:gd name="T1" fmla="*/ 0 h 86"/>
                <a:gd name="T2" fmla="*/ 0 w 66"/>
                <a:gd name="T3" fmla="*/ 53 h 86"/>
                <a:gd name="T4" fmla="*/ 33 w 66"/>
                <a:gd name="T5" fmla="*/ 86 h 86"/>
                <a:gd name="T6" fmla="*/ 66 w 66"/>
                <a:gd name="T7" fmla="*/ 53 h 86"/>
                <a:gd name="T8" fmla="*/ 66 w 66"/>
                <a:gd name="T9" fmla="*/ 9 h 86"/>
                <a:gd name="T10" fmla="*/ 20 w 66"/>
                <a:gd name="T11" fmla="*/ 9 h 86"/>
                <a:gd name="T12" fmla="*/ 0 w 66"/>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66" h="86">
                  <a:moveTo>
                    <a:pt x="0" y="0"/>
                  </a:moveTo>
                  <a:cubicBezTo>
                    <a:pt x="0" y="53"/>
                    <a:pt x="0" y="53"/>
                    <a:pt x="0" y="53"/>
                  </a:cubicBezTo>
                  <a:cubicBezTo>
                    <a:pt x="0" y="71"/>
                    <a:pt x="15" y="86"/>
                    <a:pt x="33" y="86"/>
                  </a:cubicBezTo>
                  <a:cubicBezTo>
                    <a:pt x="51" y="86"/>
                    <a:pt x="66" y="71"/>
                    <a:pt x="66" y="53"/>
                  </a:cubicBezTo>
                  <a:cubicBezTo>
                    <a:pt x="66" y="9"/>
                    <a:pt x="66" y="9"/>
                    <a:pt x="66" y="9"/>
                  </a:cubicBezTo>
                  <a:cubicBezTo>
                    <a:pt x="20" y="9"/>
                    <a:pt x="20" y="9"/>
                    <a:pt x="20" y="9"/>
                  </a:cubicBezTo>
                  <a:cubicBezTo>
                    <a:pt x="12" y="9"/>
                    <a:pt x="5" y="6"/>
                    <a:pt x="0" y="0"/>
                  </a:cubicBezTo>
                  <a:close/>
                </a:path>
              </a:pathLst>
            </a:custGeom>
            <a:solidFill>
              <a:srgbClr val="595959"/>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21"/>
            <p:cNvSpPr>
              <a:spLocks/>
            </p:cNvSpPr>
            <p:nvPr/>
          </p:nvSpPr>
          <p:spPr bwMode="auto">
            <a:xfrm>
              <a:off x="3207609" y="7088999"/>
              <a:ext cx="259145" cy="318531"/>
            </a:xfrm>
            <a:custGeom>
              <a:avLst/>
              <a:gdLst>
                <a:gd name="T0" fmla="*/ 0 w 67"/>
                <a:gd name="T1" fmla="*/ 6 h 83"/>
                <a:gd name="T2" fmla="*/ 0 w 67"/>
                <a:gd name="T3" fmla="*/ 50 h 83"/>
                <a:gd name="T4" fmla="*/ 33 w 67"/>
                <a:gd name="T5" fmla="*/ 83 h 83"/>
                <a:gd name="T6" fmla="*/ 67 w 67"/>
                <a:gd name="T7" fmla="*/ 50 h 83"/>
                <a:gd name="T8" fmla="*/ 67 w 67"/>
                <a:gd name="T9" fmla="*/ 0 h 83"/>
                <a:gd name="T10" fmla="*/ 49 w 67"/>
                <a:gd name="T11" fmla="*/ 6 h 83"/>
                <a:gd name="T12" fmla="*/ 0 w 67"/>
                <a:gd name="T13" fmla="*/ 6 h 83"/>
              </a:gdLst>
              <a:ahLst/>
              <a:cxnLst>
                <a:cxn ang="0">
                  <a:pos x="T0" y="T1"/>
                </a:cxn>
                <a:cxn ang="0">
                  <a:pos x="T2" y="T3"/>
                </a:cxn>
                <a:cxn ang="0">
                  <a:pos x="T4" y="T5"/>
                </a:cxn>
                <a:cxn ang="0">
                  <a:pos x="T6" y="T7"/>
                </a:cxn>
                <a:cxn ang="0">
                  <a:pos x="T8" y="T9"/>
                </a:cxn>
                <a:cxn ang="0">
                  <a:pos x="T10" y="T11"/>
                </a:cxn>
                <a:cxn ang="0">
                  <a:pos x="T12" y="T13"/>
                </a:cxn>
              </a:cxnLst>
              <a:rect l="0" t="0" r="r" b="b"/>
              <a:pathLst>
                <a:path w="67" h="83">
                  <a:moveTo>
                    <a:pt x="0" y="6"/>
                  </a:moveTo>
                  <a:cubicBezTo>
                    <a:pt x="0" y="50"/>
                    <a:pt x="0" y="50"/>
                    <a:pt x="0" y="50"/>
                  </a:cubicBezTo>
                  <a:cubicBezTo>
                    <a:pt x="0" y="68"/>
                    <a:pt x="15" y="83"/>
                    <a:pt x="33" y="83"/>
                  </a:cubicBezTo>
                  <a:cubicBezTo>
                    <a:pt x="52" y="83"/>
                    <a:pt x="67" y="68"/>
                    <a:pt x="67" y="50"/>
                  </a:cubicBezTo>
                  <a:cubicBezTo>
                    <a:pt x="67" y="0"/>
                    <a:pt x="67" y="0"/>
                    <a:pt x="67" y="0"/>
                  </a:cubicBezTo>
                  <a:cubicBezTo>
                    <a:pt x="62" y="4"/>
                    <a:pt x="56" y="6"/>
                    <a:pt x="49" y="6"/>
                  </a:cubicBezTo>
                  <a:lnTo>
                    <a:pt x="0" y="6"/>
                  </a:lnTo>
                  <a:close/>
                </a:path>
              </a:pathLst>
            </a:custGeom>
            <a:solidFill>
              <a:srgbClr val="595959"/>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322"/>
            <p:cNvSpPr>
              <a:spLocks/>
            </p:cNvSpPr>
            <p:nvPr/>
          </p:nvSpPr>
          <p:spPr bwMode="auto">
            <a:xfrm>
              <a:off x="2959261" y="5895849"/>
              <a:ext cx="464302" cy="350924"/>
            </a:xfrm>
            <a:custGeom>
              <a:avLst/>
              <a:gdLst>
                <a:gd name="T0" fmla="*/ 121 w 121"/>
                <a:gd name="T1" fmla="*/ 61 h 91"/>
                <a:gd name="T2" fmla="*/ 60 w 121"/>
                <a:gd name="T3" fmla="*/ 0 h 91"/>
                <a:gd name="T4" fmla="*/ 0 w 121"/>
                <a:gd name="T5" fmla="*/ 61 h 91"/>
                <a:gd name="T6" fmla="*/ 9 w 121"/>
                <a:gd name="T7" fmla="*/ 91 h 91"/>
                <a:gd name="T8" fmla="*/ 112 w 121"/>
                <a:gd name="T9" fmla="*/ 91 h 91"/>
                <a:gd name="T10" fmla="*/ 121 w 121"/>
                <a:gd name="T11" fmla="*/ 61 h 91"/>
              </a:gdLst>
              <a:ahLst/>
              <a:cxnLst>
                <a:cxn ang="0">
                  <a:pos x="T0" y="T1"/>
                </a:cxn>
                <a:cxn ang="0">
                  <a:pos x="T2" y="T3"/>
                </a:cxn>
                <a:cxn ang="0">
                  <a:pos x="T4" y="T5"/>
                </a:cxn>
                <a:cxn ang="0">
                  <a:pos x="T6" y="T7"/>
                </a:cxn>
                <a:cxn ang="0">
                  <a:pos x="T8" y="T9"/>
                </a:cxn>
                <a:cxn ang="0">
                  <a:pos x="T10" y="T11"/>
                </a:cxn>
              </a:cxnLst>
              <a:rect l="0" t="0" r="r" b="b"/>
              <a:pathLst>
                <a:path w="121" h="91">
                  <a:moveTo>
                    <a:pt x="121" y="61"/>
                  </a:moveTo>
                  <a:cubicBezTo>
                    <a:pt x="121" y="27"/>
                    <a:pt x="94" y="0"/>
                    <a:pt x="60" y="0"/>
                  </a:cubicBezTo>
                  <a:cubicBezTo>
                    <a:pt x="27" y="0"/>
                    <a:pt x="0" y="27"/>
                    <a:pt x="0" y="61"/>
                  </a:cubicBezTo>
                  <a:cubicBezTo>
                    <a:pt x="0" y="72"/>
                    <a:pt x="3" y="82"/>
                    <a:pt x="9" y="91"/>
                  </a:cubicBezTo>
                  <a:cubicBezTo>
                    <a:pt x="112" y="91"/>
                    <a:pt x="112" y="91"/>
                    <a:pt x="112" y="91"/>
                  </a:cubicBezTo>
                  <a:cubicBezTo>
                    <a:pt x="118" y="82"/>
                    <a:pt x="121" y="72"/>
                    <a:pt x="121" y="61"/>
                  </a:cubicBezTo>
                  <a:close/>
                </a:path>
              </a:pathLst>
            </a:custGeom>
            <a:solidFill>
              <a:srgbClr val="595959"/>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323"/>
            <p:cNvSpPr>
              <a:spLocks/>
            </p:cNvSpPr>
            <p:nvPr/>
          </p:nvSpPr>
          <p:spPr bwMode="auto">
            <a:xfrm>
              <a:off x="2700116" y="6279170"/>
              <a:ext cx="982593" cy="799031"/>
            </a:xfrm>
            <a:custGeom>
              <a:avLst/>
              <a:gdLst>
                <a:gd name="T0" fmla="*/ 243 w 255"/>
                <a:gd name="T1" fmla="*/ 60 h 207"/>
                <a:gd name="T2" fmla="*/ 214 w 255"/>
                <a:gd name="T3" fmla="*/ 12 h 207"/>
                <a:gd name="T4" fmla="*/ 205 w 255"/>
                <a:gd name="T5" fmla="*/ 6 h 207"/>
                <a:gd name="T6" fmla="*/ 183 w 255"/>
                <a:gd name="T7" fmla="*/ 1 h 207"/>
                <a:gd name="T8" fmla="*/ 177 w 255"/>
                <a:gd name="T9" fmla="*/ 1 h 207"/>
                <a:gd name="T10" fmla="*/ 78 w 255"/>
                <a:gd name="T11" fmla="*/ 1 h 207"/>
                <a:gd name="T12" fmla="*/ 72 w 255"/>
                <a:gd name="T13" fmla="*/ 1 h 207"/>
                <a:gd name="T14" fmla="*/ 50 w 255"/>
                <a:gd name="T15" fmla="*/ 6 h 207"/>
                <a:gd name="T16" fmla="*/ 41 w 255"/>
                <a:gd name="T17" fmla="*/ 12 h 207"/>
                <a:gd name="T18" fmla="*/ 12 w 255"/>
                <a:gd name="T19" fmla="*/ 60 h 207"/>
                <a:gd name="T20" fmla="*/ 12 w 255"/>
                <a:gd name="T21" fmla="*/ 60 h 207"/>
                <a:gd name="T22" fmla="*/ 1 w 255"/>
                <a:gd name="T23" fmla="*/ 120 h 207"/>
                <a:gd name="T24" fmla="*/ 13 w 255"/>
                <a:gd name="T25" fmla="*/ 141 h 207"/>
                <a:gd name="T26" fmla="*/ 22 w 255"/>
                <a:gd name="T27" fmla="*/ 143 h 207"/>
                <a:gd name="T28" fmla="*/ 37 w 255"/>
                <a:gd name="T29" fmla="*/ 138 h 207"/>
                <a:gd name="T30" fmla="*/ 47 w 255"/>
                <a:gd name="T31" fmla="*/ 128 h 207"/>
                <a:gd name="T32" fmla="*/ 47 w 255"/>
                <a:gd name="T33" fmla="*/ 82 h 207"/>
                <a:gd name="T34" fmla="*/ 53 w 255"/>
                <a:gd name="T35" fmla="*/ 73 h 207"/>
                <a:gd name="T36" fmla="*/ 55 w 255"/>
                <a:gd name="T37" fmla="*/ 66 h 207"/>
                <a:gd name="T38" fmla="*/ 55 w 255"/>
                <a:gd name="T39" fmla="*/ 187 h 207"/>
                <a:gd name="T40" fmla="*/ 76 w 255"/>
                <a:gd name="T41" fmla="*/ 207 h 207"/>
                <a:gd name="T42" fmla="*/ 179 w 255"/>
                <a:gd name="T43" fmla="*/ 207 h 207"/>
                <a:gd name="T44" fmla="*/ 200 w 255"/>
                <a:gd name="T45" fmla="*/ 187 h 207"/>
                <a:gd name="T46" fmla="*/ 200 w 255"/>
                <a:gd name="T47" fmla="*/ 66 h 207"/>
                <a:gd name="T48" fmla="*/ 202 w 255"/>
                <a:gd name="T49" fmla="*/ 73 h 207"/>
                <a:gd name="T50" fmla="*/ 208 w 255"/>
                <a:gd name="T51" fmla="*/ 82 h 207"/>
                <a:gd name="T52" fmla="*/ 208 w 255"/>
                <a:gd name="T53" fmla="*/ 128 h 207"/>
                <a:gd name="T54" fmla="*/ 218 w 255"/>
                <a:gd name="T55" fmla="*/ 138 h 207"/>
                <a:gd name="T56" fmla="*/ 233 w 255"/>
                <a:gd name="T57" fmla="*/ 143 h 207"/>
                <a:gd name="T58" fmla="*/ 242 w 255"/>
                <a:gd name="T59" fmla="*/ 141 h 207"/>
                <a:gd name="T60" fmla="*/ 254 w 255"/>
                <a:gd name="T61" fmla="*/ 120 h 207"/>
                <a:gd name="T62" fmla="*/ 243 w 255"/>
                <a:gd name="T63" fmla="*/ 6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5" h="207">
                  <a:moveTo>
                    <a:pt x="243" y="60"/>
                  </a:moveTo>
                  <a:cubicBezTo>
                    <a:pt x="236" y="37"/>
                    <a:pt x="226" y="22"/>
                    <a:pt x="214" y="12"/>
                  </a:cubicBezTo>
                  <a:cubicBezTo>
                    <a:pt x="211" y="10"/>
                    <a:pt x="208" y="8"/>
                    <a:pt x="205" y="6"/>
                  </a:cubicBezTo>
                  <a:cubicBezTo>
                    <a:pt x="196" y="2"/>
                    <a:pt x="188" y="0"/>
                    <a:pt x="183" y="1"/>
                  </a:cubicBezTo>
                  <a:cubicBezTo>
                    <a:pt x="180" y="1"/>
                    <a:pt x="179" y="1"/>
                    <a:pt x="177" y="1"/>
                  </a:cubicBezTo>
                  <a:cubicBezTo>
                    <a:pt x="78" y="1"/>
                    <a:pt x="78" y="1"/>
                    <a:pt x="78" y="1"/>
                  </a:cubicBezTo>
                  <a:cubicBezTo>
                    <a:pt x="76" y="1"/>
                    <a:pt x="75" y="1"/>
                    <a:pt x="72" y="1"/>
                  </a:cubicBezTo>
                  <a:cubicBezTo>
                    <a:pt x="67" y="0"/>
                    <a:pt x="59" y="2"/>
                    <a:pt x="50" y="6"/>
                  </a:cubicBezTo>
                  <a:cubicBezTo>
                    <a:pt x="47" y="8"/>
                    <a:pt x="44" y="10"/>
                    <a:pt x="41" y="12"/>
                  </a:cubicBezTo>
                  <a:cubicBezTo>
                    <a:pt x="29" y="22"/>
                    <a:pt x="19" y="37"/>
                    <a:pt x="12" y="60"/>
                  </a:cubicBezTo>
                  <a:cubicBezTo>
                    <a:pt x="12" y="60"/>
                    <a:pt x="12" y="60"/>
                    <a:pt x="12" y="60"/>
                  </a:cubicBezTo>
                  <a:cubicBezTo>
                    <a:pt x="7" y="76"/>
                    <a:pt x="3" y="95"/>
                    <a:pt x="1" y="120"/>
                  </a:cubicBezTo>
                  <a:cubicBezTo>
                    <a:pt x="0" y="129"/>
                    <a:pt x="5" y="137"/>
                    <a:pt x="13" y="141"/>
                  </a:cubicBezTo>
                  <a:cubicBezTo>
                    <a:pt x="16" y="143"/>
                    <a:pt x="19" y="143"/>
                    <a:pt x="22" y="143"/>
                  </a:cubicBezTo>
                  <a:cubicBezTo>
                    <a:pt x="28" y="143"/>
                    <a:pt x="33" y="141"/>
                    <a:pt x="37" y="138"/>
                  </a:cubicBezTo>
                  <a:cubicBezTo>
                    <a:pt x="47" y="128"/>
                    <a:pt x="47" y="128"/>
                    <a:pt x="47" y="128"/>
                  </a:cubicBezTo>
                  <a:cubicBezTo>
                    <a:pt x="47" y="82"/>
                    <a:pt x="47" y="82"/>
                    <a:pt x="47" y="82"/>
                  </a:cubicBezTo>
                  <a:cubicBezTo>
                    <a:pt x="50" y="79"/>
                    <a:pt x="51" y="76"/>
                    <a:pt x="53" y="73"/>
                  </a:cubicBezTo>
                  <a:cubicBezTo>
                    <a:pt x="53" y="70"/>
                    <a:pt x="54" y="68"/>
                    <a:pt x="55" y="66"/>
                  </a:cubicBezTo>
                  <a:cubicBezTo>
                    <a:pt x="55" y="187"/>
                    <a:pt x="55" y="187"/>
                    <a:pt x="55" y="187"/>
                  </a:cubicBezTo>
                  <a:cubicBezTo>
                    <a:pt x="55" y="198"/>
                    <a:pt x="64" y="207"/>
                    <a:pt x="76" y="207"/>
                  </a:cubicBezTo>
                  <a:cubicBezTo>
                    <a:pt x="179" y="207"/>
                    <a:pt x="179" y="207"/>
                    <a:pt x="179" y="207"/>
                  </a:cubicBezTo>
                  <a:cubicBezTo>
                    <a:pt x="191" y="207"/>
                    <a:pt x="200" y="198"/>
                    <a:pt x="200" y="187"/>
                  </a:cubicBezTo>
                  <a:cubicBezTo>
                    <a:pt x="200" y="66"/>
                    <a:pt x="200" y="66"/>
                    <a:pt x="200" y="66"/>
                  </a:cubicBezTo>
                  <a:cubicBezTo>
                    <a:pt x="201" y="68"/>
                    <a:pt x="202" y="70"/>
                    <a:pt x="202" y="73"/>
                  </a:cubicBezTo>
                  <a:cubicBezTo>
                    <a:pt x="203" y="76"/>
                    <a:pt x="205" y="79"/>
                    <a:pt x="208" y="82"/>
                  </a:cubicBezTo>
                  <a:cubicBezTo>
                    <a:pt x="208" y="128"/>
                    <a:pt x="208" y="128"/>
                    <a:pt x="208" y="128"/>
                  </a:cubicBezTo>
                  <a:cubicBezTo>
                    <a:pt x="218" y="138"/>
                    <a:pt x="218" y="138"/>
                    <a:pt x="218" y="138"/>
                  </a:cubicBezTo>
                  <a:cubicBezTo>
                    <a:pt x="222" y="141"/>
                    <a:pt x="227" y="143"/>
                    <a:pt x="233" y="143"/>
                  </a:cubicBezTo>
                  <a:cubicBezTo>
                    <a:pt x="236" y="143"/>
                    <a:pt x="239" y="143"/>
                    <a:pt x="242" y="141"/>
                  </a:cubicBezTo>
                  <a:cubicBezTo>
                    <a:pt x="250" y="137"/>
                    <a:pt x="255" y="129"/>
                    <a:pt x="254" y="120"/>
                  </a:cubicBezTo>
                  <a:cubicBezTo>
                    <a:pt x="252" y="95"/>
                    <a:pt x="248" y="76"/>
                    <a:pt x="243" y="60"/>
                  </a:cubicBezTo>
                  <a:close/>
                </a:path>
              </a:pathLst>
            </a:custGeom>
            <a:solidFill>
              <a:srgbClr val="595959"/>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324"/>
            <p:cNvSpPr>
              <a:spLocks/>
            </p:cNvSpPr>
            <p:nvPr/>
          </p:nvSpPr>
          <p:spPr bwMode="auto">
            <a:xfrm>
              <a:off x="4066026" y="7078201"/>
              <a:ext cx="253748" cy="329329"/>
            </a:xfrm>
            <a:custGeom>
              <a:avLst/>
              <a:gdLst>
                <a:gd name="T0" fmla="*/ 66 w 66"/>
                <a:gd name="T1" fmla="*/ 53 h 86"/>
                <a:gd name="T2" fmla="*/ 66 w 66"/>
                <a:gd name="T3" fmla="*/ 9 h 86"/>
                <a:gd name="T4" fmla="*/ 20 w 66"/>
                <a:gd name="T5" fmla="*/ 9 h 86"/>
                <a:gd name="T6" fmla="*/ 0 w 66"/>
                <a:gd name="T7" fmla="*/ 0 h 86"/>
                <a:gd name="T8" fmla="*/ 0 w 66"/>
                <a:gd name="T9" fmla="*/ 53 h 86"/>
                <a:gd name="T10" fmla="*/ 33 w 66"/>
                <a:gd name="T11" fmla="*/ 86 h 86"/>
                <a:gd name="T12" fmla="*/ 66 w 66"/>
                <a:gd name="T13" fmla="*/ 53 h 86"/>
              </a:gdLst>
              <a:ahLst/>
              <a:cxnLst>
                <a:cxn ang="0">
                  <a:pos x="T0" y="T1"/>
                </a:cxn>
                <a:cxn ang="0">
                  <a:pos x="T2" y="T3"/>
                </a:cxn>
                <a:cxn ang="0">
                  <a:pos x="T4" y="T5"/>
                </a:cxn>
                <a:cxn ang="0">
                  <a:pos x="T6" y="T7"/>
                </a:cxn>
                <a:cxn ang="0">
                  <a:pos x="T8" y="T9"/>
                </a:cxn>
                <a:cxn ang="0">
                  <a:pos x="T10" y="T11"/>
                </a:cxn>
                <a:cxn ang="0">
                  <a:pos x="T12" y="T13"/>
                </a:cxn>
              </a:cxnLst>
              <a:rect l="0" t="0" r="r" b="b"/>
              <a:pathLst>
                <a:path w="66" h="86">
                  <a:moveTo>
                    <a:pt x="66" y="53"/>
                  </a:moveTo>
                  <a:cubicBezTo>
                    <a:pt x="66" y="9"/>
                    <a:pt x="66" y="9"/>
                    <a:pt x="66" y="9"/>
                  </a:cubicBezTo>
                  <a:cubicBezTo>
                    <a:pt x="20" y="9"/>
                    <a:pt x="20" y="9"/>
                    <a:pt x="20" y="9"/>
                  </a:cubicBezTo>
                  <a:cubicBezTo>
                    <a:pt x="12" y="9"/>
                    <a:pt x="5" y="6"/>
                    <a:pt x="0" y="0"/>
                  </a:cubicBezTo>
                  <a:cubicBezTo>
                    <a:pt x="0" y="53"/>
                    <a:pt x="0" y="53"/>
                    <a:pt x="0" y="53"/>
                  </a:cubicBezTo>
                  <a:cubicBezTo>
                    <a:pt x="0" y="71"/>
                    <a:pt x="15" y="86"/>
                    <a:pt x="33" y="86"/>
                  </a:cubicBezTo>
                  <a:cubicBezTo>
                    <a:pt x="52" y="86"/>
                    <a:pt x="66" y="71"/>
                    <a:pt x="66" y="53"/>
                  </a:cubicBezTo>
                  <a:close/>
                </a:path>
              </a:pathLst>
            </a:custGeom>
            <a:solidFill>
              <a:srgbClr val="595959"/>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325"/>
            <p:cNvSpPr>
              <a:spLocks/>
            </p:cNvSpPr>
            <p:nvPr/>
          </p:nvSpPr>
          <p:spPr bwMode="auto">
            <a:xfrm>
              <a:off x="4373763" y="7088999"/>
              <a:ext cx="253748" cy="318531"/>
            </a:xfrm>
            <a:custGeom>
              <a:avLst/>
              <a:gdLst>
                <a:gd name="T0" fmla="*/ 0 w 66"/>
                <a:gd name="T1" fmla="*/ 6 h 83"/>
                <a:gd name="T2" fmla="*/ 0 w 66"/>
                <a:gd name="T3" fmla="*/ 50 h 83"/>
                <a:gd name="T4" fmla="*/ 33 w 66"/>
                <a:gd name="T5" fmla="*/ 83 h 83"/>
                <a:gd name="T6" fmla="*/ 66 w 66"/>
                <a:gd name="T7" fmla="*/ 50 h 83"/>
                <a:gd name="T8" fmla="*/ 66 w 66"/>
                <a:gd name="T9" fmla="*/ 0 h 83"/>
                <a:gd name="T10" fmla="*/ 48 w 66"/>
                <a:gd name="T11" fmla="*/ 6 h 83"/>
                <a:gd name="T12" fmla="*/ 0 w 66"/>
                <a:gd name="T13" fmla="*/ 6 h 83"/>
              </a:gdLst>
              <a:ahLst/>
              <a:cxnLst>
                <a:cxn ang="0">
                  <a:pos x="T0" y="T1"/>
                </a:cxn>
                <a:cxn ang="0">
                  <a:pos x="T2" y="T3"/>
                </a:cxn>
                <a:cxn ang="0">
                  <a:pos x="T4" y="T5"/>
                </a:cxn>
                <a:cxn ang="0">
                  <a:pos x="T6" y="T7"/>
                </a:cxn>
                <a:cxn ang="0">
                  <a:pos x="T8" y="T9"/>
                </a:cxn>
                <a:cxn ang="0">
                  <a:pos x="T10" y="T11"/>
                </a:cxn>
                <a:cxn ang="0">
                  <a:pos x="T12" y="T13"/>
                </a:cxn>
              </a:cxnLst>
              <a:rect l="0" t="0" r="r" b="b"/>
              <a:pathLst>
                <a:path w="66" h="83">
                  <a:moveTo>
                    <a:pt x="0" y="6"/>
                  </a:moveTo>
                  <a:cubicBezTo>
                    <a:pt x="0" y="50"/>
                    <a:pt x="0" y="50"/>
                    <a:pt x="0" y="50"/>
                  </a:cubicBezTo>
                  <a:cubicBezTo>
                    <a:pt x="0" y="68"/>
                    <a:pt x="15" y="83"/>
                    <a:pt x="33" y="83"/>
                  </a:cubicBezTo>
                  <a:cubicBezTo>
                    <a:pt x="51" y="83"/>
                    <a:pt x="66" y="68"/>
                    <a:pt x="66" y="50"/>
                  </a:cubicBezTo>
                  <a:cubicBezTo>
                    <a:pt x="66" y="0"/>
                    <a:pt x="66" y="0"/>
                    <a:pt x="66" y="0"/>
                  </a:cubicBezTo>
                  <a:cubicBezTo>
                    <a:pt x="61" y="4"/>
                    <a:pt x="55" y="6"/>
                    <a:pt x="48" y="6"/>
                  </a:cubicBezTo>
                  <a:lnTo>
                    <a:pt x="0" y="6"/>
                  </a:lnTo>
                  <a:close/>
                </a:path>
              </a:pathLst>
            </a:custGeom>
            <a:solidFill>
              <a:srgbClr val="595959"/>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326"/>
            <p:cNvSpPr>
              <a:spLocks/>
            </p:cNvSpPr>
            <p:nvPr/>
          </p:nvSpPr>
          <p:spPr bwMode="auto">
            <a:xfrm>
              <a:off x="4120015" y="5895849"/>
              <a:ext cx="464302" cy="350924"/>
            </a:xfrm>
            <a:custGeom>
              <a:avLst/>
              <a:gdLst>
                <a:gd name="T0" fmla="*/ 120 w 120"/>
                <a:gd name="T1" fmla="*/ 61 h 91"/>
                <a:gd name="T2" fmla="*/ 60 w 120"/>
                <a:gd name="T3" fmla="*/ 0 h 91"/>
                <a:gd name="T4" fmla="*/ 0 w 120"/>
                <a:gd name="T5" fmla="*/ 61 h 91"/>
                <a:gd name="T6" fmla="*/ 8 w 120"/>
                <a:gd name="T7" fmla="*/ 91 h 91"/>
                <a:gd name="T8" fmla="*/ 112 w 120"/>
                <a:gd name="T9" fmla="*/ 91 h 91"/>
                <a:gd name="T10" fmla="*/ 120 w 120"/>
                <a:gd name="T11" fmla="*/ 61 h 91"/>
              </a:gdLst>
              <a:ahLst/>
              <a:cxnLst>
                <a:cxn ang="0">
                  <a:pos x="T0" y="T1"/>
                </a:cxn>
                <a:cxn ang="0">
                  <a:pos x="T2" y="T3"/>
                </a:cxn>
                <a:cxn ang="0">
                  <a:pos x="T4" y="T5"/>
                </a:cxn>
                <a:cxn ang="0">
                  <a:pos x="T6" y="T7"/>
                </a:cxn>
                <a:cxn ang="0">
                  <a:pos x="T8" y="T9"/>
                </a:cxn>
                <a:cxn ang="0">
                  <a:pos x="T10" y="T11"/>
                </a:cxn>
              </a:cxnLst>
              <a:rect l="0" t="0" r="r" b="b"/>
              <a:pathLst>
                <a:path w="120" h="91">
                  <a:moveTo>
                    <a:pt x="120" y="61"/>
                  </a:moveTo>
                  <a:cubicBezTo>
                    <a:pt x="120" y="27"/>
                    <a:pt x="93" y="0"/>
                    <a:pt x="60" y="0"/>
                  </a:cubicBezTo>
                  <a:cubicBezTo>
                    <a:pt x="27" y="0"/>
                    <a:pt x="0" y="27"/>
                    <a:pt x="0" y="61"/>
                  </a:cubicBezTo>
                  <a:cubicBezTo>
                    <a:pt x="0" y="72"/>
                    <a:pt x="3" y="82"/>
                    <a:pt x="8" y="91"/>
                  </a:cubicBezTo>
                  <a:cubicBezTo>
                    <a:pt x="112" y="91"/>
                    <a:pt x="112" y="91"/>
                    <a:pt x="112" y="91"/>
                  </a:cubicBezTo>
                  <a:cubicBezTo>
                    <a:pt x="117" y="82"/>
                    <a:pt x="120" y="72"/>
                    <a:pt x="120" y="61"/>
                  </a:cubicBezTo>
                  <a:close/>
                </a:path>
              </a:pathLst>
            </a:custGeom>
            <a:solidFill>
              <a:srgbClr val="595959"/>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327"/>
            <p:cNvSpPr>
              <a:spLocks/>
            </p:cNvSpPr>
            <p:nvPr/>
          </p:nvSpPr>
          <p:spPr bwMode="auto">
            <a:xfrm>
              <a:off x="3860870" y="6279170"/>
              <a:ext cx="982593" cy="799031"/>
            </a:xfrm>
            <a:custGeom>
              <a:avLst/>
              <a:gdLst>
                <a:gd name="T0" fmla="*/ 52 w 254"/>
                <a:gd name="T1" fmla="*/ 73 h 207"/>
                <a:gd name="T2" fmla="*/ 54 w 254"/>
                <a:gd name="T3" fmla="*/ 66 h 207"/>
                <a:gd name="T4" fmla="*/ 54 w 254"/>
                <a:gd name="T5" fmla="*/ 187 h 207"/>
                <a:gd name="T6" fmla="*/ 75 w 254"/>
                <a:gd name="T7" fmla="*/ 207 h 207"/>
                <a:gd name="T8" fmla="*/ 179 w 254"/>
                <a:gd name="T9" fmla="*/ 207 h 207"/>
                <a:gd name="T10" fmla="*/ 199 w 254"/>
                <a:gd name="T11" fmla="*/ 187 h 207"/>
                <a:gd name="T12" fmla="*/ 199 w 254"/>
                <a:gd name="T13" fmla="*/ 66 h 207"/>
                <a:gd name="T14" fmla="*/ 202 w 254"/>
                <a:gd name="T15" fmla="*/ 73 h 207"/>
                <a:gd name="T16" fmla="*/ 207 w 254"/>
                <a:gd name="T17" fmla="*/ 82 h 207"/>
                <a:gd name="T18" fmla="*/ 207 w 254"/>
                <a:gd name="T19" fmla="*/ 128 h 207"/>
                <a:gd name="T20" fmla="*/ 217 w 254"/>
                <a:gd name="T21" fmla="*/ 138 h 207"/>
                <a:gd name="T22" fmla="*/ 232 w 254"/>
                <a:gd name="T23" fmla="*/ 143 h 207"/>
                <a:gd name="T24" fmla="*/ 241 w 254"/>
                <a:gd name="T25" fmla="*/ 141 h 207"/>
                <a:gd name="T26" fmla="*/ 253 w 254"/>
                <a:gd name="T27" fmla="*/ 120 h 207"/>
                <a:gd name="T28" fmla="*/ 243 w 254"/>
                <a:gd name="T29" fmla="*/ 60 h 207"/>
                <a:gd name="T30" fmla="*/ 213 w 254"/>
                <a:gd name="T31" fmla="*/ 12 h 207"/>
                <a:gd name="T32" fmla="*/ 204 w 254"/>
                <a:gd name="T33" fmla="*/ 6 h 207"/>
                <a:gd name="T34" fmla="*/ 182 w 254"/>
                <a:gd name="T35" fmla="*/ 1 h 207"/>
                <a:gd name="T36" fmla="*/ 177 w 254"/>
                <a:gd name="T37" fmla="*/ 1 h 207"/>
                <a:gd name="T38" fmla="*/ 77 w 254"/>
                <a:gd name="T39" fmla="*/ 1 h 207"/>
                <a:gd name="T40" fmla="*/ 72 w 254"/>
                <a:gd name="T41" fmla="*/ 1 h 207"/>
                <a:gd name="T42" fmla="*/ 50 w 254"/>
                <a:gd name="T43" fmla="*/ 6 h 207"/>
                <a:gd name="T44" fmla="*/ 40 w 254"/>
                <a:gd name="T45" fmla="*/ 12 h 207"/>
                <a:gd name="T46" fmla="*/ 11 w 254"/>
                <a:gd name="T47" fmla="*/ 60 h 207"/>
                <a:gd name="T48" fmla="*/ 11 w 254"/>
                <a:gd name="T49" fmla="*/ 60 h 207"/>
                <a:gd name="T50" fmla="*/ 0 w 254"/>
                <a:gd name="T51" fmla="*/ 120 h 207"/>
                <a:gd name="T52" fmla="*/ 12 w 254"/>
                <a:gd name="T53" fmla="*/ 141 h 207"/>
                <a:gd name="T54" fmla="*/ 22 w 254"/>
                <a:gd name="T55" fmla="*/ 143 h 207"/>
                <a:gd name="T56" fmla="*/ 36 w 254"/>
                <a:gd name="T57" fmla="*/ 138 h 207"/>
                <a:gd name="T58" fmla="*/ 47 w 254"/>
                <a:gd name="T59" fmla="*/ 128 h 207"/>
                <a:gd name="T60" fmla="*/ 47 w 254"/>
                <a:gd name="T61" fmla="*/ 82 h 207"/>
                <a:gd name="T62" fmla="*/ 52 w 254"/>
                <a:gd name="T63" fmla="*/ 7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4" h="207">
                  <a:moveTo>
                    <a:pt x="52" y="73"/>
                  </a:moveTo>
                  <a:cubicBezTo>
                    <a:pt x="53" y="70"/>
                    <a:pt x="54" y="68"/>
                    <a:pt x="54" y="66"/>
                  </a:cubicBezTo>
                  <a:cubicBezTo>
                    <a:pt x="54" y="187"/>
                    <a:pt x="54" y="187"/>
                    <a:pt x="54" y="187"/>
                  </a:cubicBezTo>
                  <a:cubicBezTo>
                    <a:pt x="54" y="198"/>
                    <a:pt x="64" y="207"/>
                    <a:pt x="75" y="207"/>
                  </a:cubicBezTo>
                  <a:cubicBezTo>
                    <a:pt x="179" y="207"/>
                    <a:pt x="179" y="207"/>
                    <a:pt x="179" y="207"/>
                  </a:cubicBezTo>
                  <a:cubicBezTo>
                    <a:pt x="190" y="207"/>
                    <a:pt x="199" y="198"/>
                    <a:pt x="199" y="187"/>
                  </a:cubicBezTo>
                  <a:cubicBezTo>
                    <a:pt x="199" y="66"/>
                    <a:pt x="199" y="66"/>
                    <a:pt x="199" y="66"/>
                  </a:cubicBezTo>
                  <a:cubicBezTo>
                    <a:pt x="200" y="68"/>
                    <a:pt x="201" y="70"/>
                    <a:pt x="202" y="73"/>
                  </a:cubicBezTo>
                  <a:cubicBezTo>
                    <a:pt x="203" y="76"/>
                    <a:pt x="205" y="79"/>
                    <a:pt x="207" y="82"/>
                  </a:cubicBezTo>
                  <a:cubicBezTo>
                    <a:pt x="207" y="128"/>
                    <a:pt x="207" y="128"/>
                    <a:pt x="207" y="128"/>
                  </a:cubicBezTo>
                  <a:cubicBezTo>
                    <a:pt x="217" y="138"/>
                    <a:pt x="217" y="138"/>
                    <a:pt x="217" y="138"/>
                  </a:cubicBezTo>
                  <a:cubicBezTo>
                    <a:pt x="221" y="141"/>
                    <a:pt x="227" y="143"/>
                    <a:pt x="232" y="143"/>
                  </a:cubicBezTo>
                  <a:cubicBezTo>
                    <a:pt x="235" y="143"/>
                    <a:pt x="238" y="143"/>
                    <a:pt x="241" y="141"/>
                  </a:cubicBezTo>
                  <a:cubicBezTo>
                    <a:pt x="249" y="137"/>
                    <a:pt x="254" y="129"/>
                    <a:pt x="253" y="120"/>
                  </a:cubicBezTo>
                  <a:cubicBezTo>
                    <a:pt x="251" y="95"/>
                    <a:pt x="248" y="76"/>
                    <a:pt x="243" y="60"/>
                  </a:cubicBezTo>
                  <a:cubicBezTo>
                    <a:pt x="235" y="37"/>
                    <a:pt x="225" y="22"/>
                    <a:pt x="213" y="12"/>
                  </a:cubicBezTo>
                  <a:cubicBezTo>
                    <a:pt x="210" y="10"/>
                    <a:pt x="207" y="8"/>
                    <a:pt x="204" y="6"/>
                  </a:cubicBezTo>
                  <a:cubicBezTo>
                    <a:pt x="195" y="2"/>
                    <a:pt x="187" y="0"/>
                    <a:pt x="182" y="1"/>
                  </a:cubicBezTo>
                  <a:cubicBezTo>
                    <a:pt x="180" y="1"/>
                    <a:pt x="178" y="1"/>
                    <a:pt x="177" y="1"/>
                  </a:cubicBezTo>
                  <a:cubicBezTo>
                    <a:pt x="77" y="1"/>
                    <a:pt x="77" y="1"/>
                    <a:pt x="77" y="1"/>
                  </a:cubicBezTo>
                  <a:cubicBezTo>
                    <a:pt x="76" y="1"/>
                    <a:pt x="74" y="1"/>
                    <a:pt x="72" y="1"/>
                  </a:cubicBezTo>
                  <a:cubicBezTo>
                    <a:pt x="66" y="0"/>
                    <a:pt x="58" y="2"/>
                    <a:pt x="50" y="6"/>
                  </a:cubicBezTo>
                  <a:cubicBezTo>
                    <a:pt x="47" y="8"/>
                    <a:pt x="43" y="10"/>
                    <a:pt x="40" y="12"/>
                  </a:cubicBezTo>
                  <a:cubicBezTo>
                    <a:pt x="29" y="22"/>
                    <a:pt x="18" y="37"/>
                    <a:pt x="11" y="60"/>
                  </a:cubicBezTo>
                  <a:cubicBezTo>
                    <a:pt x="11" y="60"/>
                    <a:pt x="11" y="60"/>
                    <a:pt x="11" y="60"/>
                  </a:cubicBezTo>
                  <a:cubicBezTo>
                    <a:pt x="6" y="76"/>
                    <a:pt x="2" y="95"/>
                    <a:pt x="0" y="120"/>
                  </a:cubicBezTo>
                  <a:cubicBezTo>
                    <a:pt x="0" y="129"/>
                    <a:pt x="4" y="137"/>
                    <a:pt x="12" y="141"/>
                  </a:cubicBezTo>
                  <a:cubicBezTo>
                    <a:pt x="15" y="143"/>
                    <a:pt x="19" y="143"/>
                    <a:pt x="22" y="143"/>
                  </a:cubicBezTo>
                  <a:cubicBezTo>
                    <a:pt x="27" y="143"/>
                    <a:pt x="32" y="141"/>
                    <a:pt x="36" y="138"/>
                  </a:cubicBezTo>
                  <a:cubicBezTo>
                    <a:pt x="47" y="128"/>
                    <a:pt x="47" y="128"/>
                    <a:pt x="47" y="128"/>
                  </a:cubicBezTo>
                  <a:cubicBezTo>
                    <a:pt x="47" y="82"/>
                    <a:pt x="47" y="82"/>
                    <a:pt x="47" y="82"/>
                  </a:cubicBezTo>
                  <a:cubicBezTo>
                    <a:pt x="49" y="79"/>
                    <a:pt x="51" y="76"/>
                    <a:pt x="52" y="73"/>
                  </a:cubicBezTo>
                  <a:close/>
                </a:path>
              </a:pathLst>
            </a:custGeom>
            <a:solidFill>
              <a:srgbClr val="595959"/>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328"/>
            <p:cNvSpPr>
              <a:spLocks/>
            </p:cNvSpPr>
            <p:nvPr/>
          </p:nvSpPr>
          <p:spPr bwMode="auto">
            <a:xfrm>
              <a:off x="5232180" y="7078201"/>
              <a:ext cx="253748" cy="329329"/>
            </a:xfrm>
            <a:custGeom>
              <a:avLst/>
              <a:gdLst>
                <a:gd name="T0" fmla="*/ 0 w 66"/>
                <a:gd name="T1" fmla="*/ 0 h 86"/>
                <a:gd name="T2" fmla="*/ 0 w 66"/>
                <a:gd name="T3" fmla="*/ 53 h 86"/>
                <a:gd name="T4" fmla="*/ 33 w 66"/>
                <a:gd name="T5" fmla="*/ 86 h 86"/>
                <a:gd name="T6" fmla="*/ 66 w 66"/>
                <a:gd name="T7" fmla="*/ 53 h 86"/>
                <a:gd name="T8" fmla="*/ 66 w 66"/>
                <a:gd name="T9" fmla="*/ 9 h 86"/>
                <a:gd name="T10" fmla="*/ 20 w 66"/>
                <a:gd name="T11" fmla="*/ 9 h 86"/>
                <a:gd name="T12" fmla="*/ 0 w 66"/>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66" h="86">
                  <a:moveTo>
                    <a:pt x="0" y="0"/>
                  </a:moveTo>
                  <a:cubicBezTo>
                    <a:pt x="0" y="53"/>
                    <a:pt x="0" y="53"/>
                    <a:pt x="0" y="53"/>
                  </a:cubicBezTo>
                  <a:cubicBezTo>
                    <a:pt x="0" y="71"/>
                    <a:pt x="14" y="86"/>
                    <a:pt x="33" y="86"/>
                  </a:cubicBezTo>
                  <a:cubicBezTo>
                    <a:pt x="51" y="86"/>
                    <a:pt x="66" y="71"/>
                    <a:pt x="66" y="53"/>
                  </a:cubicBezTo>
                  <a:cubicBezTo>
                    <a:pt x="66" y="9"/>
                    <a:pt x="66" y="9"/>
                    <a:pt x="66" y="9"/>
                  </a:cubicBezTo>
                  <a:cubicBezTo>
                    <a:pt x="20" y="9"/>
                    <a:pt x="20" y="9"/>
                    <a:pt x="20" y="9"/>
                  </a:cubicBezTo>
                  <a:cubicBezTo>
                    <a:pt x="12" y="9"/>
                    <a:pt x="4" y="6"/>
                    <a:pt x="0" y="0"/>
                  </a:cubicBezTo>
                  <a:close/>
                </a:path>
              </a:pathLst>
            </a:custGeom>
            <a:solidFill>
              <a:srgbClr val="595959"/>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329"/>
            <p:cNvSpPr>
              <a:spLocks/>
            </p:cNvSpPr>
            <p:nvPr/>
          </p:nvSpPr>
          <p:spPr bwMode="auto">
            <a:xfrm>
              <a:off x="5534517" y="7088999"/>
              <a:ext cx="253748" cy="318531"/>
            </a:xfrm>
            <a:custGeom>
              <a:avLst/>
              <a:gdLst>
                <a:gd name="T0" fmla="*/ 0 w 66"/>
                <a:gd name="T1" fmla="*/ 6 h 83"/>
                <a:gd name="T2" fmla="*/ 0 w 66"/>
                <a:gd name="T3" fmla="*/ 50 h 83"/>
                <a:gd name="T4" fmla="*/ 33 w 66"/>
                <a:gd name="T5" fmla="*/ 83 h 83"/>
                <a:gd name="T6" fmla="*/ 66 w 66"/>
                <a:gd name="T7" fmla="*/ 50 h 83"/>
                <a:gd name="T8" fmla="*/ 66 w 66"/>
                <a:gd name="T9" fmla="*/ 0 h 83"/>
                <a:gd name="T10" fmla="*/ 49 w 66"/>
                <a:gd name="T11" fmla="*/ 6 h 83"/>
                <a:gd name="T12" fmla="*/ 0 w 66"/>
                <a:gd name="T13" fmla="*/ 6 h 83"/>
              </a:gdLst>
              <a:ahLst/>
              <a:cxnLst>
                <a:cxn ang="0">
                  <a:pos x="T0" y="T1"/>
                </a:cxn>
                <a:cxn ang="0">
                  <a:pos x="T2" y="T3"/>
                </a:cxn>
                <a:cxn ang="0">
                  <a:pos x="T4" y="T5"/>
                </a:cxn>
                <a:cxn ang="0">
                  <a:pos x="T6" y="T7"/>
                </a:cxn>
                <a:cxn ang="0">
                  <a:pos x="T8" y="T9"/>
                </a:cxn>
                <a:cxn ang="0">
                  <a:pos x="T10" y="T11"/>
                </a:cxn>
                <a:cxn ang="0">
                  <a:pos x="T12" y="T13"/>
                </a:cxn>
              </a:cxnLst>
              <a:rect l="0" t="0" r="r" b="b"/>
              <a:pathLst>
                <a:path w="66" h="83">
                  <a:moveTo>
                    <a:pt x="0" y="6"/>
                  </a:moveTo>
                  <a:cubicBezTo>
                    <a:pt x="0" y="50"/>
                    <a:pt x="0" y="50"/>
                    <a:pt x="0" y="50"/>
                  </a:cubicBezTo>
                  <a:cubicBezTo>
                    <a:pt x="0" y="68"/>
                    <a:pt x="15" y="83"/>
                    <a:pt x="33" y="83"/>
                  </a:cubicBezTo>
                  <a:cubicBezTo>
                    <a:pt x="52" y="83"/>
                    <a:pt x="66" y="68"/>
                    <a:pt x="66" y="50"/>
                  </a:cubicBezTo>
                  <a:cubicBezTo>
                    <a:pt x="66" y="0"/>
                    <a:pt x="66" y="0"/>
                    <a:pt x="66" y="0"/>
                  </a:cubicBezTo>
                  <a:cubicBezTo>
                    <a:pt x="62" y="4"/>
                    <a:pt x="55" y="6"/>
                    <a:pt x="49" y="6"/>
                  </a:cubicBezTo>
                  <a:lnTo>
                    <a:pt x="0" y="6"/>
                  </a:lnTo>
                  <a:close/>
                </a:path>
              </a:pathLst>
            </a:custGeom>
            <a:solidFill>
              <a:srgbClr val="595959"/>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330"/>
            <p:cNvSpPr>
              <a:spLocks/>
            </p:cNvSpPr>
            <p:nvPr/>
          </p:nvSpPr>
          <p:spPr bwMode="auto">
            <a:xfrm>
              <a:off x="5280772" y="5895849"/>
              <a:ext cx="469703" cy="350924"/>
            </a:xfrm>
            <a:custGeom>
              <a:avLst/>
              <a:gdLst>
                <a:gd name="T0" fmla="*/ 121 w 121"/>
                <a:gd name="T1" fmla="*/ 61 h 91"/>
                <a:gd name="T2" fmla="*/ 60 w 121"/>
                <a:gd name="T3" fmla="*/ 0 h 91"/>
                <a:gd name="T4" fmla="*/ 0 w 121"/>
                <a:gd name="T5" fmla="*/ 61 h 91"/>
                <a:gd name="T6" fmla="*/ 8 w 121"/>
                <a:gd name="T7" fmla="*/ 91 h 91"/>
                <a:gd name="T8" fmla="*/ 112 w 121"/>
                <a:gd name="T9" fmla="*/ 91 h 91"/>
                <a:gd name="T10" fmla="*/ 121 w 121"/>
                <a:gd name="T11" fmla="*/ 61 h 91"/>
              </a:gdLst>
              <a:ahLst/>
              <a:cxnLst>
                <a:cxn ang="0">
                  <a:pos x="T0" y="T1"/>
                </a:cxn>
                <a:cxn ang="0">
                  <a:pos x="T2" y="T3"/>
                </a:cxn>
                <a:cxn ang="0">
                  <a:pos x="T4" y="T5"/>
                </a:cxn>
                <a:cxn ang="0">
                  <a:pos x="T6" y="T7"/>
                </a:cxn>
                <a:cxn ang="0">
                  <a:pos x="T8" y="T9"/>
                </a:cxn>
                <a:cxn ang="0">
                  <a:pos x="T10" y="T11"/>
                </a:cxn>
              </a:cxnLst>
              <a:rect l="0" t="0" r="r" b="b"/>
              <a:pathLst>
                <a:path w="121" h="91">
                  <a:moveTo>
                    <a:pt x="121" y="61"/>
                  </a:moveTo>
                  <a:cubicBezTo>
                    <a:pt x="121" y="27"/>
                    <a:pt x="94" y="0"/>
                    <a:pt x="60" y="0"/>
                  </a:cubicBezTo>
                  <a:cubicBezTo>
                    <a:pt x="27" y="0"/>
                    <a:pt x="0" y="27"/>
                    <a:pt x="0" y="61"/>
                  </a:cubicBezTo>
                  <a:cubicBezTo>
                    <a:pt x="0" y="72"/>
                    <a:pt x="3" y="82"/>
                    <a:pt x="8" y="91"/>
                  </a:cubicBezTo>
                  <a:cubicBezTo>
                    <a:pt x="112" y="91"/>
                    <a:pt x="112" y="91"/>
                    <a:pt x="112" y="91"/>
                  </a:cubicBezTo>
                  <a:cubicBezTo>
                    <a:pt x="117" y="82"/>
                    <a:pt x="121" y="72"/>
                    <a:pt x="121" y="61"/>
                  </a:cubicBezTo>
                  <a:close/>
                </a:path>
              </a:pathLst>
            </a:custGeom>
            <a:solidFill>
              <a:srgbClr val="595959"/>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331"/>
            <p:cNvSpPr>
              <a:spLocks/>
            </p:cNvSpPr>
            <p:nvPr/>
          </p:nvSpPr>
          <p:spPr bwMode="auto">
            <a:xfrm>
              <a:off x="5021627" y="6279170"/>
              <a:ext cx="982593" cy="799031"/>
            </a:xfrm>
            <a:custGeom>
              <a:avLst/>
              <a:gdLst>
                <a:gd name="T0" fmla="*/ 254 w 254"/>
                <a:gd name="T1" fmla="*/ 120 h 207"/>
                <a:gd name="T2" fmla="*/ 243 w 254"/>
                <a:gd name="T3" fmla="*/ 60 h 207"/>
                <a:gd name="T4" fmla="*/ 214 w 254"/>
                <a:gd name="T5" fmla="*/ 12 h 207"/>
                <a:gd name="T6" fmla="*/ 204 w 254"/>
                <a:gd name="T7" fmla="*/ 6 h 207"/>
                <a:gd name="T8" fmla="*/ 182 w 254"/>
                <a:gd name="T9" fmla="*/ 1 h 207"/>
                <a:gd name="T10" fmla="*/ 177 w 254"/>
                <a:gd name="T11" fmla="*/ 1 h 207"/>
                <a:gd name="T12" fmla="*/ 78 w 254"/>
                <a:gd name="T13" fmla="*/ 1 h 207"/>
                <a:gd name="T14" fmla="*/ 72 w 254"/>
                <a:gd name="T15" fmla="*/ 1 h 207"/>
                <a:gd name="T16" fmla="*/ 50 w 254"/>
                <a:gd name="T17" fmla="*/ 6 h 207"/>
                <a:gd name="T18" fmla="*/ 41 w 254"/>
                <a:gd name="T19" fmla="*/ 12 h 207"/>
                <a:gd name="T20" fmla="*/ 12 w 254"/>
                <a:gd name="T21" fmla="*/ 60 h 207"/>
                <a:gd name="T22" fmla="*/ 12 w 254"/>
                <a:gd name="T23" fmla="*/ 60 h 207"/>
                <a:gd name="T24" fmla="*/ 1 w 254"/>
                <a:gd name="T25" fmla="*/ 120 h 207"/>
                <a:gd name="T26" fmla="*/ 13 w 254"/>
                <a:gd name="T27" fmla="*/ 141 h 207"/>
                <a:gd name="T28" fmla="*/ 22 w 254"/>
                <a:gd name="T29" fmla="*/ 143 h 207"/>
                <a:gd name="T30" fmla="*/ 37 w 254"/>
                <a:gd name="T31" fmla="*/ 138 h 207"/>
                <a:gd name="T32" fmla="*/ 47 w 254"/>
                <a:gd name="T33" fmla="*/ 128 h 207"/>
                <a:gd name="T34" fmla="*/ 47 w 254"/>
                <a:gd name="T35" fmla="*/ 82 h 207"/>
                <a:gd name="T36" fmla="*/ 52 w 254"/>
                <a:gd name="T37" fmla="*/ 73 h 207"/>
                <a:gd name="T38" fmla="*/ 55 w 254"/>
                <a:gd name="T39" fmla="*/ 66 h 207"/>
                <a:gd name="T40" fmla="*/ 55 w 254"/>
                <a:gd name="T41" fmla="*/ 187 h 207"/>
                <a:gd name="T42" fmla="*/ 76 w 254"/>
                <a:gd name="T43" fmla="*/ 207 h 207"/>
                <a:gd name="T44" fmla="*/ 179 w 254"/>
                <a:gd name="T45" fmla="*/ 207 h 207"/>
                <a:gd name="T46" fmla="*/ 200 w 254"/>
                <a:gd name="T47" fmla="*/ 187 h 207"/>
                <a:gd name="T48" fmla="*/ 200 w 254"/>
                <a:gd name="T49" fmla="*/ 66 h 207"/>
                <a:gd name="T50" fmla="*/ 202 w 254"/>
                <a:gd name="T51" fmla="*/ 73 h 207"/>
                <a:gd name="T52" fmla="*/ 208 w 254"/>
                <a:gd name="T53" fmla="*/ 82 h 207"/>
                <a:gd name="T54" fmla="*/ 208 w 254"/>
                <a:gd name="T55" fmla="*/ 128 h 207"/>
                <a:gd name="T56" fmla="*/ 218 w 254"/>
                <a:gd name="T57" fmla="*/ 138 h 207"/>
                <a:gd name="T58" fmla="*/ 232 w 254"/>
                <a:gd name="T59" fmla="*/ 143 h 207"/>
                <a:gd name="T60" fmla="*/ 242 w 254"/>
                <a:gd name="T61" fmla="*/ 141 h 207"/>
                <a:gd name="T62" fmla="*/ 254 w 254"/>
                <a:gd name="T63" fmla="*/ 12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4" h="207">
                  <a:moveTo>
                    <a:pt x="254" y="120"/>
                  </a:moveTo>
                  <a:cubicBezTo>
                    <a:pt x="252" y="95"/>
                    <a:pt x="248" y="76"/>
                    <a:pt x="243" y="60"/>
                  </a:cubicBezTo>
                  <a:cubicBezTo>
                    <a:pt x="236" y="37"/>
                    <a:pt x="226" y="22"/>
                    <a:pt x="214" y="12"/>
                  </a:cubicBezTo>
                  <a:cubicBezTo>
                    <a:pt x="211" y="10"/>
                    <a:pt x="208" y="8"/>
                    <a:pt x="204" y="6"/>
                  </a:cubicBezTo>
                  <a:cubicBezTo>
                    <a:pt x="196" y="2"/>
                    <a:pt x="188" y="0"/>
                    <a:pt x="182" y="1"/>
                  </a:cubicBezTo>
                  <a:cubicBezTo>
                    <a:pt x="180" y="1"/>
                    <a:pt x="178" y="1"/>
                    <a:pt x="177" y="1"/>
                  </a:cubicBezTo>
                  <a:cubicBezTo>
                    <a:pt x="78" y="1"/>
                    <a:pt x="78" y="1"/>
                    <a:pt x="78" y="1"/>
                  </a:cubicBezTo>
                  <a:cubicBezTo>
                    <a:pt x="76" y="1"/>
                    <a:pt x="74" y="1"/>
                    <a:pt x="72" y="1"/>
                  </a:cubicBezTo>
                  <a:cubicBezTo>
                    <a:pt x="67" y="0"/>
                    <a:pt x="59" y="2"/>
                    <a:pt x="50" y="6"/>
                  </a:cubicBezTo>
                  <a:cubicBezTo>
                    <a:pt x="47" y="8"/>
                    <a:pt x="44" y="10"/>
                    <a:pt x="41" y="12"/>
                  </a:cubicBezTo>
                  <a:cubicBezTo>
                    <a:pt x="29" y="22"/>
                    <a:pt x="19" y="37"/>
                    <a:pt x="12" y="60"/>
                  </a:cubicBezTo>
                  <a:cubicBezTo>
                    <a:pt x="12" y="60"/>
                    <a:pt x="12" y="60"/>
                    <a:pt x="12" y="60"/>
                  </a:cubicBezTo>
                  <a:cubicBezTo>
                    <a:pt x="7" y="76"/>
                    <a:pt x="3" y="95"/>
                    <a:pt x="1" y="120"/>
                  </a:cubicBezTo>
                  <a:cubicBezTo>
                    <a:pt x="0" y="129"/>
                    <a:pt x="5" y="137"/>
                    <a:pt x="13" y="141"/>
                  </a:cubicBezTo>
                  <a:cubicBezTo>
                    <a:pt x="16" y="143"/>
                    <a:pt x="19" y="143"/>
                    <a:pt x="22" y="143"/>
                  </a:cubicBezTo>
                  <a:cubicBezTo>
                    <a:pt x="28" y="143"/>
                    <a:pt x="33" y="141"/>
                    <a:pt x="37" y="138"/>
                  </a:cubicBezTo>
                  <a:cubicBezTo>
                    <a:pt x="47" y="128"/>
                    <a:pt x="47" y="128"/>
                    <a:pt x="47" y="128"/>
                  </a:cubicBezTo>
                  <a:cubicBezTo>
                    <a:pt x="47" y="82"/>
                    <a:pt x="47" y="82"/>
                    <a:pt x="47" y="82"/>
                  </a:cubicBezTo>
                  <a:cubicBezTo>
                    <a:pt x="49" y="79"/>
                    <a:pt x="51" y="76"/>
                    <a:pt x="52" y="73"/>
                  </a:cubicBezTo>
                  <a:cubicBezTo>
                    <a:pt x="53" y="70"/>
                    <a:pt x="54" y="68"/>
                    <a:pt x="55" y="66"/>
                  </a:cubicBezTo>
                  <a:cubicBezTo>
                    <a:pt x="55" y="187"/>
                    <a:pt x="55" y="187"/>
                    <a:pt x="55" y="187"/>
                  </a:cubicBezTo>
                  <a:cubicBezTo>
                    <a:pt x="55" y="198"/>
                    <a:pt x="64" y="207"/>
                    <a:pt x="76" y="207"/>
                  </a:cubicBezTo>
                  <a:cubicBezTo>
                    <a:pt x="179" y="207"/>
                    <a:pt x="179" y="207"/>
                    <a:pt x="179" y="207"/>
                  </a:cubicBezTo>
                  <a:cubicBezTo>
                    <a:pt x="190" y="207"/>
                    <a:pt x="200" y="198"/>
                    <a:pt x="200" y="187"/>
                  </a:cubicBezTo>
                  <a:cubicBezTo>
                    <a:pt x="200" y="66"/>
                    <a:pt x="200" y="66"/>
                    <a:pt x="200" y="66"/>
                  </a:cubicBezTo>
                  <a:cubicBezTo>
                    <a:pt x="201" y="68"/>
                    <a:pt x="201" y="70"/>
                    <a:pt x="202" y="73"/>
                  </a:cubicBezTo>
                  <a:cubicBezTo>
                    <a:pt x="203" y="76"/>
                    <a:pt x="205" y="79"/>
                    <a:pt x="208" y="82"/>
                  </a:cubicBezTo>
                  <a:cubicBezTo>
                    <a:pt x="208" y="128"/>
                    <a:pt x="208" y="128"/>
                    <a:pt x="208" y="128"/>
                  </a:cubicBezTo>
                  <a:cubicBezTo>
                    <a:pt x="218" y="138"/>
                    <a:pt x="218" y="138"/>
                    <a:pt x="218" y="138"/>
                  </a:cubicBezTo>
                  <a:cubicBezTo>
                    <a:pt x="222" y="141"/>
                    <a:pt x="227" y="143"/>
                    <a:pt x="232" y="143"/>
                  </a:cubicBezTo>
                  <a:cubicBezTo>
                    <a:pt x="236" y="143"/>
                    <a:pt x="239" y="143"/>
                    <a:pt x="242" y="141"/>
                  </a:cubicBezTo>
                  <a:cubicBezTo>
                    <a:pt x="250" y="137"/>
                    <a:pt x="254" y="129"/>
                    <a:pt x="254" y="120"/>
                  </a:cubicBezTo>
                  <a:close/>
                </a:path>
              </a:pathLst>
            </a:custGeom>
            <a:solidFill>
              <a:srgbClr val="595959"/>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332"/>
            <p:cNvSpPr>
              <a:spLocks/>
            </p:cNvSpPr>
            <p:nvPr/>
          </p:nvSpPr>
          <p:spPr bwMode="auto">
            <a:xfrm>
              <a:off x="6392937" y="7078201"/>
              <a:ext cx="253748" cy="329329"/>
            </a:xfrm>
            <a:custGeom>
              <a:avLst/>
              <a:gdLst>
                <a:gd name="T0" fmla="*/ 66 w 66"/>
                <a:gd name="T1" fmla="*/ 53 h 86"/>
                <a:gd name="T2" fmla="*/ 66 w 66"/>
                <a:gd name="T3" fmla="*/ 9 h 86"/>
                <a:gd name="T4" fmla="*/ 20 w 66"/>
                <a:gd name="T5" fmla="*/ 9 h 86"/>
                <a:gd name="T6" fmla="*/ 0 w 66"/>
                <a:gd name="T7" fmla="*/ 0 h 86"/>
                <a:gd name="T8" fmla="*/ 0 w 66"/>
                <a:gd name="T9" fmla="*/ 53 h 86"/>
                <a:gd name="T10" fmla="*/ 33 w 66"/>
                <a:gd name="T11" fmla="*/ 86 h 86"/>
                <a:gd name="T12" fmla="*/ 66 w 66"/>
                <a:gd name="T13" fmla="*/ 53 h 86"/>
              </a:gdLst>
              <a:ahLst/>
              <a:cxnLst>
                <a:cxn ang="0">
                  <a:pos x="T0" y="T1"/>
                </a:cxn>
                <a:cxn ang="0">
                  <a:pos x="T2" y="T3"/>
                </a:cxn>
                <a:cxn ang="0">
                  <a:pos x="T4" y="T5"/>
                </a:cxn>
                <a:cxn ang="0">
                  <a:pos x="T6" y="T7"/>
                </a:cxn>
                <a:cxn ang="0">
                  <a:pos x="T8" y="T9"/>
                </a:cxn>
                <a:cxn ang="0">
                  <a:pos x="T10" y="T11"/>
                </a:cxn>
                <a:cxn ang="0">
                  <a:pos x="T12" y="T13"/>
                </a:cxn>
              </a:cxnLst>
              <a:rect l="0" t="0" r="r" b="b"/>
              <a:pathLst>
                <a:path w="66" h="86">
                  <a:moveTo>
                    <a:pt x="66" y="53"/>
                  </a:moveTo>
                  <a:cubicBezTo>
                    <a:pt x="66" y="9"/>
                    <a:pt x="66" y="9"/>
                    <a:pt x="66" y="9"/>
                  </a:cubicBezTo>
                  <a:cubicBezTo>
                    <a:pt x="20" y="9"/>
                    <a:pt x="20" y="9"/>
                    <a:pt x="20" y="9"/>
                  </a:cubicBezTo>
                  <a:cubicBezTo>
                    <a:pt x="12" y="9"/>
                    <a:pt x="5" y="6"/>
                    <a:pt x="0" y="0"/>
                  </a:cubicBezTo>
                  <a:cubicBezTo>
                    <a:pt x="0" y="53"/>
                    <a:pt x="0" y="53"/>
                    <a:pt x="0" y="53"/>
                  </a:cubicBezTo>
                  <a:cubicBezTo>
                    <a:pt x="0" y="71"/>
                    <a:pt x="15" y="86"/>
                    <a:pt x="33" y="86"/>
                  </a:cubicBezTo>
                  <a:cubicBezTo>
                    <a:pt x="51" y="86"/>
                    <a:pt x="66" y="71"/>
                    <a:pt x="66" y="53"/>
                  </a:cubicBezTo>
                  <a:close/>
                </a:path>
              </a:pathLst>
            </a:custGeom>
            <a:solidFill>
              <a:srgbClr val="595959"/>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333"/>
            <p:cNvSpPr>
              <a:spLocks/>
            </p:cNvSpPr>
            <p:nvPr/>
          </p:nvSpPr>
          <p:spPr bwMode="auto">
            <a:xfrm>
              <a:off x="6695274" y="7088999"/>
              <a:ext cx="253748" cy="318531"/>
            </a:xfrm>
            <a:custGeom>
              <a:avLst/>
              <a:gdLst>
                <a:gd name="T0" fmla="*/ 0 w 66"/>
                <a:gd name="T1" fmla="*/ 6 h 83"/>
                <a:gd name="T2" fmla="*/ 0 w 66"/>
                <a:gd name="T3" fmla="*/ 50 h 83"/>
                <a:gd name="T4" fmla="*/ 33 w 66"/>
                <a:gd name="T5" fmla="*/ 83 h 83"/>
                <a:gd name="T6" fmla="*/ 66 w 66"/>
                <a:gd name="T7" fmla="*/ 50 h 83"/>
                <a:gd name="T8" fmla="*/ 66 w 66"/>
                <a:gd name="T9" fmla="*/ 0 h 83"/>
                <a:gd name="T10" fmla="*/ 48 w 66"/>
                <a:gd name="T11" fmla="*/ 6 h 83"/>
                <a:gd name="T12" fmla="*/ 0 w 66"/>
                <a:gd name="T13" fmla="*/ 6 h 83"/>
              </a:gdLst>
              <a:ahLst/>
              <a:cxnLst>
                <a:cxn ang="0">
                  <a:pos x="T0" y="T1"/>
                </a:cxn>
                <a:cxn ang="0">
                  <a:pos x="T2" y="T3"/>
                </a:cxn>
                <a:cxn ang="0">
                  <a:pos x="T4" y="T5"/>
                </a:cxn>
                <a:cxn ang="0">
                  <a:pos x="T6" y="T7"/>
                </a:cxn>
                <a:cxn ang="0">
                  <a:pos x="T8" y="T9"/>
                </a:cxn>
                <a:cxn ang="0">
                  <a:pos x="T10" y="T11"/>
                </a:cxn>
                <a:cxn ang="0">
                  <a:pos x="T12" y="T13"/>
                </a:cxn>
              </a:cxnLst>
              <a:rect l="0" t="0" r="r" b="b"/>
              <a:pathLst>
                <a:path w="66" h="83">
                  <a:moveTo>
                    <a:pt x="0" y="6"/>
                  </a:moveTo>
                  <a:cubicBezTo>
                    <a:pt x="0" y="50"/>
                    <a:pt x="0" y="50"/>
                    <a:pt x="0" y="50"/>
                  </a:cubicBezTo>
                  <a:cubicBezTo>
                    <a:pt x="0" y="68"/>
                    <a:pt x="14" y="83"/>
                    <a:pt x="33" y="83"/>
                  </a:cubicBezTo>
                  <a:cubicBezTo>
                    <a:pt x="51" y="83"/>
                    <a:pt x="66" y="68"/>
                    <a:pt x="66" y="50"/>
                  </a:cubicBezTo>
                  <a:cubicBezTo>
                    <a:pt x="66" y="0"/>
                    <a:pt x="66" y="0"/>
                    <a:pt x="66" y="0"/>
                  </a:cubicBezTo>
                  <a:cubicBezTo>
                    <a:pt x="61" y="4"/>
                    <a:pt x="55" y="6"/>
                    <a:pt x="48" y="6"/>
                  </a:cubicBezTo>
                  <a:lnTo>
                    <a:pt x="0" y="6"/>
                  </a:lnTo>
                  <a:close/>
                </a:path>
              </a:pathLst>
            </a:custGeom>
            <a:solidFill>
              <a:srgbClr val="595959"/>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334"/>
            <p:cNvSpPr>
              <a:spLocks/>
            </p:cNvSpPr>
            <p:nvPr/>
          </p:nvSpPr>
          <p:spPr bwMode="auto">
            <a:xfrm>
              <a:off x="6441525" y="5895849"/>
              <a:ext cx="469703" cy="350924"/>
            </a:xfrm>
            <a:custGeom>
              <a:avLst/>
              <a:gdLst>
                <a:gd name="T0" fmla="*/ 121 w 121"/>
                <a:gd name="T1" fmla="*/ 61 h 91"/>
                <a:gd name="T2" fmla="*/ 61 w 121"/>
                <a:gd name="T3" fmla="*/ 0 h 91"/>
                <a:gd name="T4" fmla="*/ 0 w 121"/>
                <a:gd name="T5" fmla="*/ 61 h 91"/>
                <a:gd name="T6" fmla="*/ 9 w 121"/>
                <a:gd name="T7" fmla="*/ 91 h 91"/>
                <a:gd name="T8" fmla="*/ 113 w 121"/>
                <a:gd name="T9" fmla="*/ 91 h 91"/>
                <a:gd name="T10" fmla="*/ 121 w 121"/>
                <a:gd name="T11" fmla="*/ 61 h 91"/>
              </a:gdLst>
              <a:ahLst/>
              <a:cxnLst>
                <a:cxn ang="0">
                  <a:pos x="T0" y="T1"/>
                </a:cxn>
                <a:cxn ang="0">
                  <a:pos x="T2" y="T3"/>
                </a:cxn>
                <a:cxn ang="0">
                  <a:pos x="T4" y="T5"/>
                </a:cxn>
                <a:cxn ang="0">
                  <a:pos x="T6" y="T7"/>
                </a:cxn>
                <a:cxn ang="0">
                  <a:pos x="T8" y="T9"/>
                </a:cxn>
                <a:cxn ang="0">
                  <a:pos x="T10" y="T11"/>
                </a:cxn>
              </a:cxnLst>
              <a:rect l="0" t="0" r="r" b="b"/>
              <a:pathLst>
                <a:path w="121" h="91">
                  <a:moveTo>
                    <a:pt x="121" y="61"/>
                  </a:moveTo>
                  <a:cubicBezTo>
                    <a:pt x="121" y="27"/>
                    <a:pt x="94" y="0"/>
                    <a:pt x="61" y="0"/>
                  </a:cubicBezTo>
                  <a:cubicBezTo>
                    <a:pt x="27" y="0"/>
                    <a:pt x="0" y="27"/>
                    <a:pt x="0" y="61"/>
                  </a:cubicBezTo>
                  <a:cubicBezTo>
                    <a:pt x="0" y="72"/>
                    <a:pt x="4" y="82"/>
                    <a:pt x="9" y="91"/>
                  </a:cubicBezTo>
                  <a:cubicBezTo>
                    <a:pt x="113" y="91"/>
                    <a:pt x="113" y="91"/>
                    <a:pt x="113" y="91"/>
                  </a:cubicBezTo>
                  <a:cubicBezTo>
                    <a:pt x="118" y="82"/>
                    <a:pt x="121" y="72"/>
                    <a:pt x="121" y="61"/>
                  </a:cubicBezTo>
                  <a:close/>
                </a:path>
              </a:pathLst>
            </a:custGeom>
            <a:solidFill>
              <a:srgbClr val="595959"/>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335"/>
            <p:cNvSpPr>
              <a:spLocks/>
            </p:cNvSpPr>
            <p:nvPr/>
          </p:nvSpPr>
          <p:spPr bwMode="auto">
            <a:xfrm>
              <a:off x="6187781" y="6279170"/>
              <a:ext cx="977196" cy="799031"/>
            </a:xfrm>
            <a:custGeom>
              <a:avLst/>
              <a:gdLst>
                <a:gd name="T0" fmla="*/ 52 w 254"/>
                <a:gd name="T1" fmla="*/ 73 h 207"/>
                <a:gd name="T2" fmla="*/ 54 w 254"/>
                <a:gd name="T3" fmla="*/ 66 h 207"/>
                <a:gd name="T4" fmla="*/ 54 w 254"/>
                <a:gd name="T5" fmla="*/ 187 h 207"/>
                <a:gd name="T6" fmla="*/ 75 w 254"/>
                <a:gd name="T7" fmla="*/ 207 h 207"/>
                <a:gd name="T8" fmla="*/ 178 w 254"/>
                <a:gd name="T9" fmla="*/ 207 h 207"/>
                <a:gd name="T10" fmla="*/ 199 w 254"/>
                <a:gd name="T11" fmla="*/ 187 h 207"/>
                <a:gd name="T12" fmla="*/ 199 w 254"/>
                <a:gd name="T13" fmla="*/ 66 h 207"/>
                <a:gd name="T14" fmla="*/ 202 w 254"/>
                <a:gd name="T15" fmla="*/ 73 h 207"/>
                <a:gd name="T16" fmla="*/ 207 w 254"/>
                <a:gd name="T17" fmla="*/ 82 h 207"/>
                <a:gd name="T18" fmla="*/ 207 w 254"/>
                <a:gd name="T19" fmla="*/ 128 h 207"/>
                <a:gd name="T20" fmla="*/ 217 w 254"/>
                <a:gd name="T21" fmla="*/ 138 h 207"/>
                <a:gd name="T22" fmla="*/ 232 w 254"/>
                <a:gd name="T23" fmla="*/ 143 h 207"/>
                <a:gd name="T24" fmla="*/ 241 w 254"/>
                <a:gd name="T25" fmla="*/ 141 h 207"/>
                <a:gd name="T26" fmla="*/ 253 w 254"/>
                <a:gd name="T27" fmla="*/ 120 h 207"/>
                <a:gd name="T28" fmla="*/ 242 w 254"/>
                <a:gd name="T29" fmla="*/ 60 h 207"/>
                <a:gd name="T30" fmla="*/ 213 w 254"/>
                <a:gd name="T31" fmla="*/ 12 h 207"/>
                <a:gd name="T32" fmla="*/ 204 w 254"/>
                <a:gd name="T33" fmla="*/ 6 h 207"/>
                <a:gd name="T34" fmla="*/ 182 w 254"/>
                <a:gd name="T35" fmla="*/ 1 h 207"/>
                <a:gd name="T36" fmla="*/ 176 w 254"/>
                <a:gd name="T37" fmla="*/ 1 h 207"/>
                <a:gd name="T38" fmla="*/ 77 w 254"/>
                <a:gd name="T39" fmla="*/ 1 h 207"/>
                <a:gd name="T40" fmla="*/ 72 w 254"/>
                <a:gd name="T41" fmla="*/ 1 h 207"/>
                <a:gd name="T42" fmla="*/ 50 w 254"/>
                <a:gd name="T43" fmla="*/ 6 h 207"/>
                <a:gd name="T44" fmla="*/ 40 w 254"/>
                <a:gd name="T45" fmla="*/ 12 h 207"/>
                <a:gd name="T46" fmla="*/ 11 w 254"/>
                <a:gd name="T47" fmla="*/ 60 h 207"/>
                <a:gd name="T48" fmla="*/ 11 w 254"/>
                <a:gd name="T49" fmla="*/ 60 h 207"/>
                <a:gd name="T50" fmla="*/ 0 w 254"/>
                <a:gd name="T51" fmla="*/ 120 h 207"/>
                <a:gd name="T52" fmla="*/ 12 w 254"/>
                <a:gd name="T53" fmla="*/ 141 h 207"/>
                <a:gd name="T54" fmla="*/ 22 w 254"/>
                <a:gd name="T55" fmla="*/ 143 h 207"/>
                <a:gd name="T56" fmla="*/ 36 w 254"/>
                <a:gd name="T57" fmla="*/ 138 h 207"/>
                <a:gd name="T58" fmla="*/ 46 w 254"/>
                <a:gd name="T59" fmla="*/ 128 h 207"/>
                <a:gd name="T60" fmla="*/ 46 w 254"/>
                <a:gd name="T61" fmla="*/ 82 h 207"/>
                <a:gd name="T62" fmla="*/ 52 w 254"/>
                <a:gd name="T63" fmla="*/ 7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4" h="207">
                  <a:moveTo>
                    <a:pt x="52" y="73"/>
                  </a:moveTo>
                  <a:cubicBezTo>
                    <a:pt x="53" y="70"/>
                    <a:pt x="53" y="68"/>
                    <a:pt x="54" y="66"/>
                  </a:cubicBezTo>
                  <a:cubicBezTo>
                    <a:pt x="54" y="187"/>
                    <a:pt x="54" y="187"/>
                    <a:pt x="54" y="187"/>
                  </a:cubicBezTo>
                  <a:cubicBezTo>
                    <a:pt x="54" y="198"/>
                    <a:pt x="64" y="207"/>
                    <a:pt x="75" y="207"/>
                  </a:cubicBezTo>
                  <a:cubicBezTo>
                    <a:pt x="178" y="207"/>
                    <a:pt x="178" y="207"/>
                    <a:pt x="178" y="207"/>
                  </a:cubicBezTo>
                  <a:cubicBezTo>
                    <a:pt x="190" y="207"/>
                    <a:pt x="199" y="198"/>
                    <a:pt x="199" y="187"/>
                  </a:cubicBezTo>
                  <a:cubicBezTo>
                    <a:pt x="199" y="66"/>
                    <a:pt x="199" y="66"/>
                    <a:pt x="199" y="66"/>
                  </a:cubicBezTo>
                  <a:cubicBezTo>
                    <a:pt x="200" y="68"/>
                    <a:pt x="201" y="70"/>
                    <a:pt x="202" y="73"/>
                  </a:cubicBezTo>
                  <a:cubicBezTo>
                    <a:pt x="203" y="76"/>
                    <a:pt x="205" y="79"/>
                    <a:pt x="207" y="82"/>
                  </a:cubicBezTo>
                  <a:cubicBezTo>
                    <a:pt x="207" y="128"/>
                    <a:pt x="207" y="128"/>
                    <a:pt x="207" y="128"/>
                  </a:cubicBezTo>
                  <a:cubicBezTo>
                    <a:pt x="217" y="138"/>
                    <a:pt x="217" y="138"/>
                    <a:pt x="217" y="138"/>
                  </a:cubicBezTo>
                  <a:cubicBezTo>
                    <a:pt x="221" y="141"/>
                    <a:pt x="226" y="143"/>
                    <a:pt x="232" y="143"/>
                  </a:cubicBezTo>
                  <a:cubicBezTo>
                    <a:pt x="235" y="143"/>
                    <a:pt x="238" y="143"/>
                    <a:pt x="241" y="141"/>
                  </a:cubicBezTo>
                  <a:cubicBezTo>
                    <a:pt x="249" y="137"/>
                    <a:pt x="254" y="129"/>
                    <a:pt x="253" y="120"/>
                  </a:cubicBezTo>
                  <a:cubicBezTo>
                    <a:pt x="251" y="95"/>
                    <a:pt x="247" y="76"/>
                    <a:pt x="242" y="60"/>
                  </a:cubicBezTo>
                  <a:cubicBezTo>
                    <a:pt x="235" y="37"/>
                    <a:pt x="225" y="22"/>
                    <a:pt x="213" y="12"/>
                  </a:cubicBezTo>
                  <a:cubicBezTo>
                    <a:pt x="210" y="10"/>
                    <a:pt x="207" y="8"/>
                    <a:pt x="204" y="6"/>
                  </a:cubicBezTo>
                  <a:cubicBezTo>
                    <a:pt x="195" y="2"/>
                    <a:pt x="187" y="0"/>
                    <a:pt x="182" y="1"/>
                  </a:cubicBezTo>
                  <a:cubicBezTo>
                    <a:pt x="180" y="1"/>
                    <a:pt x="178" y="1"/>
                    <a:pt x="176" y="1"/>
                  </a:cubicBezTo>
                  <a:cubicBezTo>
                    <a:pt x="77" y="1"/>
                    <a:pt x="77" y="1"/>
                    <a:pt x="77" y="1"/>
                  </a:cubicBezTo>
                  <a:cubicBezTo>
                    <a:pt x="76" y="1"/>
                    <a:pt x="74" y="1"/>
                    <a:pt x="72" y="1"/>
                  </a:cubicBezTo>
                  <a:cubicBezTo>
                    <a:pt x="66" y="0"/>
                    <a:pt x="58" y="2"/>
                    <a:pt x="50" y="6"/>
                  </a:cubicBezTo>
                  <a:cubicBezTo>
                    <a:pt x="47" y="8"/>
                    <a:pt x="43" y="10"/>
                    <a:pt x="40" y="12"/>
                  </a:cubicBezTo>
                  <a:cubicBezTo>
                    <a:pt x="29" y="22"/>
                    <a:pt x="18" y="37"/>
                    <a:pt x="11" y="60"/>
                  </a:cubicBezTo>
                  <a:cubicBezTo>
                    <a:pt x="11" y="60"/>
                    <a:pt x="11" y="60"/>
                    <a:pt x="11" y="60"/>
                  </a:cubicBezTo>
                  <a:cubicBezTo>
                    <a:pt x="6" y="76"/>
                    <a:pt x="2" y="95"/>
                    <a:pt x="0" y="120"/>
                  </a:cubicBezTo>
                  <a:cubicBezTo>
                    <a:pt x="0" y="129"/>
                    <a:pt x="4" y="137"/>
                    <a:pt x="12" y="141"/>
                  </a:cubicBezTo>
                  <a:cubicBezTo>
                    <a:pt x="15" y="143"/>
                    <a:pt x="18" y="143"/>
                    <a:pt x="22" y="143"/>
                  </a:cubicBezTo>
                  <a:cubicBezTo>
                    <a:pt x="27" y="143"/>
                    <a:pt x="32" y="141"/>
                    <a:pt x="36" y="138"/>
                  </a:cubicBezTo>
                  <a:cubicBezTo>
                    <a:pt x="46" y="128"/>
                    <a:pt x="46" y="128"/>
                    <a:pt x="46" y="128"/>
                  </a:cubicBezTo>
                  <a:cubicBezTo>
                    <a:pt x="46" y="82"/>
                    <a:pt x="46" y="82"/>
                    <a:pt x="46" y="82"/>
                  </a:cubicBezTo>
                  <a:cubicBezTo>
                    <a:pt x="49" y="79"/>
                    <a:pt x="51" y="76"/>
                    <a:pt x="52" y="73"/>
                  </a:cubicBezTo>
                  <a:close/>
                </a:path>
              </a:pathLst>
            </a:custGeom>
            <a:solidFill>
              <a:srgbClr val="595959"/>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336"/>
            <p:cNvSpPr>
              <a:spLocks/>
            </p:cNvSpPr>
            <p:nvPr/>
          </p:nvSpPr>
          <p:spPr bwMode="auto">
            <a:xfrm>
              <a:off x="7553691" y="7078201"/>
              <a:ext cx="259145" cy="329329"/>
            </a:xfrm>
            <a:custGeom>
              <a:avLst/>
              <a:gdLst>
                <a:gd name="T0" fmla="*/ 0 w 67"/>
                <a:gd name="T1" fmla="*/ 0 h 86"/>
                <a:gd name="T2" fmla="*/ 0 w 67"/>
                <a:gd name="T3" fmla="*/ 53 h 86"/>
                <a:gd name="T4" fmla="*/ 34 w 67"/>
                <a:gd name="T5" fmla="*/ 86 h 86"/>
                <a:gd name="T6" fmla="*/ 67 w 67"/>
                <a:gd name="T7" fmla="*/ 53 h 86"/>
                <a:gd name="T8" fmla="*/ 67 w 67"/>
                <a:gd name="T9" fmla="*/ 9 h 86"/>
                <a:gd name="T10" fmla="*/ 21 w 67"/>
                <a:gd name="T11" fmla="*/ 9 h 86"/>
                <a:gd name="T12" fmla="*/ 0 w 67"/>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67" h="86">
                  <a:moveTo>
                    <a:pt x="0" y="0"/>
                  </a:moveTo>
                  <a:cubicBezTo>
                    <a:pt x="0" y="53"/>
                    <a:pt x="0" y="53"/>
                    <a:pt x="0" y="53"/>
                  </a:cubicBezTo>
                  <a:cubicBezTo>
                    <a:pt x="0" y="71"/>
                    <a:pt x="15" y="86"/>
                    <a:pt x="34" y="86"/>
                  </a:cubicBezTo>
                  <a:cubicBezTo>
                    <a:pt x="52" y="86"/>
                    <a:pt x="67" y="71"/>
                    <a:pt x="67" y="53"/>
                  </a:cubicBezTo>
                  <a:cubicBezTo>
                    <a:pt x="67" y="9"/>
                    <a:pt x="67" y="9"/>
                    <a:pt x="67" y="9"/>
                  </a:cubicBezTo>
                  <a:cubicBezTo>
                    <a:pt x="21" y="9"/>
                    <a:pt x="21" y="9"/>
                    <a:pt x="21" y="9"/>
                  </a:cubicBezTo>
                  <a:cubicBezTo>
                    <a:pt x="13" y="9"/>
                    <a:pt x="5" y="6"/>
                    <a:pt x="0" y="0"/>
                  </a:cubicBezTo>
                  <a:close/>
                </a:path>
              </a:pathLst>
            </a:custGeom>
            <a:solidFill>
              <a:srgbClr val="595959"/>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337"/>
            <p:cNvSpPr>
              <a:spLocks/>
            </p:cNvSpPr>
            <p:nvPr/>
          </p:nvSpPr>
          <p:spPr bwMode="auto">
            <a:xfrm>
              <a:off x="7856027" y="7088999"/>
              <a:ext cx="253748" cy="318531"/>
            </a:xfrm>
            <a:custGeom>
              <a:avLst/>
              <a:gdLst>
                <a:gd name="T0" fmla="*/ 0 w 66"/>
                <a:gd name="T1" fmla="*/ 6 h 83"/>
                <a:gd name="T2" fmla="*/ 0 w 66"/>
                <a:gd name="T3" fmla="*/ 50 h 83"/>
                <a:gd name="T4" fmla="*/ 33 w 66"/>
                <a:gd name="T5" fmla="*/ 83 h 83"/>
                <a:gd name="T6" fmla="*/ 66 w 66"/>
                <a:gd name="T7" fmla="*/ 50 h 83"/>
                <a:gd name="T8" fmla="*/ 66 w 66"/>
                <a:gd name="T9" fmla="*/ 0 h 83"/>
                <a:gd name="T10" fmla="*/ 49 w 66"/>
                <a:gd name="T11" fmla="*/ 6 h 83"/>
                <a:gd name="T12" fmla="*/ 0 w 66"/>
                <a:gd name="T13" fmla="*/ 6 h 83"/>
              </a:gdLst>
              <a:ahLst/>
              <a:cxnLst>
                <a:cxn ang="0">
                  <a:pos x="T0" y="T1"/>
                </a:cxn>
                <a:cxn ang="0">
                  <a:pos x="T2" y="T3"/>
                </a:cxn>
                <a:cxn ang="0">
                  <a:pos x="T4" y="T5"/>
                </a:cxn>
                <a:cxn ang="0">
                  <a:pos x="T6" y="T7"/>
                </a:cxn>
                <a:cxn ang="0">
                  <a:pos x="T8" y="T9"/>
                </a:cxn>
                <a:cxn ang="0">
                  <a:pos x="T10" y="T11"/>
                </a:cxn>
                <a:cxn ang="0">
                  <a:pos x="T12" y="T13"/>
                </a:cxn>
              </a:cxnLst>
              <a:rect l="0" t="0" r="r" b="b"/>
              <a:pathLst>
                <a:path w="66" h="83">
                  <a:moveTo>
                    <a:pt x="0" y="6"/>
                  </a:moveTo>
                  <a:cubicBezTo>
                    <a:pt x="0" y="50"/>
                    <a:pt x="0" y="50"/>
                    <a:pt x="0" y="50"/>
                  </a:cubicBezTo>
                  <a:cubicBezTo>
                    <a:pt x="0" y="68"/>
                    <a:pt x="15" y="83"/>
                    <a:pt x="33" y="83"/>
                  </a:cubicBezTo>
                  <a:cubicBezTo>
                    <a:pt x="51" y="83"/>
                    <a:pt x="66" y="68"/>
                    <a:pt x="66" y="50"/>
                  </a:cubicBezTo>
                  <a:cubicBezTo>
                    <a:pt x="66" y="0"/>
                    <a:pt x="66" y="0"/>
                    <a:pt x="66" y="0"/>
                  </a:cubicBezTo>
                  <a:cubicBezTo>
                    <a:pt x="62" y="4"/>
                    <a:pt x="55" y="6"/>
                    <a:pt x="49" y="6"/>
                  </a:cubicBezTo>
                  <a:lnTo>
                    <a:pt x="0" y="6"/>
                  </a:lnTo>
                  <a:close/>
                </a:path>
              </a:pathLst>
            </a:custGeom>
            <a:solidFill>
              <a:srgbClr val="595959"/>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338"/>
            <p:cNvSpPr>
              <a:spLocks/>
            </p:cNvSpPr>
            <p:nvPr/>
          </p:nvSpPr>
          <p:spPr bwMode="auto">
            <a:xfrm>
              <a:off x="7607680" y="5895849"/>
              <a:ext cx="464302" cy="350924"/>
            </a:xfrm>
            <a:custGeom>
              <a:avLst/>
              <a:gdLst>
                <a:gd name="T0" fmla="*/ 120 w 120"/>
                <a:gd name="T1" fmla="*/ 61 h 91"/>
                <a:gd name="T2" fmla="*/ 60 w 120"/>
                <a:gd name="T3" fmla="*/ 0 h 91"/>
                <a:gd name="T4" fmla="*/ 0 w 120"/>
                <a:gd name="T5" fmla="*/ 61 h 91"/>
                <a:gd name="T6" fmla="*/ 8 w 120"/>
                <a:gd name="T7" fmla="*/ 91 h 91"/>
                <a:gd name="T8" fmla="*/ 112 w 120"/>
                <a:gd name="T9" fmla="*/ 91 h 91"/>
                <a:gd name="T10" fmla="*/ 120 w 120"/>
                <a:gd name="T11" fmla="*/ 61 h 91"/>
              </a:gdLst>
              <a:ahLst/>
              <a:cxnLst>
                <a:cxn ang="0">
                  <a:pos x="T0" y="T1"/>
                </a:cxn>
                <a:cxn ang="0">
                  <a:pos x="T2" y="T3"/>
                </a:cxn>
                <a:cxn ang="0">
                  <a:pos x="T4" y="T5"/>
                </a:cxn>
                <a:cxn ang="0">
                  <a:pos x="T6" y="T7"/>
                </a:cxn>
                <a:cxn ang="0">
                  <a:pos x="T8" y="T9"/>
                </a:cxn>
                <a:cxn ang="0">
                  <a:pos x="T10" y="T11"/>
                </a:cxn>
              </a:cxnLst>
              <a:rect l="0" t="0" r="r" b="b"/>
              <a:pathLst>
                <a:path w="120" h="91">
                  <a:moveTo>
                    <a:pt x="120" y="61"/>
                  </a:moveTo>
                  <a:cubicBezTo>
                    <a:pt x="120" y="27"/>
                    <a:pt x="93" y="0"/>
                    <a:pt x="60" y="0"/>
                  </a:cubicBezTo>
                  <a:cubicBezTo>
                    <a:pt x="27" y="0"/>
                    <a:pt x="0" y="27"/>
                    <a:pt x="0" y="61"/>
                  </a:cubicBezTo>
                  <a:cubicBezTo>
                    <a:pt x="0" y="72"/>
                    <a:pt x="3" y="82"/>
                    <a:pt x="8" y="91"/>
                  </a:cubicBezTo>
                  <a:cubicBezTo>
                    <a:pt x="112" y="91"/>
                    <a:pt x="112" y="91"/>
                    <a:pt x="112" y="91"/>
                  </a:cubicBezTo>
                  <a:cubicBezTo>
                    <a:pt x="117" y="82"/>
                    <a:pt x="120" y="72"/>
                    <a:pt x="120" y="61"/>
                  </a:cubicBezTo>
                  <a:close/>
                </a:path>
              </a:pathLst>
            </a:custGeom>
            <a:solidFill>
              <a:srgbClr val="595959"/>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339"/>
            <p:cNvSpPr>
              <a:spLocks/>
            </p:cNvSpPr>
            <p:nvPr/>
          </p:nvSpPr>
          <p:spPr bwMode="auto">
            <a:xfrm>
              <a:off x="7348534" y="6279170"/>
              <a:ext cx="977196" cy="799031"/>
            </a:xfrm>
            <a:custGeom>
              <a:avLst/>
              <a:gdLst>
                <a:gd name="T0" fmla="*/ 243 w 254"/>
                <a:gd name="T1" fmla="*/ 60 h 207"/>
                <a:gd name="T2" fmla="*/ 214 w 254"/>
                <a:gd name="T3" fmla="*/ 12 h 207"/>
                <a:gd name="T4" fmla="*/ 204 w 254"/>
                <a:gd name="T5" fmla="*/ 6 h 207"/>
                <a:gd name="T6" fmla="*/ 182 w 254"/>
                <a:gd name="T7" fmla="*/ 1 h 207"/>
                <a:gd name="T8" fmla="*/ 177 w 254"/>
                <a:gd name="T9" fmla="*/ 1 h 207"/>
                <a:gd name="T10" fmla="*/ 77 w 254"/>
                <a:gd name="T11" fmla="*/ 1 h 207"/>
                <a:gd name="T12" fmla="*/ 72 w 254"/>
                <a:gd name="T13" fmla="*/ 1 h 207"/>
                <a:gd name="T14" fmla="*/ 50 w 254"/>
                <a:gd name="T15" fmla="*/ 6 h 207"/>
                <a:gd name="T16" fmla="*/ 41 w 254"/>
                <a:gd name="T17" fmla="*/ 12 h 207"/>
                <a:gd name="T18" fmla="*/ 11 w 254"/>
                <a:gd name="T19" fmla="*/ 60 h 207"/>
                <a:gd name="T20" fmla="*/ 11 w 254"/>
                <a:gd name="T21" fmla="*/ 60 h 207"/>
                <a:gd name="T22" fmla="*/ 1 w 254"/>
                <a:gd name="T23" fmla="*/ 120 h 207"/>
                <a:gd name="T24" fmla="*/ 13 w 254"/>
                <a:gd name="T25" fmla="*/ 141 h 207"/>
                <a:gd name="T26" fmla="*/ 22 w 254"/>
                <a:gd name="T27" fmla="*/ 143 h 207"/>
                <a:gd name="T28" fmla="*/ 37 w 254"/>
                <a:gd name="T29" fmla="*/ 138 h 207"/>
                <a:gd name="T30" fmla="*/ 47 w 254"/>
                <a:gd name="T31" fmla="*/ 128 h 207"/>
                <a:gd name="T32" fmla="*/ 47 w 254"/>
                <a:gd name="T33" fmla="*/ 82 h 207"/>
                <a:gd name="T34" fmla="*/ 52 w 254"/>
                <a:gd name="T35" fmla="*/ 73 h 207"/>
                <a:gd name="T36" fmla="*/ 55 w 254"/>
                <a:gd name="T37" fmla="*/ 66 h 207"/>
                <a:gd name="T38" fmla="*/ 55 w 254"/>
                <a:gd name="T39" fmla="*/ 187 h 207"/>
                <a:gd name="T40" fmla="*/ 75 w 254"/>
                <a:gd name="T41" fmla="*/ 207 h 207"/>
                <a:gd name="T42" fmla="*/ 179 w 254"/>
                <a:gd name="T43" fmla="*/ 207 h 207"/>
                <a:gd name="T44" fmla="*/ 200 w 254"/>
                <a:gd name="T45" fmla="*/ 187 h 207"/>
                <a:gd name="T46" fmla="*/ 200 w 254"/>
                <a:gd name="T47" fmla="*/ 66 h 207"/>
                <a:gd name="T48" fmla="*/ 202 w 254"/>
                <a:gd name="T49" fmla="*/ 73 h 207"/>
                <a:gd name="T50" fmla="*/ 207 w 254"/>
                <a:gd name="T51" fmla="*/ 82 h 207"/>
                <a:gd name="T52" fmla="*/ 207 w 254"/>
                <a:gd name="T53" fmla="*/ 128 h 207"/>
                <a:gd name="T54" fmla="*/ 218 w 254"/>
                <a:gd name="T55" fmla="*/ 138 h 207"/>
                <a:gd name="T56" fmla="*/ 232 w 254"/>
                <a:gd name="T57" fmla="*/ 143 h 207"/>
                <a:gd name="T58" fmla="*/ 242 w 254"/>
                <a:gd name="T59" fmla="*/ 141 h 207"/>
                <a:gd name="T60" fmla="*/ 254 w 254"/>
                <a:gd name="T61" fmla="*/ 120 h 207"/>
                <a:gd name="T62" fmla="*/ 243 w 254"/>
                <a:gd name="T63" fmla="*/ 6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4" h="207">
                  <a:moveTo>
                    <a:pt x="243" y="60"/>
                  </a:moveTo>
                  <a:cubicBezTo>
                    <a:pt x="236" y="37"/>
                    <a:pt x="225" y="22"/>
                    <a:pt x="214" y="12"/>
                  </a:cubicBezTo>
                  <a:cubicBezTo>
                    <a:pt x="211" y="10"/>
                    <a:pt x="207" y="8"/>
                    <a:pt x="204" y="6"/>
                  </a:cubicBezTo>
                  <a:cubicBezTo>
                    <a:pt x="196" y="2"/>
                    <a:pt x="188" y="0"/>
                    <a:pt x="182" y="1"/>
                  </a:cubicBezTo>
                  <a:cubicBezTo>
                    <a:pt x="180" y="1"/>
                    <a:pt x="178" y="1"/>
                    <a:pt x="177" y="1"/>
                  </a:cubicBezTo>
                  <a:cubicBezTo>
                    <a:pt x="77" y="1"/>
                    <a:pt x="77" y="1"/>
                    <a:pt x="77" y="1"/>
                  </a:cubicBezTo>
                  <a:cubicBezTo>
                    <a:pt x="76" y="1"/>
                    <a:pt x="74" y="1"/>
                    <a:pt x="72" y="1"/>
                  </a:cubicBezTo>
                  <a:cubicBezTo>
                    <a:pt x="67" y="0"/>
                    <a:pt x="59" y="2"/>
                    <a:pt x="50" y="6"/>
                  </a:cubicBezTo>
                  <a:cubicBezTo>
                    <a:pt x="47" y="8"/>
                    <a:pt x="44" y="10"/>
                    <a:pt x="41" y="12"/>
                  </a:cubicBezTo>
                  <a:cubicBezTo>
                    <a:pt x="29" y="22"/>
                    <a:pt x="19" y="37"/>
                    <a:pt x="11" y="60"/>
                  </a:cubicBezTo>
                  <a:cubicBezTo>
                    <a:pt x="11" y="60"/>
                    <a:pt x="11" y="60"/>
                    <a:pt x="11" y="60"/>
                  </a:cubicBezTo>
                  <a:cubicBezTo>
                    <a:pt x="6" y="76"/>
                    <a:pt x="3" y="95"/>
                    <a:pt x="1" y="120"/>
                  </a:cubicBezTo>
                  <a:cubicBezTo>
                    <a:pt x="0" y="129"/>
                    <a:pt x="5" y="137"/>
                    <a:pt x="13" y="141"/>
                  </a:cubicBezTo>
                  <a:cubicBezTo>
                    <a:pt x="16" y="143"/>
                    <a:pt x="19" y="143"/>
                    <a:pt x="22" y="143"/>
                  </a:cubicBezTo>
                  <a:cubicBezTo>
                    <a:pt x="27" y="143"/>
                    <a:pt x="33" y="141"/>
                    <a:pt x="37" y="138"/>
                  </a:cubicBezTo>
                  <a:cubicBezTo>
                    <a:pt x="47" y="128"/>
                    <a:pt x="47" y="128"/>
                    <a:pt x="47" y="128"/>
                  </a:cubicBezTo>
                  <a:cubicBezTo>
                    <a:pt x="47" y="82"/>
                    <a:pt x="47" y="82"/>
                    <a:pt x="47" y="82"/>
                  </a:cubicBezTo>
                  <a:cubicBezTo>
                    <a:pt x="49" y="79"/>
                    <a:pt x="51" y="76"/>
                    <a:pt x="52" y="73"/>
                  </a:cubicBezTo>
                  <a:cubicBezTo>
                    <a:pt x="53" y="70"/>
                    <a:pt x="54" y="68"/>
                    <a:pt x="55" y="66"/>
                  </a:cubicBezTo>
                  <a:cubicBezTo>
                    <a:pt x="55" y="187"/>
                    <a:pt x="55" y="187"/>
                    <a:pt x="55" y="187"/>
                  </a:cubicBezTo>
                  <a:cubicBezTo>
                    <a:pt x="55" y="198"/>
                    <a:pt x="64" y="207"/>
                    <a:pt x="75" y="207"/>
                  </a:cubicBezTo>
                  <a:cubicBezTo>
                    <a:pt x="179" y="207"/>
                    <a:pt x="179" y="207"/>
                    <a:pt x="179" y="207"/>
                  </a:cubicBezTo>
                  <a:cubicBezTo>
                    <a:pt x="190" y="207"/>
                    <a:pt x="200" y="198"/>
                    <a:pt x="200" y="187"/>
                  </a:cubicBezTo>
                  <a:cubicBezTo>
                    <a:pt x="200" y="66"/>
                    <a:pt x="200" y="66"/>
                    <a:pt x="200" y="66"/>
                  </a:cubicBezTo>
                  <a:cubicBezTo>
                    <a:pt x="200" y="68"/>
                    <a:pt x="201" y="70"/>
                    <a:pt x="202" y="73"/>
                  </a:cubicBezTo>
                  <a:cubicBezTo>
                    <a:pt x="203" y="76"/>
                    <a:pt x="205" y="79"/>
                    <a:pt x="207" y="82"/>
                  </a:cubicBezTo>
                  <a:cubicBezTo>
                    <a:pt x="207" y="128"/>
                    <a:pt x="207" y="128"/>
                    <a:pt x="207" y="128"/>
                  </a:cubicBezTo>
                  <a:cubicBezTo>
                    <a:pt x="218" y="138"/>
                    <a:pt x="218" y="138"/>
                    <a:pt x="218" y="138"/>
                  </a:cubicBezTo>
                  <a:cubicBezTo>
                    <a:pt x="222" y="141"/>
                    <a:pt x="227" y="143"/>
                    <a:pt x="232" y="143"/>
                  </a:cubicBezTo>
                  <a:cubicBezTo>
                    <a:pt x="235" y="143"/>
                    <a:pt x="239" y="143"/>
                    <a:pt x="242" y="141"/>
                  </a:cubicBezTo>
                  <a:cubicBezTo>
                    <a:pt x="250" y="137"/>
                    <a:pt x="254" y="129"/>
                    <a:pt x="254" y="120"/>
                  </a:cubicBezTo>
                  <a:cubicBezTo>
                    <a:pt x="252" y="95"/>
                    <a:pt x="248" y="76"/>
                    <a:pt x="243" y="60"/>
                  </a:cubicBezTo>
                  <a:close/>
                </a:path>
              </a:pathLst>
            </a:custGeom>
            <a:solidFill>
              <a:srgbClr val="595959"/>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340"/>
            <p:cNvSpPr>
              <a:spLocks/>
            </p:cNvSpPr>
            <p:nvPr/>
          </p:nvSpPr>
          <p:spPr bwMode="auto">
            <a:xfrm>
              <a:off x="8719845" y="7078201"/>
              <a:ext cx="253748" cy="329329"/>
            </a:xfrm>
            <a:custGeom>
              <a:avLst/>
              <a:gdLst>
                <a:gd name="T0" fmla="*/ 0 w 66"/>
                <a:gd name="T1" fmla="*/ 0 h 86"/>
                <a:gd name="T2" fmla="*/ 0 w 66"/>
                <a:gd name="T3" fmla="*/ 53 h 86"/>
                <a:gd name="T4" fmla="*/ 33 w 66"/>
                <a:gd name="T5" fmla="*/ 86 h 86"/>
                <a:gd name="T6" fmla="*/ 66 w 66"/>
                <a:gd name="T7" fmla="*/ 53 h 86"/>
                <a:gd name="T8" fmla="*/ 66 w 66"/>
                <a:gd name="T9" fmla="*/ 9 h 86"/>
                <a:gd name="T10" fmla="*/ 20 w 66"/>
                <a:gd name="T11" fmla="*/ 9 h 86"/>
                <a:gd name="T12" fmla="*/ 0 w 66"/>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66" h="86">
                  <a:moveTo>
                    <a:pt x="0" y="0"/>
                  </a:moveTo>
                  <a:cubicBezTo>
                    <a:pt x="0" y="53"/>
                    <a:pt x="0" y="53"/>
                    <a:pt x="0" y="53"/>
                  </a:cubicBezTo>
                  <a:cubicBezTo>
                    <a:pt x="0" y="71"/>
                    <a:pt x="15" y="86"/>
                    <a:pt x="33" y="86"/>
                  </a:cubicBezTo>
                  <a:cubicBezTo>
                    <a:pt x="51" y="86"/>
                    <a:pt x="66" y="71"/>
                    <a:pt x="66" y="53"/>
                  </a:cubicBezTo>
                  <a:cubicBezTo>
                    <a:pt x="66" y="9"/>
                    <a:pt x="66" y="9"/>
                    <a:pt x="66" y="9"/>
                  </a:cubicBezTo>
                  <a:cubicBezTo>
                    <a:pt x="20" y="9"/>
                    <a:pt x="20" y="9"/>
                    <a:pt x="20" y="9"/>
                  </a:cubicBezTo>
                  <a:cubicBezTo>
                    <a:pt x="12" y="9"/>
                    <a:pt x="5" y="6"/>
                    <a:pt x="0" y="0"/>
                  </a:cubicBezTo>
                  <a:close/>
                </a:path>
              </a:pathLst>
            </a:custGeom>
            <a:solidFill>
              <a:srgbClr val="595959"/>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341"/>
            <p:cNvSpPr>
              <a:spLocks/>
            </p:cNvSpPr>
            <p:nvPr/>
          </p:nvSpPr>
          <p:spPr bwMode="auto">
            <a:xfrm>
              <a:off x="9016784" y="7088999"/>
              <a:ext cx="259145" cy="318531"/>
            </a:xfrm>
            <a:custGeom>
              <a:avLst/>
              <a:gdLst>
                <a:gd name="T0" fmla="*/ 0 w 67"/>
                <a:gd name="T1" fmla="*/ 6 h 83"/>
                <a:gd name="T2" fmla="*/ 0 w 67"/>
                <a:gd name="T3" fmla="*/ 50 h 83"/>
                <a:gd name="T4" fmla="*/ 34 w 67"/>
                <a:gd name="T5" fmla="*/ 83 h 83"/>
                <a:gd name="T6" fmla="*/ 67 w 67"/>
                <a:gd name="T7" fmla="*/ 50 h 83"/>
                <a:gd name="T8" fmla="*/ 67 w 67"/>
                <a:gd name="T9" fmla="*/ 0 h 83"/>
                <a:gd name="T10" fmla="*/ 49 w 67"/>
                <a:gd name="T11" fmla="*/ 6 h 83"/>
                <a:gd name="T12" fmla="*/ 0 w 67"/>
                <a:gd name="T13" fmla="*/ 6 h 83"/>
              </a:gdLst>
              <a:ahLst/>
              <a:cxnLst>
                <a:cxn ang="0">
                  <a:pos x="T0" y="T1"/>
                </a:cxn>
                <a:cxn ang="0">
                  <a:pos x="T2" y="T3"/>
                </a:cxn>
                <a:cxn ang="0">
                  <a:pos x="T4" y="T5"/>
                </a:cxn>
                <a:cxn ang="0">
                  <a:pos x="T6" y="T7"/>
                </a:cxn>
                <a:cxn ang="0">
                  <a:pos x="T8" y="T9"/>
                </a:cxn>
                <a:cxn ang="0">
                  <a:pos x="T10" y="T11"/>
                </a:cxn>
                <a:cxn ang="0">
                  <a:pos x="T12" y="T13"/>
                </a:cxn>
              </a:cxnLst>
              <a:rect l="0" t="0" r="r" b="b"/>
              <a:pathLst>
                <a:path w="67" h="83">
                  <a:moveTo>
                    <a:pt x="0" y="6"/>
                  </a:moveTo>
                  <a:cubicBezTo>
                    <a:pt x="0" y="50"/>
                    <a:pt x="0" y="50"/>
                    <a:pt x="0" y="50"/>
                  </a:cubicBezTo>
                  <a:cubicBezTo>
                    <a:pt x="0" y="68"/>
                    <a:pt x="15" y="83"/>
                    <a:pt x="34" y="83"/>
                  </a:cubicBezTo>
                  <a:cubicBezTo>
                    <a:pt x="52" y="83"/>
                    <a:pt x="67" y="68"/>
                    <a:pt x="67" y="50"/>
                  </a:cubicBezTo>
                  <a:cubicBezTo>
                    <a:pt x="67" y="0"/>
                    <a:pt x="67" y="0"/>
                    <a:pt x="67" y="0"/>
                  </a:cubicBezTo>
                  <a:cubicBezTo>
                    <a:pt x="62" y="4"/>
                    <a:pt x="56" y="6"/>
                    <a:pt x="49" y="6"/>
                  </a:cubicBezTo>
                  <a:lnTo>
                    <a:pt x="0" y="6"/>
                  </a:lnTo>
                  <a:close/>
                </a:path>
              </a:pathLst>
            </a:custGeom>
            <a:solidFill>
              <a:srgbClr val="595959"/>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342"/>
            <p:cNvSpPr>
              <a:spLocks/>
            </p:cNvSpPr>
            <p:nvPr/>
          </p:nvSpPr>
          <p:spPr bwMode="auto">
            <a:xfrm>
              <a:off x="8768437" y="5895849"/>
              <a:ext cx="464302" cy="350924"/>
            </a:xfrm>
            <a:custGeom>
              <a:avLst/>
              <a:gdLst>
                <a:gd name="T0" fmla="*/ 121 w 121"/>
                <a:gd name="T1" fmla="*/ 61 h 91"/>
                <a:gd name="T2" fmla="*/ 61 w 121"/>
                <a:gd name="T3" fmla="*/ 0 h 91"/>
                <a:gd name="T4" fmla="*/ 0 w 121"/>
                <a:gd name="T5" fmla="*/ 61 h 91"/>
                <a:gd name="T6" fmla="*/ 9 w 121"/>
                <a:gd name="T7" fmla="*/ 91 h 91"/>
                <a:gd name="T8" fmla="*/ 113 w 121"/>
                <a:gd name="T9" fmla="*/ 91 h 91"/>
                <a:gd name="T10" fmla="*/ 121 w 121"/>
                <a:gd name="T11" fmla="*/ 61 h 91"/>
              </a:gdLst>
              <a:ahLst/>
              <a:cxnLst>
                <a:cxn ang="0">
                  <a:pos x="T0" y="T1"/>
                </a:cxn>
                <a:cxn ang="0">
                  <a:pos x="T2" y="T3"/>
                </a:cxn>
                <a:cxn ang="0">
                  <a:pos x="T4" y="T5"/>
                </a:cxn>
                <a:cxn ang="0">
                  <a:pos x="T6" y="T7"/>
                </a:cxn>
                <a:cxn ang="0">
                  <a:pos x="T8" y="T9"/>
                </a:cxn>
                <a:cxn ang="0">
                  <a:pos x="T10" y="T11"/>
                </a:cxn>
              </a:cxnLst>
              <a:rect l="0" t="0" r="r" b="b"/>
              <a:pathLst>
                <a:path w="121" h="91">
                  <a:moveTo>
                    <a:pt x="121" y="61"/>
                  </a:moveTo>
                  <a:cubicBezTo>
                    <a:pt x="121" y="27"/>
                    <a:pt x="94" y="0"/>
                    <a:pt x="61" y="0"/>
                  </a:cubicBezTo>
                  <a:cubicBezTo>
                    <a:pt x="27" y="0"/>
                    <a:pt x="0" y="27"/>
                    <a:pt x="0" y="61"/>
                  </a:cubicBezTo>
                  <a:cubicBezTo>
                    <a:pt x="0" y="72"/>
                    <a:pt x="3" y="82"/>
                    <a:pt x="9" y="91"/>
                  </a:cubicBezTo>
                  <a:cubicBezTo>
                    <a:pt x="113" y="91"/>
                    <a:pt x="113" y="91"/>
                    <a:pt x="113" y="91"/>
                  </a:cubicBezTo>
                  <a:cubicBezTo>
                    <a:pt x="118" y="82"/>
                    <a:pt x="121" y="72"/>
                    <a:pt x="121" y="61"/>
                  </a:cubicBezTo>
                  <a:close/>
                </a:path>
              </a:pathLst>
            </a:custGeom>
            <a:solidFill>
              <a:srgbClr val="595959"/>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343"/>
            <p:cNvSpPr>
              <a:spLocks/>
            </p:cNvSpPr>
            <p:nvPr/>
          </p:nvSpPr>
          <p:spPr bwMode="auto">
            <a:xfrm>
              <a:off x="8509291" y="6279170"/>
              <a:ext cx="982593" cy="799031"/>
            </a:xfrm>
            <a:custGeom>
              <a:avLst/>
              <a:gdLst>
                <a:gd name="T0" fmla="*/ 243 w 255"/>
                <a:gd name="T1" fmla="*/ 60 h 207"/>
                <a:gd name="T2" fmla="*/ 214 w 255"/>
                <a:gd name="T3" fmla="*/ 12 h 207"/>
                <a:gd name="T4" fmla="*/ 205 w 255"/>
                <a:gd name="T5" fmla="*/ 6 h 207"/>
                <a:gd name="T6" fmla="*/ 183 w 255"/>
                <a:gd name="T7" fmla="*/ 1 h 207"/>
                <a:gd name="T8" fmla="*/ 177 w 255"/>
                <a:gd name="T9" fmla="*/ 1 h 207"/>
                <a:gd name="T10" fmla="*/ 78 w 255"/>
                <a:gd name="T11" fmla="*/ 1 h 207"/>
                <a:gd name="T12" fmla="*/ 72 w 255"/>
                <a:gd name="T13" fmla="*/ 1 h 207"/>
                <a:gd name="T14" fmla="*/ 51 w 255"/>
                <a:gd name="T15" fmla="*/ 6 h 207"/>
                <a:gd name="T16" fmla="*/ 41 w 255"/>
                <a:gd name="T17" fmla="*/ 12 h 207"/>
                <a:gd name="T18" fmla="*/ 12 w 255"/>
                <a:gd name="T19" fmla="*/ 60 h 207"/>
                <a:gd name="T20" fmla="*/ 12 w 255"/>
                <a:gd name="T21" fmla="*/ 60 h 207"/>
                <a:gd name="T22" fmla="*/ 1 w 255"/>
                <a:gd name="T23" fmla="*/ 120 h 207"/>
                <a:gd name="T24" fmla="*/ 13 w 255"/>
                <a:gd name="T25" fmla="*/ 141 h 207"/>
                <a:gd name="T26" fmla="*/ 22 w 255"/>
                <a:gd name="T27" fmla="*/ 143 h 207"/>
                <a:gd name="T28" fmla="*/ 37 w 255"/>
                <a:gd name="T29" fmla="*/ 138 h 207"/>
                <a:gd name="T30" fmla="*/ 47 w 255"/>
                <a:gd name="T31" fmla="*/ 128 h 207"/>
                <a:gd name="T32" fmla="*/ 47 w 255"/>
                <a:gd name="T33" fmla="*/ 82 h 207"/>
                <a:gd name="T34" fmla="*/ 53 w 255"/>
                <a:gd name="T35" fmla="*/ 73 h 207"/>
                <a:gd name="T36" fmla="*/ 55 w 255"/>
                <a:gd name="T37" fmla="*/ 66 h 207"/>
                <a:gd name="T38" fmla="*/ 55 w 255"/>
                <a:gd name="T39" fmla="*/ 187 h 207"/>
                <a:gd name="T40" fmla="*/ 76 w 255"/>
                <a:gd name="T41" fmla="*/ 207 h 207"/>
                <a:gd name="T42" fmla="*/ 179 w 255"/>
                <a:gd name="T43" fmla="*/ 207 h 207"/>
                <a:gd name="T44" fmla="*/ 200 w 255"/>
                <a:gd name="T45" fmla="*/ 187 h 207"/>
                <a:gd name="T46" fmla="*/ 200 w 255"/>
                <a:gd name="T47" fmla="*/ 66 h 207"/>
                <a:gd name="T48" fmla="*/ 202 w 255"/>
                <a:gd name="T49" fmla="*/ 73 h 207"/>
                <a:gd name="T50" fmla="*/ 208 w 255"/>
                <a:gd name="T51" fmla="*/ 82 h 207"/>
                <a:gd name="T52" fmla="*/ 208 w 255"/>
                <a:gd name="T53" fmla="*/ 128 h 207"/>
                <a:gd name="T54" fmla="*/ 218 w 255"/>
                <a:gd name="T55" fmla="*/ 138 h 207"/>
                <a:gd name="T56" fmla="*/ 233 w 255"/>
                <a:gd name="T57" fmla="*/ 143 h 207"/>
                <a:gd name="T58" fmla="*/ 242 w 255"/>
                <a:gd name="T59" fmla="*/ 141 h 207"/>
                <a:gd name="T60" fmla="*/ 254 w 255"/>
                <a:gd name="T61" fmla="*/ 120 h 207"/>
                <a:gd name="T62" fmla="*/ 243 w 255"/>
                <a:gd name="T63" fmla="*/ 6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5" h="207">
                  <a:moveTo>
                    <a:pt x="243" y="60"/>
                  </a:moveTo>
                  <a:cubicBezTo>
                    <a:pt x="236" y="37"/>
                    <a:pt x="226" y="22"/>
                    <a:pt x="214" y="12"/>
                  </a:cubicBezTo>
                  <a:cubicBezTo>
                    <a:pt x="211" y="10"/>
                    <a:pt x="208" y="8"/>
                    <a:pt x="205" y="6"/>
                  </a:cubicBezTo>
                  <a:cubicBezTo>
                    <a:pt x="196" y="2"/>
                    <a:pt x="188" y="0"/>
                    <a:pt x="183" y="1"/>
                  </a:cubicBezTo>
                  <a:cubicBezTo>
                    <a:pt x="180" y="1"/>
                    <a:pt x="179" y="1"/>
                    <a:pt x="177" y="1"/>
                  </a:cubicBezTo>
                  <a:cubicBezTo>
                    <a:pt x="78" y="1"/>
                    <a:pt x="78" y="1"/>
                    <a:pt x="78" y="1"/>
                  </a:cubicBezTo>
                  <a:cubicBezTo>
                    <a:pt x="76" y="1"/>
                    <a:pt x="75" y="1"/>
                    <a:pt x="72" y="1"/>
                  </a:cubicBezTo>
                  <a:cubicBezTo>
                    <a:pt x="67" y="0"/>
                    <a:pt x="59" y="2"/>
                    <a:pt x="51" y="6"/>
                  </a:cubicBezTo>
                  <a:cubicBezTo>
                    <a:pt x="47" y="8"/>
                    <a:pt x="44" y="10"/>
                    <a:pt x="41" y="12"/>
                  </a:cubicBezTo>
                  <a:cubicBezTo>
                    <a:pt x="29" y="22"/>
                    <a:pt x="19" y="37"/>
                    <a:pt x="12" y="60"/>
                  </a:cubicBezTo>
                  <a:cubicBezTo>
                    <a:pt x="12" y="60"/>
                    <a:pt x="12" y="60"/>
                    <a:pt x="12" y="60"/>
                  </a:cubicBezTo>
                  <a:cubicBezTo>
                    <a:pt x="7" y="76"/>
                    <a:pt x="3" y="95"/>
                    <a:pt x="1" y="120"/>
                  </a:cubicBezTo>
                  <a:cubicBezTo>
                    <a:pt x="0" y="129"/>
                    <a:pt x="5" y="137"/>
                    <a:pt x="13" y="141"/>
                  </a:cubicBezTo>
                  <a:cubicBezTo>
                    <a:pt x="16" y="143"/>
                    <a:pt x="19" y="143"/>
                    <a:pt x="22" y="143"/>
                  </a:cubicBezTo>
                  <a:cubicBezTo>
                    <a:pt x="28" y="143"/>
                    <a:pt x="33" y="141"/>
                    <a:pt x="37" y="138"/>
                  </a:cubicBezTo>
                  <a:cubicBezTo>
                    <a:pt x="47" y="128"/>
                    <a:pt x="47" y="128"/>
                    <a:pt x="47" y="128"/>
                  </a:cubicBezTo>
                  <a:cubicBezTo>
                    <a:pt x="47" y="82"/>
                    <a:pt x="47" y="82"/>
                    <a:pt x="47" y="82"/>
                  </a:cubicBezTo>
                  <a:cubicBezTo>
                    <a:pt x="50" y="79"/>
                    <a:pt x="52" y="76"/>
                    <a:pt x="53" y="73"/>
                  </a:cubicBezTo>
                  <a:cubicBezTo>
                    <a:pt x="54" y="70"/>
                    <a:pt x="54" y="68"/>
                    <a:pt x="55" y="66"/>
                  </a:cubicBezTo>
                  <a:cubicBezTo>
                    <a:pt x="55" y="187"/>
                    <a:pt x="55" y="187"/>
                    <a:pt x="55" y="187"/>
                  </a:cubicBezTo>
                  <a:cubicBezTo>
                    <a:pt x="55" y="198"/>
                    <a:pt x="64" y="207"/>
                    <a:pt x="76" y="207"/>
                  </a:cubicBezTo>
                  <a:cubicBezTo>
                    <a:pt x="179" y="207"/>
                    <a:pt x="179" y="207"/>
                    <a:pt x="179" y="207"/>
                  </a:cubicBezTo>
                  <a:cubicBezTo>
                    <a:pt x="191" y="207"/>
                    <a:pt x="200" y="198"/>
                    <a:pt x="200" y="187"/>
                  </a:cubicBezTo>
                  <a:cubicBezTo>
                    <a:pt x="200" y="66"/>
                    <a:pt x="200" y="66"/>
                    <a:pt x="200" y="66"/>
                  </a:cubicBezTo>
                  <a:cubicBezTo>
                    <a:pt x="201" y="68"/>
                    <a:pt x="202" y="70"/>
                    <a:pt x="202" y="73"/>
                  </a:cubicBezTo>
                  <a:cubicBezTo>
                    <a:pt x="204" y="76"/>
                    <a:pt x="205" y="79"/>
                    <a:pt x="208" y="82"/>
                  </a:cubicBezTo>
                  <a:cubicBezTo>
                    <a:pt x="208" y="128"/>
                    <a:pt x="208" y="128"/>
                    <a:pt x="208" y="128"/>
                  </a:cubicBezTo>
                  <a:cubicBezTo>
                    <a:pt x="218" y="138"/>
                    <a:pt x="218" y="138"/>
                    <a:pt x="218" y="138"/>
                  </a:cubicBezTo>
                  <a:cubicBezTo>
                    <a:pt x="222" y="141"/>
                    <a:pt x="227" y="143"/>
                    <a:pt x="233" y="143"/>
                  </a:cubicBezTo>
                  <a:cubicBezTo>
                    <a:pt x="236" y="143"/>
                    <a:pt x="239" y="143"/>
                    <a:pt x="242" y="141"/>
                  </a:cubicBezTo>
                  <a:cubicBezTo>
                    <a:pt x="250" y="137"/>
                    <a:pt x="255" y="129"/>
                    <a:pt x="254" y="120"/>
                  </a:cubicBezTo>
                  <a:cubicBezTo>
                    <a:pt x="252" y="95"/>
                    <a:pt x="248" y="76"/>
                    <a:pt x="243" y="60"/>
                  </a:cubicBezTo>
                  <a:close/>
                </a:path>
              </a:pathLst>
            </a:custGeom>
            <a:solidFill>
              <a:srgbClr val="595959"/>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9" name="Oval 344"/>
            <p:cNvSpPr>
              <a:spLocks noChangeArrowheads="1"/>
            </p:cNvSpPr>
            <p:nvPr/>
          </p:nvSpPr>
          <p:spPr bwMode="auto">
            <a:xfrm>
              <a:off x="3526140" y="5566520"/>
              <a:ext cx="458905" cy="464302"/>
            </a:xfrm>
            <a:prstGeom prst="ellipse">
              <a:avLst/>
            </a:prstGeom>
            <a:solidFill>
              <a:srgbClr val="595959"/>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0" name="Oval 345"/>
            <p:cNvSpPr>
              <a:spLocks noChangeArrowheads="1"/>
            </p:cNvSpPr>
            <p:nvPr/>
          </p:nvSpPr>
          <p:spPr bwMode="auto">
            <a:xfrm>
              <a:off x="4692294" y="5566520"/>
              <a:ext cx="464302" cy="464302"/>
            </a:xfrm>
            <a:prstGeom prst="ellipse">
              <a:avLst/>
            </a:prstGeom>
            <a:solidFill>
              <a:srgbClr val="595959"/>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1" name="Oval 346"/>
            <p:cNvSpPr>
              <a:spLocks noChangeArrowheads="1"/>
            </p:cNvSpPr>
            <p:nvPr/>
          </p:nvSpPr>
          <p:spPr bwMode="auto">
            <a:xfrm>
              <a:off x="5863849" y="5566520"/>
              <a:ext cx="464302" cy="464302"/>
            </a:xfrm>
            <a:prstGeom prst="ellipse">
              <a:avLst/>
            </a:prstGeom>
            <a:solidFill>
              <a:srgbClr val="595959"/>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2" name="Oval 347"/>
            <p:cNvSpPr>
              <a:spLocks noChangeArrowheads="1"/>
            </p:cNvSpPr>
            <p:nvPr/>
          </p:nvSpPr>
          <p:spPr bwMode="auto">
            <a:xfrm>
              <a:off x="7030003" y="5566520"/>
              <a:ext cx="469703" cy="464302"/>
            </a:xfrm>
            <a:prstGeom prst="ellipse">
              <a:avLst/>
            </a:prstGeom>
            <a:solidFill>
              <a:srgbClr val="595959"/>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3" name="Oval 348"/>
            <p:cNvSpPr>
              <a:spLocks noChangeArrowheads="1"/>
            </p:cNvSpPr>
            <p:nvPr/>
          </p:nvSpPr>
          <p:spPr bwMode="auto">
            <a:xfrm>
              <a:off x="8206955" y="5566520"/>
              <a:ext cx="458905" cy="464302"/>
            </a:xfrm>
            <a:prstGeom prst="ellipse">
              <a:avLst/>
            </a:prstGeom>
            <a:solidFill>
              <a:srgbClr val="595959"/>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4" name="Oval 349"/>
            <p:cNvSpPr>
              <a:spLocks noChangeArrowheads="1"/>
            </p:cNvSpPr>
            <p:nvPr/>
          </p:nvSpPr>
          <p:spPr bwMode="auto">
            <a:xfrm>
              <a:off x="4120015" y="5134611"/>
              <a:ext cx="464302" cy="469699"/>
            </a:xfrm>
            <a:prstGeom prst="ellipse">
              <a:avLst/>
            </a:prstGeom>
            <a:solidFill>
              <a:srgbClr val="595959"/>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5" name="Oval 350"/>
            <p:cNvSpPr>
              <a:spLocks noChangeArrowheads="1"/>
            </p:cNvSpPr>
            <p:nvPr/>
          </p:nvSpPr>
          <p:spPr bwMode="auto">
            <a:xfrm>
              <a:off x="5291570" y="5134611"/>
              <a:ext cx="464302" cy="469699"/>
            </a:xfrm>
            <a:prstGeom prst="ellipse">
              <a:avLst/>
            </a:prstGeom>
            <a:solidFill>
              <a:srgbClr val="595959"/>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6" name="Oval 351"/>
            <p:cNvSpPr>
              <a:spLocks noChangeArrowheads="1"/>
            </p:cNvSpPr>
            <p:nvPr/>
          </p:nvSpPr>
          <p:spPr bwMode="auto">
            <a:xfrm>
              <a:off x="6463121" y="5134611"/>
              <a:ext cx="458905" cy="469699"/>
            </a:xfrm>
            <a:prstGeom prst="ellipse">
              <a:avLst/>
            </a:prstGeom>
            <a:solidFill>
              <a:srgbClr val="595959"/>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7" name="Oval 352"/>
            <p:cNvSpPr>
              <a:spLocks noChangeArrowheads="1"/>
            </p:cNvSpPr>
            <p:nvPr/>
          </p:nvSpPr>
          <p:spPr bwMode="auto">
            <a:xfrm>
              <a:off x="7629275" y="5134611"/>
              <a:ext cx="469703" cy="469699"/>
            </a:xfrm>
            <a:prstGeom prst="ellipse">
              <a:avLst/>
            </a:prstGeom>
            <a:solidFill>
              <a:srgbClr val="595959"/>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46" name="矩形 145"/>
          <p:cNvSpPr/>
          <p:nvPr/>
        </p:nvSpPr>
        <p:spPr>
          <a:xfrm>
            <a:off x="0" y="1"/>
            <a:ext cx="12192000" cy="857250"/>
          </a:xfrm>
          <a:prstGeom prst="rect">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等腰三角形 146"/>
          <p:cNvSpPr/>
          <p:nvPr/>
        </p:nvSpPr>
        <p:spPr>
          <a:xfrm flipV="1">
            <a:off x="5772150" y="702470"/>
            <a:ext cx="598488" cy="515938"/>
          </a:xfrm>
          <a:prstGeom prst="triangle">
            <a:avLst/>
          </a:prstGeom>
          <a:solidFill>
            <a:srgbClr val="5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a:off x="3090594" y="197793"/>
            <a:ext cx="6010813" cy="461665"/>
          </a:xfrm>
          <a:prstGeom prst="rect">
            <a:avLst/>
          </a:prstGeom>
        </p:spPr>
        <p:txBody>
          <a:bodyPr wrap="none">
            <a:spAutoFit/>
          </a:bodyPr>
          <a:lstStyle/>
          <a:p>
            <a:r>
              <a:rPr lang="zh-CN" altLang="en-US" sz="2400" dirty="0">
                <a:solidFill>
                  <a:schemeClr val="bg1"/>
                </a:solidFill>
              </a:rPr>
              <a:t>锤子科技</a:t>
            </a:r>
            <a:r>
              <a:rPr lang="en-US" altLang="zh-CN" sz="2400" dirty="0" err="1">
                <a:solidFill>
                  <a:schemeClr val="bg1"/>
                </a:solidFill>
              </a:rPr>
              <a:t>Smartisan</a:t>
            </a:r>
            <a:r>
              <a:rPr lang="en-US" altLang="zh-CN" sz="2400" dirty="0">
                <a:solidFill>
                  <a:schemeClr val="bg1"/>
                </a:solidFill>
              </a:rPr>
              <a:t> T2</a:t>
            </a:r>
            <a:r>
              <a:rPr lang="zh-CN" altLang="en-US" sz="2400" dirty="0">
                <a:solidFill>
                  <a:schemeClr val="bg1"/>
                </a:solidFill>
              </a:rPr>
              <a:t>发布会上的变体动画</a:t>
            </a:r>
          </a:p>
        </p:txBody>
      </p:sp>
      <p:sp>
        <p:nvSpPr>
          <p:cNvPr id="5" name="矩形 4"/>
          <p:cNvSpPr/>
          <p:nvPr/>
        </p:nvSpPr>
        <p:spPr>
          <a:xfrm>
            <a:off x="3280151" y="3962159"/>
            <a:ext cx="6096000" cy="683264"/>
          </a:xfrm>
          <a:prstGeom prst="rect">
            <a:avLst/>
          </a:prstGeom>
          <a:noFill/>
        </p:spPr>
        <p:txBody>
          <a:bodyPr wrap="square" rtlCol="0">
            <a:spAutoFit/>
          </a:bodyPr>
          <a:lstStyle/>
          <a:p>
            <a:pPr algn="just">
              <a:lnSpc>
                <a:spcPct val="120000"/>
              </a:lnSpc>
            </a:pPr>
            <a:r>
              <a:rPr lang="zh-CN" altLang="en-US" sz="1600" dirty="0">
                <a:solidFill>
                  <a:srgbClr val="595959"/>
                </a:solidFill>
              </a:rPr>
              <a:t>如何用</a:t>
            </a:r>
            <a:r>
              <a:rPr lang="en-US" altLang="zh-CN" sz="1600" dirty="0">
                <a:solidFill>
                  <a:srgbClr val="595959"/>
                </a:solidFill>
              </a:rPr>
              <a:t>PPT</a:t>
            </a:r>
            <a:r>
              <a:rPr lang="zh-CN" altLang="en-US" sz="1600" dirty="0">
                <a:solidFill>
                  <a:srgbClr val="595959"/>
                </a:solidFill>
              </a:rPr>
              <a:t>制作这个动画？</a:t>
            </a:r>
          </a:p>
          <a:p>
            <a:pPr algn="just">
              <a:lnSpc>
                <a:spcPct val="120000"/>
              </a:lnSpc>
            </a:pPr>
            <a:r>
              <a:rPr lang="zh-CN" altLang="en-US" sz="1600" dirty="0">
                <a:solidFill>
                  <a:srgbClr val="595959"/>
                </a:solidFill>
              </a:rPr>
              <a:t>用</a:t>
            </a:r>
            <a:r>
              <a:rPr lang="en-US" altLang="zh-CN" sz="1600" dirty="0">
                <a:solidFill>
                  <a:srgbClr val="595959"/>
                </a:solidFill>
              </a:rPr>
              <a:t>2016</a:t>
            </a:r>
            <a:r>
              <a:rPr lang="zh-CN" altLang="en-US" sz="1600" dirty="0">
                <a:solidFill>
                  <a:srgbClr val="595959"/>
                </a:solidFill>
              </a:rPr>
              <a:t>版“变体”切换功能，分分钟搞</a:t>
            </a:r>
            <a:r>
              <a:rPr lang="zh-CN" altLang="en-US" sz="1600" dirty="0" smtClean="0">
                <a:solidFill>
                  <a:srgbClr val="595959"/>
                </a:solidFill>
              </a:rPr>
              <a:t>定！</a:t>
            </a:r>
            <a:r>
              <a:rPr lang="en-US" altLang="zh-CN" sz="1600" b="1" dirty="0" smtClean="0">
                <a:solidFill>
                  <a:srgbClr val="5FC9E1"/>
                </a:solidFill>
              </a:rPr>
              <a:t>@</a:t>
            </a:r>
            <a:r>
              <a:rPr lang="zh-CN" altLang="en-US" sz="1600" b="1" dirty="0" smtClean="0">
                <a:solidFill>
                  <a:srgbClr val="5FC9E1"/>
                </a:solidFill>
              </a:rPr>
              <a:t>涛说</a:t>
            </a:r>
            <a:r>
              <a:rPr lang="en-US" altLang="zh-CN" sz="1600" b="1" dirty="0" smtClean="0">
                <a:solidFill>
                  <a:srgbClr val="5FC9E1"/>
                </a:solidFill>
              </a:rPr>
              <a:t>PPT</a:t>
            </a:r>
            <a:endParaRPr lang="zh-CN" altLang="en-US" sz="1600" b="1" dirty="0">
              <a:solidFill>
                <a:srgbClr val="5FC9E1"/>
              </a:solidFill>
            </a:endParaRPr>
          </a:p>
        </p:txBody>
      </p:sp>
    </p:spTree>
    <p:extLst>
      <p:ext uri="{BB962C8B-B14F-4D97-AF65-F5344CB8AC3E}">
        <p14:creationId xmlns:p14="http://schemas.microsoft.com/office/powerpoint/2010/main" val="4162726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5FC9E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1542</TotalTime>
  <Words>5471</Words>
  <Application>Microsoft Office PowerPoint</Application>
  <PresentationFormat>宽屏</PresentationFormat>
  <Paragraphs>596</Paragraphs>
  <Slides>77</Slides>
  <Notes>7</Notes>
  <HiddenSlides>0</HiddenSlides>
  <MMClips>1</MMClips>
  <ScaleCrop>false</ScaleCrop>
  <HeadingPairs>
    <vt:vector size="8" baseType="variant">
      <vt:variant>
        <vt:lpstr>已用的字体</vt:lpstr>
      </vt:variant>
      <vt:variant>
        <vt:i4>21</vt:i4>
      </vt:variant>
      <vt:variant>
        <vt:lpstr>主题</vt:lpstr>
      </vt:variant>
      <vt:variant>
        <vt:i4>1</vt:i4>
      </vt:variant>
      <vt:variant>
        <vt:lpstr>嵌入 OLE 服务器</vt:lpstr>
      </vt:variant>
      <vt:variant>
        <vt:i4>1</vt:i4>
      </vt:variant>
      <vt:variant>
        <vt:lpstr>幻灯片标题</vt:lpstr>
      </vt:variant>
      <vt:variant>
        <vt:i4>77</vt:i4>
      </vt:variant>
    </vt:vector>
  </HeadingPairs>
  <TitlesOfParts>
    <vt:vector size="100" baseType="lpstr">
      <vt:lpstr>Arial Unicode MS</vt:lpstr>
      <vt:lpstr>lucida grande</vt:lpstr>
      <vt:lpstr>德彪钢笔行书字库</vt:lpstr>
      <vt:lpstr>方正超粗黑简体</vt:lpstr>
      <vt:lpstr>方正粗谭黑简体</vt:lpstr>
      <vt:lpstr>方正汉真广标简体</vt:lpstr>
      <vt:lpstr>方正兰亭细黑_GBK</vt:lpstr>
      <vt:lpstr>方正正粗黑简体</vt:lpstr>
      <vt:lpstr>方正正大黑简体</vt:lpstr>
      <vt:lpstr>方正正纤黑简体</vt:lpstr>
      <vt:lpstr>华康俪金黑W8</vt:lpstr>
      <vt:lpstr>宋体</vt:lpstr>
      <vt:lpstr>微软雅黑</vt:lpstr>
      <vt:lpstr>微软雅黑 Light</vt:lpstr>
      <vt:lpstr>造字工房力黑（非商用）常规体</vt:lpstr>
      <vt:lpstr>张海山锐线体简</vt:lpstr>
      <vt:lpstr>Arial</vt:lpstr>
      <vt:lpstr>Arial Black</vt:lpstr>
      <vt:lpstr>Calibri</vt:lpstr>
      <vt:lpstr>Impact</vt:lpstr>
      <vt:lpstr>Wingdings</vt:lpstr>
      <vt:lpstr>Office 主题</vt:lpstr>
      <vt:lpstr>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仝德志</dc:creator>
  <cp:lastModifiedBy>Windows 用户</cp:lastModifiedBy>
  <cp:revision>1188</cp:revision>
  <dcterms:created xsi:type="dcterms:W3CDTF">2016-08-22T07:52:53Z</dcterms:created>
  <dcterms:modified xsi:type="dcterms:W3CDTF">2016-09-19T13:43:21Z</dcterms:modified>
</cp:coreProperties>
</file>